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5"/>
  </p:notesMasterIdLst>
  <p:sldIdLst>
    <p:sldId id="256" r:id="rId5"/>
    <p:sldId id="257" r:id="rId6"/>
    <p:sldId id="381" r:id="rId7"/>
    <p:sldId id="354" r:id="rId8"/>
    <p:sldId id="355" r:id="rId9"/>
    <p:sldId id="356" r:id="rId10"/>
    <p:sldId id="366" r:id="rId11"/>
    <p:sldId id="365" r:id="rId12"/>
    <p:sldId id="357" r:id="rId13"/>
    <p:sldId id="367" r:id="rId14"/>
    <p:sldId id="368" r:id="rId15"/>
    <p:sldId id="369" r:id="rId16"/>
    <p:sldId id="361" r:id="rId17"/>
    <p:sldId id="370" r:id="rId18"/>
    <p:sldId id="371" r:id="rId19"/>
    <p:sldId id="373" r:id="rId20"/>
    <p:sldId id="372" r:id="rId21"/>
    <p:sldId id="374" r:id="rId22"/>
    <p:sldId id="375" r:id="rId23"/>
    <p:sldId id="376" r:id="rId24"/>
    <p:sldId id="377" r:id="rId25"/>
    <p:sldId id="378" r:id="rId26"/>
    <p:sldId id="379" r:id="rId27"/>
    <p:sldId id="359" r:id="rId28"/>
    <p:sldId id="360" r:id="rId29"/>
    <p:sldId id="362" r:id="rId30"/>
    <p:sldId id="363" r:id="rId31"/>
    <p:sldId id="380" r:id="rId32"/>
    <p:sldId id="364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DA401-70F5-439E-9DD0-6315F715775C}" v="1097" dt="2020-01-20T21:50:1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0669" autoAdjust="0"/>
  </p:normalViewPr>
  <p:slideViewPr>
    <p:cSldViewPr snapToGrid="0">
      <p:cViewPr varScale="1">
        <p:scale>
          <a:sx n="142" d="100"/>
          <a:sy n="14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M. Penniman" userId="ae3cb814-cbe4-44aa-afa6-3cd4f8a8ce08" providerId="ADAL" clId="{6D6B7E1D-A254-4E18-ABE2-B2F68D1855EB}"/>
    <pc:docChg chg="addSld delSld modSld delMainMaster">
      <pc:chgData name="Jason M. Penniman" userId="ae3cb814-cbe4-44aa-afa6-3cd4f8a8ce08" providerId="ADAL" clId="{6D6B7E1D-A254-4E18-ABE2-B2F68D1855EB}" dt="2020-01-18T16:56:20.550" v="125" actId="2696"/>
      <pc:docMkLst>
        <pc:docMk/>
      </pc:docMkLst>
      <pc:sldChg chg="modSp">
        <pc:chgData name="Jason M. Penniman" userId="ae3cb814-cbe4-44aa-afa6-3cd4f8a8ce08" providerId="ADAL" clId="{6D6B7E1D-A254-4E18-ABE2-B2F68D1855EB}" dt="2020-01-18T16:54:51.448" v="63" actId="20577"/>
        <pc:sldMkLst>
          <pc:docMk/>
          <pc:sldMk cId="1561234390" sldId="256"/>
        </pc:sldMkLst>
        <pc:spChg chg="mod">
          <ac:chgData name="Jason M. Penniman" userId="ae3cb814-cbe4-44aa-afa6-3cd4f8a8ce08" providerId="ADAL" clId="{6D6B7E1D-A254-4E18-ABE2-B2F68D1855EB}" dt="2020-01-18T16:54:51.448" v="63" actId="20577"/>
          <ac:spMkLst>
            <pc:docMk/>
            <pc:sldMk cId="1561234390" sldId="256"/>
            <ac:spMk id="2" creationId="{ECA25515-BD12-48DE-AAC8-C5FA9C44036A}"/>
          </ac:spMkLst>
        </pc:spChg>
      </pc:sldChg>
      <pc:sldChg chg="modSp">
        <pc:chgData name="Jason M. Penniman" userId="ae3cb814-cbe4-44aa-afa6-3cd4f8a8ce08" providerId="ADAL" clId="{6D6B7E1D-A254-4E18-ABE2-B2F68D1855EB}" dt="2020-01-18T16:55:10.343" v="64"/>
        <pc:sldMkLst>
          <pc:docMk/>
          <pc:sldMk cId="2781154489" sldId="257"/>
        </pc:sldMkLst>
        <pc:spChg chg="mod">
          <ac:chgData name="Jason M. Penniman" userId="ae3cb814-cbe4-44aa-afa6-3cd4f8a8ce08" providerId="ADAL" clId="{6D6B7E1D-A254-4E18-ABE2-B2F68D1855EB}" dt="2020-01-18T16:55:10.343" v="64"/>
          <ac:spMkLst>
            <pc:docMk/>
            <pc:sldMk cId="2781154489" sldId="257"/>
            <ac:spMk id="3" creationId="{879089F3-F828-48F0-AEB3-6E88969AA0D7}"/>
          </ac:spMkLst>
        </pc:spChg>
      </pc:sldChg>
      <pc:sldChg chg="del">
        <pc:chgData name="Jason M. Penniman" userId="ae3cb814-cbe4-44aa-afa6-3cd4f8a8ce08" providerId="ADAL" clId="{6D6B7E1D-A254-4E18-ABE2-B2F68D1855EB}" dt="2020-01-18T16:55:57.822" v="74" actId="2696"/>
        <pc:sldMkLst>
          <pc:docMk/>
          <pc:sldMk cId="1423799185" sldId="302"/>
        </pc:sldMkLst>
      </pc:sldChg>
      <pc:sldChg chg="del">
        <pc:chgData name="Jason M. Penniman" userId="ae3cb814-cbe4-44aa-afa6-3cd4f8a8ce08" providerId="ADAL" clId="{6D6B7E1D-A254-4E18-ABE2-B2F68D1855EB}" dt="2020-01-18T16:55:57.845" v="75" actId="2696"/>
        <pc:sldMkLst>
          <pc:docMk/>
          <pc:sldMk cId="4163164900" sldId="303"/>
        </pc:sldMkLst>
      </pc:sldChg>
      <pc:sldChg chg="del">
        <pc:chgData name="Jason M. Penniman" userId="ae3cb814-cbe4-44aa-afa6-3cd4f8a8ce08" providerId="ADAL" clId="{6D6B7E1D-A254-4E18-ABE2-B2F68D1855EB}" dt="2020-01-18T16:55:57.799" v="73" actId="2696"/>
        <pc:sldMkLst>
          <pc:docMk/>
          <pc:sldMk cId="2389878364" sldId="304"/>
        </pc:sldMkLst>
      </pc:sldChg>
      <pc:sldChg chg="del">
        <pc:chgData name="Jason M. Penniman" userId="ae3cb814-cbe4-44aa-afa6-3cd4f8a8ce08" providerId="ADAL" clId="{6D6B7E1D-A254-4E18-ABE2-B2F68D1855EB}" dt="2020-01-18T16:55:57.855" v="76" actId="2696"/>
        <pc:sldMkLst>
          <pc:docMk/>
          <pc:sldMk cId="2410940359" sldId="305"/>
        </pc:sldMkLst>
      </pc:sldChg>
      <pc:sldChg chg="del">
        <pc:chgData name="Jason M. Penniman" userId="ae3cb814-cbe4-44aa-afa6-3cd4f8a8ce08" providerId="ADAL" clId="{6D6B7E1D-A254-4E18-ABE2-B2F68D1855EB}" dt="2020-01-18T16:55:58.009" v="86" actId="2696"/>
        <pc:sldMkLst>
          <pc:docMk/>
          <pc:sldMk cId="4168828500" sldId="306"/>
        </pc:sldMkLst>
      </pc:sldChg>
      <pc:sldChg chg="del">
        <pc:chgData name="Jason M. Penniman" userId="ae3cb814-cbe4-44aa-afa6-3cd4f8a8ce08" providerId="ADAL" clId="{6D6B7E1D-A254-4E18-ABE2-B2F68D1855EB}" dt="2020-01-18T16:55:58.018" v="87" actId="2696"/>
        <pc:sldMkLst>
          <pc:docMk/>
          <pc:sldMk cId="4254605344" sldId="308"/>
        </pc:sldMkLst>
      </pc:sldChg>
      <pc:sldChg chg="del">
        <pc:chgData name="Jason M. Penniman" userId="ae3cb814-cbe4-44aa-afa6-3cd4f8a8ce08" providerId="ADAL" clId="{6D6B7E1D-A254-4E18-ABE2-B2F68D1855EB}" dt="2020-01-18T16:55:58.029" v="88" actId="2696"/>
        <pc:sldMkLst>
          <pc:docMk/>
          <pc:sldMk cId="805377785" sldId="309"/>
        </pc:sldMkLst>
      </pc:sldChg>
      <pc:sldChg chg="del">
        <pc:chgData name="Jason M. Penniman" userId="ae3cb814-cbe4-44aa-afa6-3cd4f8a8ce08" providerId="ADAL" clId="{6D6B7E1D-A254-4E18-ABE2-B2F68D1855EB}" dt="2020-01-18T16:55:58.045" v="89" actId="2696"/>
        <pc:sldMkLst>
          <pc:docMk/>
          <pc:sldMk cId="2081818270" sldId="310"/>
        </pc:sldMkLst>
      </pc:sldChg>
      <pc:sldChg chg="del">
        <pc:chgData name="Jason M. Penniman" userId="ae3cb814-cbe4-44aa-afa6-3cd4f8a8ce08" providerId="ADAL" clId="{6D6B7E1D-A254-4E18-ABE2-B2F68D1855EB}" dt="2020-01-18T16:55:58.055" v="90" actId="2696"/>
        <pc:sldMkLst>
          <pc:docMk/>
          <pc:sldMk cId="3521328108" sldId="311"/>
        </pc:sldMkLst>
      </pc:sldChg>
      <pc:sldChg chg="del">
        <pc:chgData name="Jason M. Penniman" userId="ae3cb814-cbe4-44aa-afa6-3cd4f8a8ce08" providerId="ADAL" clId="{6D6B7E1D-A254-4E18-ABE2-B2F68D1855EB}" dt="2020-01-18T16:55:58.066" v="91" actId="2696"/>
        <pc:sldMkLst>
          <pc:docMk/>
          <pc:sldMk cId="4271502276" sldId="312"/>
        </pc:sldMkLst>
      </pc:sldChg>
      <pc:sldChg chg="del">
        <pc:chgData name="Jason M. Penniman" userId="ae3cb814-cbe4-44aa-afa6-3cd4f8a8ce08" providerId="ADAL" clId="{6D6B7E1D-A254-4E18-ABE2-B2F68D1855EB}" dt="2020-01-18T16:55:58.078" v="92" actId="2696"/>
        <pc:sldMkLst>
          <pc:docMk/>
          <pc:sldMk cId="2219818826" sldId="313"/>
        </pc:sldMkLst>
      </pc:sldChg>
      <pc:sldChg chg="del">
        <pc:chgData name="Jason M. Penniman" userId="ae3cb814-cbe4-44aa-afa6-3cd4f8a8ce08" providerId="ADAL" clId="{6D6B7E1D-A254-4E18-ABE2-B2F68D1855EB}" dt="2020-01-18T16:55:58.089" v="93" actId="2696"/>
        <pc:sldMkLst>
          <pc:docMk/>
          <pc:sldMk cId="1300973181" sldId="314"/>
        </pc:sldMkLst>
      </pc:sldChg>
      <pc:sldChg chg="del">
        <pc:chgData name="Jason M. Penniman" userId="ae3cb814-cbe4-44aa-afa6-3cd4f8a8ce08" providerId="ADAL" clId="{6D6B7E1D-A254-4E18-ABE2-B2F68D1855EB}" dt="2020-01-18T16:55:58.102" v="94" actId="2696"/>
        <pc:sldMkLst>
          <pc:docMk/>
          <pc:sldMk cId="2662824101" sldId="315"/>
        </pc:sldMkLst>
      </pc:sldChg>
      <pc:sldChg chg="del">
        <pc:chgData name="Jason M. Penniman" userId="ae3cb814-cbe4-44aa-afa6-3cd4f8a8ce08" providerId="ADAL" clId="{6D6B7E1D-A254-4E18-ABE2-B2F68D1855EB}" dt="2020-01-18T16:55:58.113" v="95" actId="2696"/>
        <pc:sldMkLst>
          <pc:docMk/>
          <pc:sldMk cId="3238536183" sldId="317"/>
        </pc:sldMkLst>
      </pc:sldChg>
      <pc:sldChg chg="del">
        <pc:chgData name="Jason M. Penniman" userId="ae3cb814-cbe4-44aa-afa6-3cd4f8a8ce08" providerId="ADAL" clId="{6D6B7E1D-A254-4E18-ABE2-B2F68D1855EB}" dt="2020-01-18T16:55:58.122" v="96" actId="2696"/>
        <pc:sldMkLst>
          <pc:docMk/>
          <pc:sldMk cId="3989165324" sldId="318"/>
        </pc:sldMkLst>
      </pc:sldChg>
      <pc:sldChg chg="del">
        <pc:chgData name="Jason M. Penniman" userId="ae3cb814-cbe4-44aa-afa6-3cd4f8a8ce08" providerId="ADAL" clId="{6D6B7E1D-A254-4E18-ABE2-B2F68D1855EB}" dt="2020-01-18T16:55:58.134" v="97" actId="2696"/>
        <pc:sldMkLst>
          <pc:docMk/>
          <pc:sldMk cId="562753020" sldId="319"/>
        </pc:sldMkLst>
      </pc:sldChg>
      <pc:sldChg chg="del">
        <pc:chgData name="Jason M. Penniman" userId="ae3cb814-cbe4-44aa-afa6-3cd4f8a8ce08" providerId="ADAL" clId="{6D6B7E1D-A254-4E18-ABE2-B2F68D1855EB}" dt="2020-01-18T16:55:58.140" v="98" actId="2696"/>
        <pc:sldMkLst>
          <pc:docMk/>
          <pc:sldMk cId="1359591141" sldId="320"/>
        </pc:sldMkLst>
      </pc:sldChg>
      <pc:sldChg chg="del">
        <pc:chgData name="Jason M. Penniman" userId="ae3cb814-cbe4-44aa-afa6-3cd4f8a8ce08" providerId="ADAL" clId="{6D6B7E1D-A254-4E18-ABE2-B2F68D1855EB}" dt="2020-01-18T16:55:58.148" v="99" actId="2696"/>
        <pc:sldMkLst>
          <pc:docMk/>
          <pc:sldMk cId="1735132697" sldId="321"/>
        </pc:sldMkLst>
      </pc:sldChg>
      <pc:sldChg chg="del">
        <pc:chgData name="Jason M. Penniman" userId="ae3cb814-cbe4-44aa-afa6-3cd4f8a8ce08" providerId="ADAL" clId="{6D6B7E1D-A254-4E18-ABE2-B2F68D1855EB}" dt="2020-01-18T16:56:20.452" v="113" actId="2696"/>
        <pc:sldMkLst>
          <pc:docMk/>
          <pc:sldMk cId="314134490" sldId="322"/>
        </pc:sldMkLst>
      </pc:sldChg>
      <pc:sldChg chg="del">
        <pc:chgData name="Jason M. Penniman" userId="ae3cb814-cbe4-44aa-afa6-3cd4f8a8ce08" providerId="ADAL" clId="{6D6B7E1D-A254-4E18-ABE2-B2F68D1855EB}" dt="2020-01-18T16:56:20.465" v="114" actId="2696"/>
        <pc:sldMkLst>
          <pc:docMk/>
          <pc:sldMk cId="1294366387" sldId="323"/>
        </pc:sldMkLst>
      </pc:sldChg>
      <pc:sldChg chg="del">
        <pc:chgData name="Jason M. Penniman" userId="ae3cb814-cbe4-44aa-afa6-3cd4f8a8ce08" providerId="ADAL" clId="{6D6B7E1D-A254-4E18-ABE2-B2F68D1855EB}" dt="2020-01-18T16:56:20.473" v="115" actId="2696"/>
        <pc:sldMkLst>
          <pc:docMk/>
          <pc:sldMk cId="3327325929" sldId="324"/>
        </pc:sldMkLst>
      </pc:sldChg>
      <pc:sldChg chg="del">
        <pc:chgData name="Jason M. Penniman" userId="ae3cb814-cbe4-44aa-afa6-3cd4f8a8ce08" providerId="ADAL" clId="{6D6B7E1D-A254-4E18-ABE2-B2F68D1855EB}" dt="2020-01-18T16:56:20.487" v="116" actId="2696"/>
        <pc:sldMkLst>
          <pc:docMk/>
          <pc:sldMk cId="1414914987" sldId="325"/>
        </pc:sldMkLst>
      </pc:sldChg>
      <pc:sldChg chg="del">
        <pc:chgData name="Jason M. Penniman" userId="ae3cb814-cbe4-44aa-afa6-3cd4f8a8ce08" providerId="ADAL" clId="{6D6B7E1D-A254-4E18-ABE2-B2F68D1855EB}" dt="2020-01-18T16:56:20.501" v="117" actId="2696"/>
        <pc:sldMkLst>
          <pc:docMk/>
          <pc:sldMk cId="1026892663" sldId="326"/>
        </pc:sldMkLst>
      </pc:sldChg>
      <pc:sldChg chg="del">
        <pc:chgData name="Jason M. Penniman" userId="ae3cb814-cbe4-44aa-afa6-3cd4f8a8ce08" providerId="ADAL" clId="{6D6B7E1D-A254-4E18-ABE2-B2F68D1855EB}" dt="2020-01-18T16:56:20.515" v="118" actId="2696"/>
        <pc:sldMkLst>
          <pc:docMk/>
          <pc:sldMk cId="588917127" sldId="327"/>
        </pc:sldMkLst>
      </pc:sldChg>
      <pc:sldChg chg="del">
        <pc:chgData name="Jason M. Penniman" userId="ae3cb814-cbe4-44aa-afa6-3cd4f8a8ce08" providerId="ADAL" clId="{6D6B7E1D-A254-4E18-ABE2-B2F68D1855EB}" dt="2020-01-18T16:56:20.525" v="119" actId="2696"/>
        <pc:sldMkLst>
          <pc:docMk/>
          <pc:sldMk cId="2570865545" sldId="328"/>
        </pc:sldMkLst>
      </pc:sldChg>
      <pc:sldChg chg="del">
        <pc:chgData name="Jason M. Penniman" userId="ae3cb814-cbe4-44aa-afa6-3cd4f8a8ce08" providerId="ADAL" clId="{6D6B7E1D-A254-4E18-ABE2-B2F68D1855EB}" dt="2020-01-18T16:56:20.535" v="120" actId="2696"/>
        <pc:sldMkLst>
          <pc:docMk/>
          <pc:sldMk cId="3773775804" sldId="329"/>
        </pc:sldMkLst>
      </pc:sldChg>
      <pc:sldChg chg="del">
        <pc:chgData name="Jason M. Penniman" userId="ae3cb814-cbe4-44aa-afa6-3cd4f8a8ce08" providerId="ADAL" clId="{6D6B7E1D-A254-4E18-ABE2-B2F68D1855EB}" dt="2020-01-18T16:56:20.543" v="121" actId="2696"/>
        <pc:sldMkLst>
          <pc:docMk/>
          <pc:sldMk cId="600207075" sldId="330"/>
        </pc:sldMkLst>
      </pc:sldChg>
      <pc:sldChg chg="del">
        <pc:chgData name="Jason M. Penniman" userId="ae3cb814-cbe4-44aa-afa6-3cd4f8a8ce08" providerId="ADAL" clId="{6D6B7E1D-A254-4E18-ABE2-B2F68D1855EB}" dt="2020-01-18T16:55:57.994" v="85" actId="2696"/>
        <pc:sldMkLst>
          <pc:docMk/>
          <pc:sldMk cId="2774839274" sldId="331"/>
        </pc:sldMkLst>
      </pc:sldChg>
      <pc:sldChg chg="del">
        <pc:chgData name="Jason M. Penniman" userId="ae3cb814-cbe4-44aa-afa6-3cd4f8a8ce08" providerId="ADAL" clId="{6D6B7E1D-A254-4E18-ABE2-B2F68D1855EB}" dt="2020-01-18T16:55:57.900" v="79" actId="2696"/>
        <pc:sldMkLst>
          <pc:docMk/>
          <pc:sldMk cId="1230730517" sldId="332"/>
        </pc:sldMkLst>
      </pc:sldChg>
      <pc:sldChg chg="del">
        <pc:chgData name="Jason M. Penniman" userId="ae3cb814-cbe4-44aa-afa6-3cd4f8a8ce08" providerId="ADAL" clId="{6D6B7E1D-A254-4E18-ABE2-B2F68D1855EB}" dt="2020-01-18T16:55:57.883" v="78" actId="2696"/>
        <pc:sldMkLst>
          <pc:docMk/>
          <pc:sldMk cId="1698349172" sldId="333"/>
        </pc:sldMkLst>
      </pc:sldChg>
      <pc:sldChg chg="del">
        <pc:chgData name="Jason M. Penniman" userId="ae3cb814-cbe4-44aa-afa6-3cd4f8a8ce08" providerId="ADAL" clId="{6D6B7E1D-A254-4E18-ABE2-B2F68D1855EB}" dt="2020-01-18T16:55:57.920" v="80" actId="2696"/>
        <pc:sldMkLst>
          <pc:docMk/>
          <pc:sldMk cId="1170766378" sldId="334"/>
        </pc:sldMkLst>
      </pc:sldChg>
      <pc:sldChg chg="del">
        <pc:chgData name="Jason M. Penniman" userId="ae3cb814-cbe4-44aa-afa6-3cd4f8a8ce08" providerId="ADAL" clId="{6D6B7E1D-A254-4E18-ABE2-B2F68D1855EB}" dt="2020-01-18T16:55:57.941" v="81" actId="2696"/>
        <pc:sldMkLst>
          <pc:docMk/>
          <pc:sldMk cId="1933813524" sldId="335"/>
        </pc:sldMkLst>
      </pc:sldChg>
      <pc:sldChg chg="del">
        <pc:chgData name="Jason M. Penniman" userId="ae3cb814-cbe4-44aa-afa6-3cd4f8a8ce08" providerId="ADAL" clId="{6D6B7E1D-A254-4E18-ABE2-B2F68D1855EB}" dt="2020-01-18T16:55:57.953" v="82" actId="2696"/>
        <pc:sldMkLst>
          <pc:docMk/>
          <pc:sldMk cId="3669033986" sldId="336"/>
        </pc:sldMkLst>
      </pc:sldChg>
      <pc:sldChg chg="del">
        <pc:chgData name="Jason M. Penniman" userId="ae3cb814-cbe4-44aa-afa6-3cd4f8a8ce08" providerId="ADAL" clId="{6D6B7E1D-A254-4E18-ABE2-B2F68D1855EB}" dt="2020-01-18T16:55:57.971" v="83" actId="2696"/>
        <pc:sldMkLst>
          <pc:docMk/>
          <pc:sldMk cId="1791667814" sldId="337"/>
        </pc:sldMkLst>
      </pc:sldChg>
      <pc:sldChg chg="del">
        <pc:chgData name="Jason M. Penniman" userId="ae3cb814-cbe4-44aa-afa6-3cd4f8a8ce08" providerId="ADAL" clId="{6D6B7E1D-A254-4E18-ABE2-B2F68D1855EB}" dt="2020-01-18T16:55:57.982" v="84" actId="2696"/>
        <pc:sldMkLst>
          <pc:docMk/>
          <pc:sldMk cId="4045948962" sldId="338"/>
        </pc:sldMkLst>
      </pc:sldChg>
      <pc:sldChg chg="del">
        <pc:chgData name="Jason M. Penniman" userId="ae3cb814-cbe4-44aa-afa6-3cd4f8a8ce08" providerId="ADAL" clId="{6D6B7E1D-A254-4E18-ABE2-B2F68D1855EB}" dt="2020-01-18T16:55:58.278" v="108" actId="2696"/>
        <pc:sldMkLst>
          <pc:docMk/>
          <pc:sldMk cId="3407447910" sldId="339"/>
        </pc:sldMkLst>
      </pc:sldChg>
      <pc:sldChg chg="del">
        <pc:chgData name="Jason M. Penniman" userId="ae3cb814-cbe4-44aa-afa6-3cd4f8a8ce08" providerId="ADAL" clId="{6D6B7E1D-A254-4E18-ABE2-B2F68D1855EB}" dt="2020-01-18T16:55:58.196" v="103" actId="2696"/>
        <pc:sldMkLst>
          <pc:docMk/>
          <pc:sldMk cId="3083291999" sldId="340"/>
        </pc:sldMkLst>
      </pc:sldChg>
      <pc:sldChg chg="del">
        <pc:chgData name="Jason M. Penniman" userId="ae3cb814-cbe4-44aa-afa6-3cd4f8a8ce08" providerId="ADAL" clId="{6D6B7E1D-A254-4E18-ABE2-B2F68D1855EB}" dt="2020-01-18T16:55:57.868" v="77" actId="2696"/>
        <pc:sldMkLst>
          <pc:docMk/>
          <pc:sldMk cId="761072544" sldId="341"/>
        </pc:sldMkLst>
      </pc:sldChg>
      <pc:sldChg chg="del">
        <pc:chgData name="Jason M. Penniman" userId="ae3cb814-cbe4-44aa-afa6-3cd4f8a8ce08" providerId="ADAL" clId="{6D6B7E1D-A254-4E18-ABE2-B2F68D1855EB}" dt="2020-01-18T16:55:58.217" v="104" actId="2696"/>
        <pc:sldMkLst>
          <pc:docMk/>
          <pc:sldMk cId="1445965907" sldId="342"/>
        </pc:sldMkLst>
      </pc:sldChg>
      <pc:sldChg chg="del">
        <pc:chgData name="Jason M. Penniman" userId="ae3cb814-cbe4-44aa-afa6-3cd4f8a8ce08" providerId="ADAL" clId="{6D6B7E1D-A254-4E18-ABE2-B2F68D1855EB}" dt="2020-01-18T16:55:58.235" v="105" actId="2696"/>
        <pc:sldMkLst>
          <pc:docMk/>
          <pc:sldMk cId="2113382601" sldId="343"/>
        </pc:sldMkLst>
      </pc:sldChg>
      <pc:sldChg chg="del">
        <pc:chgData name="Jason M. Penniman" userId="ae3cb814-cbe4-44aa-afa6-3cd4f8a8ce08" providerId="ADAL" clId="{6D6B7E1D-A254-4E18-ABE2-B2F68D1855EB}" dt="2020-01-18T16:55:58.258" v="106" actId="2696"/>
        <pc:sldMkLst>
          <pc:docMk/>
          <pc:sldMk cId="589641299" sldId="344"/>
        </pc:sldMkLst>
      </pc:sldChg>
      <pc:sldChg chg="del">
        <pc:chgData name="Jason M. Penniman" userId="ae3cb814-cbe4-44aa-afa6-3cd4f8a8ce08" providerId="ADAL" clId="{6D6B7E1D-A254-4E18-ABE2-B2F68D1855EB}" dt="2020-01-18T16:55:58.266" v="107" actId="2696"/>
        <pc:sldMkLst>
          <pc:docMk/>
          <pc:sldMk cId="1771319463" sldId="345"/>
        </pc:sldMkLst>
      </pc:sldChg>
      <pc:sldChg chg="del">
        <pc:chgData name="Jason M. Penniman" userId="ae3cb814-cbe4-44aa-afa6-3cd4f8a8ce08" providerId="ADAL" clId="{6D6B7E1D-A254-4E18-ABE2-B2F68D1855EB}" dt="2020-01-18T16:55:58.165" v="100" actId="2696"/>
        <pc:sldMkLst>
          <pc:docMk/>
          <pc:sldMk cId="2616481313" sldId="346"/>
        </pc:sldMkLst>
      </pc:sldChg>
      <pc:sldChg chg="del">
        <pc:chgData name="Jason M. Penniman" userId="ae3cb814-cbe4-44aa-afa6-3cd4f8a8ce08" providerId="ADAL" clId="{6D6B7E1D-A254-4E18-ABE2-B2F68D1855EB}" dt="2020-01-18T16:55:58.176" v="101" actId="2696"/>
        <pc:sldMkLst>
          <pc:docMk/>
          <pc:sldMk cId="3833591576" sldId="347"/>
        </pc:sldMkLst>
      </pc:sldChg>
      <pc:sldChg chg="del">
        <pc:chgData name="Jason M. Penniman" userId="ae3cb814-cbe4-44aa-afa6-3cd4f8a8ce08" providerId="ADAL" clId="{6D6B7E1D-A254-4E18-ABE2-B2F68D1855EB}" dt="2020-01-18T16:55:58.185" v="102" actId="2696"/>
        <pc:sldMkLst>
          <pc:docMk/>
          <pc:sldMk cId="2280599916" sldId="348"/>
        </pc:sldMkLst>
      </pc:sldChg>
      <pc:sldChg chg="del">
        <pc:chgData name="Jason M. Penniman" userId="ae3cb814-cbe4-44aa-afa6-3cd4f8a8ce08" providerId="ADAL" clId="{6D6B7E1D-A254-4E18-ABE2-B2F68D1855EB}" dt="2020-01-18T16:55:58.286" v="109" actId="2696"/>
        <pc:sldMkLst>
          <pc:docMk/>
          <pc:sldMk cId="1573822860" sldId="350"/>
        </pc:sldMkLst>
      </pc:sldChg>
      <pc:sldChg chg="del">
        <pc:chgData name="Jason M. Penniman" userId="ae3cb814-cbe4-44aa-afa6-3cd4f8a8ce08" providerId="ADAL" clId="{6D6B7E1D-A254-4E18-ABE2-B2F68D1855EB}" dt="2020-01-18T16:55:58.304" v="111" actId="2696"/>
        <pc:sldMkLst>
          <pc:docMk/>
          <pc:sldMk cId="1875763391" sldId="351"/>
        </pc:sldMkLst>
      </pc:sldChg>
      <pc:sldChg chg="del">
        <pc:chgData name="Jason M. Penniman" userId="ae3cb814-cbe4-44aa-afa6-3cd4f8a8ce08" providerId="ADAL" clId="{6D6B7E1D-A254-4E18-ABE2-B2F68D1855EB}" dt="2020-01-18T16:55:58.298" v="110" actId="2696"/>
        <pc:sldMkLst>
          <pc:docMk/>
          <pc:sldMk cId="2258129618" sldId="352"/>
        </pc:sldMkLst>
      </pc:sldChg>
      <pc:sldChg chg="del">
        <pc:chgData name="Jason M. Penniman" userId="ae3cb814-cbe4-44aa-afa6-3cd4f8a8ce08" providerId="ADAL" clId="{6D6B7E1D-A254-4E18-ABE2-B2F68D1855EB}" dt="2020-01-18T16:55:58.312" v="112" actId="2696"/>
        <pc:sldMkLst>
          <pc:docMk/>
          <pc:sldMk cId="284772742" sldId="353"/>
        </pc:sldMkLst>
      </pc:sldChg>
      <pc:sldChg chg="addSp delSp modSp add">
        <pc:chgData name="Jason M. Penniman" userId="ae3cb814-cbe4-44aa-afa6-3cd4f8a8ce08" providerId="ADAL" clId="{6D6B7E1D-A254-4E18-ABE2-B2F68D1855EB}" dt="2020-01-18T16:55:22.714" v="72" actId="20577"/>
        <pc:sldMkLst>
          <pc:docMk/>
          <pc:sldMk cId="3896933660" sldId="358"/>
        </pc:sldMkLst>
        <pc:spChg chg="del">
          <ac:chgData name="Jason M. Penniman" userId="ae3cb814-cbe4-44aa-afa6-3cd4f8a8ce08" providerId="ADAL" clId="{6D6B7E1D-A254-4E18-ABE2-B2F68D1855EB}" dt="2020-01-18T16:55:19.913" v="66"/>
          <ac:spMkLst>
            <pc:docMk/>
            <pc:sldMk cId="3896933660" sldId="358"/>
            <ac:spMk id="2" creationId="{114782AF-E892-4D04-8E85-E096D4D6D0A6}"/>
          </ac:spMkLst>
        </pc:spChg>
        <pc:spChg chg="del">
          <ac:chgData name="Jason M. Penniman" userId="ae3cb814-cbe4-44aa-afa6-3cd4f8a8ce08" providerId="ADAL" clId="{6D6B7E1D-A254-4E18-ABE2-B2F68D1855EB}" dt="2020-01-18T16:55:19.913" v="66"/>
          <ac:spMkLst>
            <pc:docMk/>
            <pc:sldMk cId="3896933660" sldId="358"/>
            <ac:spMk id="3" creationId="{6E5ECEAD-4578-4EB8-BA9D-00C8F9E143D1}"/>
          </ac:spMkLst>
        </pc:spChg>
        <pc:spChg chg="add mod">
          <ac:chgData name="Jason M. Penniman" userId="ae3cb814-cbe4-44aa-afa6-3cd4f8a8ce08" providerId="ADAL" clId="{6D6B7E1D-A254-4E18-ABE2-B2F68D1855EB}" dt="2020-01-18T16:55:22.714" v="72" actId="20577"/>
          <ac:spMkLst>
            <pc:docMk/>
            <pc:sldMk cId="3896933660" sldId="358"/>
            <ac:spMk id="5" creationId="{35C9C179-3914-4760-AFA4-A428F4155C52}"/>
          </ac:spMkLst>
        </pc:spChg>
        <pc:spChg chg="add mod">
          <ac:chgData name="Jason M. Penniman" userId="ae3cb814-cbe4-44aa-afa6-3cd4f8a8ce08" providerId="ADAL" clId="{6D6B7E1D-A254-4E18-ABE2-B2F68D1855EB}" dt="2020-01-18T16:55:19.913" v="66"/>
          <ac:spMkLst>
            <pc:docMk/>
            <pc:sldMk cId="3896933660" sldId="358"/>
            <ac:spMk id="6" creationId="{5F265EA5-2312-419C-B4C5-39F8D0F2B045}"/>
          </ac:spMkLst>
        </pc:spChg>
      </pc:sldChg>
      <pc:sldMasterChg chg="del delSldLayout">
        <pc:chgData name="Jason M. Penniman" userId="ae3cb814-cbe4-44aa-afa6-3cd4f8a8ce08" providerId="ADAL" clId="{6D6B7E1D-A254-4E18-ABE2-B2F68D1855EB}" dt="2020-01-18T16:56:20.550" v="125" actId="2696"/>
        <pc:sldMasterMkLst>
          <pc:docMk/>
          <pc:sldMasterMk cId="2046331815" sldId="2147483648"/>
        </pc:sldMasterMkLst>
        <pc:sldLayoutChg chg="del">
          <pc:chgData name="Jason M. Penniman" userId="ae3cb814-cbe4-44aa-afa6-3cd4f8a8ce08" providerId="ADAL" clId="{6D6B7E1D-A254-4E18-ABE2-B2F68D1855EB}" dt="2020-01-18T16:56:20.545" v="122" actId="2696"/>
          <pc:sldLayoutMkLst>
            <pc:docMk/>
            <pc:sldMasterMk cId="2046331815" sldId="2147483648"/>
            <pc:sldLayoutMk cId="1752355986" sldId="2147483649"/>
          </pc:sldLayoutMkLst>
        </pc:sldLayoutChg>
        <pc:sldLayoutChg chg="del">
          <pc:chgData name="Jason M. Penniman" userId="ae3cb814-cbe4-44aa-afa6-3cd4f8a8ce08" providerId="ADAL" clId="{6D6B7E1D-A254-4E18-ABE2-B2F68D1855EB}" dt="2020-01-18T16:56:20.548" v="124" actId="2696"/>
          <pc:sldLayoutMkLst>
            <pc:docMk/>
            <pc:sldMasterMk cId="2046331815" sldId="2147483648"/>
            <pc:sldLayoutMk cId="3115741844" sldId="2147483650"/>
          </pc:sldLayoutMkLst>
        </pc:sldLayoutChg>
        <pc:sldLayoutChg chg="del">
          <pc:chgData name="Jason M. Penniman" userId="ae3cb814-cbe4-44aa-afa6-3cd4f8a8ce08" providerId="ADAL" clId="{6D6B7E1D-A254-4E18-ABE2-B2F68D1855EB}" dt="2020-01-18T16:56:20.547" v="123" actId="2696"/>
          <pc:sldLayoutMkLst>
            <pc:docMk/>
            <pc:sldMasterMk cId="2046331815" sldId="2147483648"/>
            <pc:sldLayoutMk cId="242619133" sldId="2147483651"/>
          </pc:sldLayoutMkLst>
        </pc:sldLayoutChg>
      </pc:sldMasterChg>
    </pc:docChg>
  </pc:docChgLst>
  <pc:docChgLst>
    <pc:chgData name="Jason Penniman" userId="a53340c60eabc8a3" providerId="LiveId" clId="{509DA401-70F5-439E-9DD0-6315F715775C}"/>
    <pc:docChg chg="undo redo custSel addSld delSld modSld sldOrd">
      <pc:chgData name="Jason Penniman" userId="a53340c60eabc8a3" providerId="LiveId" clId="{509DA401-70F5-439E-9DD0-6315F715775C}" dt="2020-01-20T21:50:13.136" v="5110" actId="14100"/>
      <pc:docMkLst>
        <pc:docMk/>
      </pc:docMkLst>
      <pc:sldChg chg="modSp">
        <pc:chgData name="Jason Penniman" userId="a53340c60eabc8a3" providerId="LiveId" clId="{509DA401-70F5-439E-9DD0-6315F715775C}" dt="2020-01-19T18:23:20.879" v="1405" actId="20577"/>
        <pc:sldMkLst>
          <pc:docMk/>
          <pc:sldMk cId="1561234390" sldId="256"/>
        </pc:sldMkLst>
        <pc:spChg chg="mod">
          <ac:chgData name="Jason Penniman" userId="a53340c60eabc8a3" providerId="LiveId" clId="{509DA401-70F5-439E-9DD0-6315F715775C}" dt="2020-01-19T18:23:13.013" v="1385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509DA401-70F5-439E-9DD0-6315F715775C}" dt="2020-01-19T18:23:20.879" v="1405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Sp modAnim">
        <pc:chgData name="Jason Penniman" userId="a53340c60eabc8a3" providerId="LiveId" clId="{509DA401-70F5-439E-9DD0-6315F715775C}" dt="2020-01-20T16:01:59.208" v="4677" actId="20577"/>
        <pc:sldMkLst>
          <pc:docMk/>
          <pc:sldMk cId="2781154489" sldId="257"/>
        </pc:sldMkLst>
        <pc:spChg chg="mod">
          <ac:chgData name="Jason Penniman" userId="a53340c60eabc8a3" providerId="LiveId" clId="{509DA401-70F5-439E-9DD0-6315F715775C}" dt="2020-01-20T16:01:59.208" v="4677" actId="20577"/>
          <ac:spMkLst>
            <pc:docMk/>
            <pc:sldMk cId="2781154489" sldId="257"/>
            <ac:spMk id="3" creationId="{879089F3-F828-48F0-AEB3-6E88969AA0D7}"/>
          </ac:spMkLst>
        </pc:spChg>
      </pc:sldChg>
      <pc:sldChg chg="modSp">
        <pc:chgData name="Jason Penniman" userId="a53340c60eabc8a3" providerId="LiveId" clId="{509DA401-70F5-439E-9DD0-6315F715775C}" dt="2020-01-20T13:57:09.606" v="2545" actId="20577"/>
        <pc:sldMkLst>
          <pc:docMk/>
          <pc:sldMk cId="290880939" sldId="354"/>
        </pc:sldMkLst>
        <pc:spChg chg="mod">
          <ac:chgData name="Jason Penniman" userId="a53340c60eabc8a3" providerId="LiveId" clId="{509DA401-70F5-439E-9DD0-6315F715775C}" dt="2020-01-20T13:57:09.606" v="2545" actId="20577"/>
          <ac:spMkLst>
            <pc:docMk/>
            <pc:sldMk cId="290880939" sldId="354"/>
            <ac:spMk id="2" creationId="{09DD1F21-E8A9-4E82-B8A9-9ACE6440E644}"/>
          </ac:spMkLst>
        </pc:spChg>
      </pc:sldChg>
      <pc:sldChg chg="modSp modAnim">
        <pc:chgData name="Jason Penniman" userId="a53340c60eabc8a3" providerId="LiveId" clId="{509DA401-70F5-439E-9DD0-6315F715775C}" dt="2020-01-20T14:07:46.506" v="2597" actId="207"/>
        <pc:sldMkLst>
          <pc:docMk/>
          <pc:sldMk cId="1758370319" sldId="355"/>
        </pc:sldMkLst>
        <pc:spChg chg="mod">
          <ac:chgData name="Jason Penniman" userId="a53340c60eabc8a3" providerId="LiveId" clId="{509DA401-70F5-439E-9DD0-6315F715775C}" dt="2020-01-20T14:07:46.506" v="2597" actId="207"/>
          <ac:spMkLst>
            <pc:docMk/>
            <pc:sldMk cId="1758370319" sldId="355"/>
            <ac:spMk id="9" creationId="{7EB8868B-AF12-4B62-8576-86511C8CA0D0}"/>
          </ac:spMkLst>
        </pc:spChg>
      </pc:sldChg>
      <pc:sldChg chg="modSp ord">
        <pc:chgData name="Jason Penniman" userId="a53340c60eabc8a3" providerId="LiveId" clId="{509DA401-70F5-439E-9DD0-6315F715775C}" dt="2020-01-20T14:08:49.409" v="2662" actId="6549"/>
        <pc:sldMkLst>
          <pc:docMk/>
          <pc:sldMk cId="2636352327" sldId="356"/>
        </pc:sldMkLst>
        <pc:spChg chg="mod">
          <ac:chgData name="Jason Penniman" userId="a53340c60eabc8a3" providerId="LiveId" clId="{509DA401-70F5-439E-9DD0-6315F715775C}" dt="2020-01-20T14:08:49.409" v="2662" actId="6549"/>
          <ac:spMkLst>
            <pc:docMk/>
            <pc:sldMk cId="2636352327" sldId="356"/>
            <ac:spMk id="2" creationId="{C6F386D6-9905-409F-B4D9-016718EA5F84}"/>
          </ac:spMkLst>
        </pc:spChg>
        <pc:spChg chg="mod">
          <ac:chgData name="Jason Penniman" userId="a53340c60eabc8a3" providerId="LiveId" clId="{509DA401-70F5-439E-9DD0-6315F715775C}" dt="2020-01-20T14:08:38.995" v="2651" actId="6549"/>
          <ac:spMkLst>
            <pc:docMk/>
            <pc:sldMk cId="2636352327" sldId="356"/>
            <ac:spMk id="3" creationId="{3F661CC8-B9AE-41CF-B102-E87A16EBEAC1}"/>
          </ac:spMkLst>
        </pc:spChg>
      </pc:sldChg>
      <pc:sldChg chg="del">
        <pc:chgData name="Jason Penniman" userId="a53340c60eabc8a3" providerId="LiveId" clId="{509DA401-70F5-439E-9DD0-6315F715775C}" dt="2020-01-19T18:23:27.101" v="1406" actId="2696"/>
        <pc:sldMkLst>
          <pc:docMk/>
          <pc:sldMk cId="3896933660" sldId="358"/>
        </pc:sldMkLst>
      </pc:sldChg>
      <pc:sldChg chg="modSp add modAnim">
        <pc:chgData name="Jason Penniman" userId="a53340c60eabc8a3" providerId="LiveId" clId="{509DA401-70F5-439E-9DD0-6315F715775C}" dt="2020-01-20T15:44:33.947" v="4464" actId="27636"/>
        <pc:sldMkLst>
          <pc:docMk/>
          <pc:sldMk cId="1243699123" sldId="359"/>
        </pc:sldMkLst>
        <pc:spChg chg="mod">
          <ac:chgData name="Jason Penniman" userId="a53340c60eabc8a3" providerId="LiveId" clId="{509DA401-70F5-439E-9DD0-6315F715775C}" dt="2020-01-19T17:57:03.338" v="214"/>
          <ac:spMkLst>
            <pc:docMk/>
            <pc:sldMk cId="1243699123" sldId="359"/>
            <ac:spMk id="2" creationId="{72DD45B5-74AB-424C-A6C0-B5DF3E40D633}"/>
          </ac:spMkLst>
        </pc:spChg>
        <pc:spChg chg="mod">
          <ac:chgData name="Jason Penniman" userId="a53340c60eabc8a3" providerId="LiveId" clId="{509DA401-70F5-439E-9DD0-6315F715775C}" dt="2020-01-20T15:44:33.947" v="4464" actId="27636"/>
          <ac:spMkLst>
            <pc:docMk/>
            <pc:sldMk cId="1243699123" sldId="359"/>
            <ac:spMk id="3" creationId="{B7E4499B-8DFD-44C2-B623-2502868C58C3}"/>
          </ac:spMkLst>
        </pc:spChg>
      </pc:sldChg>
      <pc:sldChg chg="addSp delSp modSp add modAnim">
        <pc:chgData name="Jason Penniman" userId="a53340c60eabc8a3" providerId="LiveId" clId="{509DA401-70F5-439E-9DD0-6315F715775C}" dt="2020-01-19T18:07:25.464" v="521"/>
        <pc:sldMkLst>
          <pc:docMk/>
          <pc:sldMk cId="3603962508" sldId="360"/>
        </pc:sldMkLst>
        <pc:spChg chg="mod">
          <ac:chgData name="Jason Penniman" userId="a53340c60eabc8a3" providerId="LiveId" clId="{509DA401-70F5-439E-9DD0-6315F715775C}" dt="2020-01-19T17:57:07.098" v="215"/>
          <ac:spMkLst>
            <pc:docMk/>
            <pc:sldMk cId="3603962508" sldId="360"/>
            <ac:spMk id="2" creationId="{9F7824D9-95DC-4077-A73A-40531A431060}"/>
          </ac:spMkLst>
        </pc:spChg>
        <pc:spChg chg="del mod">
          <ac:chgData name="Jason Penniman" userId="a53340c60eabc8a3" providerId="LiveId" clId="{509DA401-70F5-439E-9DD0-6315F715775C}" dt="2020-01-19T18:00:35.177" v="253" actId="931"/>
          <ac:spMkLst>
            <pc:docMk/>
            <pc:sldMk cId="3603962508" sldId="360"/>
            <ac:spMk id="3" creationId="{96403734-7D9A-45BD-8EB7-4190C7EB7946}"/>
          </ac:spMkLst>
        </pc:spChg>
        <pc:spChg chg="add mod">
          <ac:chgData name="Jason Penniman" userId="a53340c60eabc8a3" providerId="LiveId" clId="{509DA401-70F5-439E-9DD0-6315F715775C}" dt="2020-01-19T18:03:45.120" v="293" actId="1076"/>
          <ac:spMkLst>
            <pc:docMk/>
            <pc:sldMk cId="3603962508" sldId="360"/>
            <ac:spMk id="5" creationId="{CAA49662-53EF-4180-95B9-F00D2C6C64BB}"/>
          </ac:spMkLst>
        </pc:spChg>
        <pc:spChg chg="add del mod">
          <ac:chgData name="Jason Penniman" userId="a53340c60eabc8a3" providerId="LiveId" clId="{509DA401-70F5-439E-9DD0-6315F715775C}" dt="2020-01-19T18:02:42.475" v="271" actId="478"/>
          <ac:spMkLst>
            <pc:docMk/>
            <pc:sldMk cId="3603962508" sldId="360"/>
            <ac:spMk id="6" creationId="{6AFBF7A4-74D2-4D78-80A1-20F50D2DDC8E}"/>
          </ac:spMkLst>
        </pc:spChg>
        <pc:spChg chg="add del">
          <ac:chgData name="Jason Penniman" userId="a53340c60eabc8a3" providerId="LiveId" clId="{509DA401-70F5-439E-9DD0-6315F715775C}" dt="2020-01-19T17:57:58.194" v="243"/>
          <ac:spMkLst>
            <pc:docMk/>
            <pc:sldMk cId="3603962508" sldId="360"/>
            <ac:spMk id="7" creationId="{8027D123-7FF3-4FB4-B974-BE2F9C48DF52}"/>
          </ac:spMkLst>
        </pc:spChg>
        <pc:spChg chg="del mod topLvl">
          <ac:chgData name="Jason Penniman" userId="a53340c60eabc8a3" providerId="LiveId" clId="{509DA401-70F5-439E-9DD0-6315F715775C}" dt="2020-01-19T17:59:18.256" v="251" actId="478"/>
          <ac:spMkLst>
            <pc:docMk/>
            <pc:sldMk cId="3603962508" sldId="360"/>
            <ac:spMk id="10" creationId="{25947D3C-0D71-4414-96FA-CAD728429F18}"/>
          </ac:spMkLst>
        </pc:spChg>
        <pc:spChg chg="del mod topLvl">
          <ac:chgData name="Jason Penniman" userId="a53340c60eabc8a3" providerId="LiveId" clId="{509DA401-70F5-439E-9DD0-6315F715775C}" dt="2020-01-19T17:59:18.256" v="251" actId="478"/>
          <ac:spMkLst>
            <pc:docMk/>
            <pc:sldMk cId="3603962508" sldId="360"/>
            <ac:spMk id="11" creationId="{4B06B4CE-EC19-4801-9CC4-46F60C913C0B}"/>
          </ac:spMkLst>
        </pc:spChg>
        <pc:spChg chg="del mod topLvl">
          <ac:chgData name="Jason Penniman" userId="a53340c60eabc8a3" providerId="LiveId" clId="{509DA401-70F5-439E-9DD0-6315F715775C}" dt="2020-01-19T17:59:18.256" v="251" actId="478"/>
          <ac:spMkLst>
            <pc:docMk/>
            <pc:sldMk cId="3603962508" sldId="360"/>
            <ac:spMk id="15" creationId="{DB94450D-23DB-4AE8-B056-93D2D90E651A}"/>
          </ac:spMkLst>
        </pc:spChg>
        <pc:spChg chg="del mod topLvl">
          <ac:chgData name="Jason Penniman" userId="a53340c60eabc8a3" providerId="LiveId" clId="{509DA401-70F5-439E-9DD0-6315F715775C}" dt="2020-01-19T17:59:18.256" v="251" actId="478"/>
          <ac:spMkLst>
            <pc:docMk/>
            <pc:sldMk cId="3603962508" sldId="360"/>
            <ac:spMk id="20" creationId="{E486AE39-F51B-4D2A-A3E9-A982F5954267}"/>
          </ac:spMkLst>
        </pc:spChg>
        <pc:spChg chg="add del mod">
          <ac:chgData name="Jason Penniman" userId="a53340c60eabc8a3" providerId="LiveId" clId="{509DA401-70F5-439E-9DD0-6315F715775C}" dt="2020-01-19T18:02:03.010" v="256" actId="931"/>
          <ac:spMkLst>
            <pc:docMk/>
            <pc:sldMk cId="3603962508" sldId="360"/>
            <ac:spMk id="37" creationId="{03724E40-BF92-4FA5-876C-AFF4C0B844E2}"/>
          </ac:spMkLst>
        </pc:spChg>
        <pc:spChg chg="add mod">
          <ac:chgData name="Jason Penniman" userId="a53340c60eabc8a3" providerId="LiveId" clId="{509DA401-70F5-439E-9DD0-6315F715775C}" dt="2020-01-19T18:03:45.120" v="293" actId="1076"/>
          <ac:spMkLst>
            <pc:docMk/>
            <pc:sldMk cId="3603962508" sldId="360"/>
            <ac:spMk id="40" creationId="{AE844FE1-0D2A-4792-9AF2-B75037332FA6}"/>
          </ac:spMkLst>
        </pc:spChg>
        <pc:spChg chg="add mod">
          <ac:chgData name="Jason Penniman" userId="a53340c60eabc8a3" providerId="LiveId" clId="{509DA401-70F5-439E-9DD0-6315F715775C}" dt="2020-01-19T18:04:30.800" v="373" actId="1076"/>
          <ac:spMkLst>
            <pc:docMk/>
            <pc:sldMk cId="3603962508" sldId="360"/>
            <ac:spMk id="46" creationId="{D11DD6CF-3DD5-4C55-AB18-E1C89D35C621}"/>
          </ac:spMkLst>
        </pc:spChg>
        <pc:spChg chg="add mod">
          <ac:chgData name="Jason Penniman" userId="a53340c60eabc8a3" providerId="LiveId" clId="{509DA401-70F5-439E-9DD0-6315F715775C}" dt="2020-01-19T18:05:31.702" v="437" actId="20577"/>
          <ac:spMkLst>
            <pc:docMk/>
            <pc:sldMk cId="3603962508" sldId="360"/>
            <ac:spMk id="47" creationId="{FC55B0A0-4724-4104-86E5-5933AFB99EE6}"/>
          </ac:spMkLst>
        </pc:spChg>
        <pc:spChg chg="add del mod">
          <ac:chgData name="Jason Penniman" userId="a53340c60eabc8a3" providerId="LiveId" clId="{509DA401-70F5-439E-9DD0-6315F715775C}" dt="2020-01-19T18:07:14.784" v="520"/>
          <ac:spMkLst>
            <pc:docMk/>
            <pc:sldMk cId="3603962508" sldId="360"/>
            <ac:spMk id="48" creationId="{71CA338C-3001-4C26-9C7F-B63A6E7C7580}"/>
          </ac:spMkLst>
        </pc:spChg>
        <pc:spChg chg="add mod">
          <ac:chgData name="Jason Penniman" userId="a53340c60eabc8a3" providerId="LiveId" clId="{509DA401-70F5-439E-9DD0-6315F715775C}" dt="2020-01-19T18:07:14.328" v="518" actId="1076"/>
          <ac:spMkLst>
            <pc:docMk/>
            <pc:sldMk cId="3603962508" sldId="360"/>
            <ac:spMk id="49" creationId="{9F20C0CB-262B-4A65-B108-FEB859EC5D19}"/>
          </ac:spMkLst>
        </pc:spChg>
        <pc:grpChg chg="add del mod">
          <ac:chgData name="Jason Penniman" userId="a53340c60eabc8a3" providerId="LiveId" clId="{509DA401-70F5-439E-9DD0-6315F715775C}" dt="2020-01-19T17:58:27.390" v="248" actId="165"/>
          <ac:grpSpMkLst>
            <pc:docMk/>
            <pc:sldMk cId="3603962508" sldId="360"/>
            <ac:grpSpMk id="8" creationId="{E7477088-176A-4AD3-AAC5-27D8851E920F}"/>
          </ac:grpSpMkLst>
        </pc:grpChg>
        <pc:grpChg chg="del mod topLvl">
          <ac:chgData name="Jason Penniman" userId="a53340c60eabc8a3" providerId="LiveId" clId="{509DA401-70F5-439E-9DD0-6315F715775C}" dt="2020-01-19T17:59:18.256" v="251" actId="478"/>
          <ac:grpSpMkLst>
            <pc:docMk/>
            <pc:sldMk cId="3603962508" sldId="360"/>
            <ac:grpSpMk id="12" creationId="{BD3C9878-D745-4A70-B1F3-E14F1E687DF0}"/>
          </ac:grpSpMkLst>
        </pc:grpChg>
        <pc:grpChg chg="del mod topLvl">
          <ac:chgData name="Jason Penniman" userId="a53340c60eabc8a3" providerId="LiveId" clId="{509DA401-70F5-439E-9DD0-6315F715775C}" dt="2020-01-19T17:59:18.256" v="251" actId="478"/>
          <ac:grpSpMkLst>
            <pc:docMk/>
            <pc:sldMk cId="3603962508" sldId="360"/>
            <ac:grpSpMk id="18" creationId="{FE2F9623-FAE5-4F95-B055-946D1AB7A0FF}"/>
          </ac:grpSpMkLst>
        </pc:grpChg>
        <pc:grpChg chg="add mod">
          <ac:chgData name="Jason Penniman" userId="a53340c60eabc8a3" providerId="LiveId" clId="{509DA401-70F5-439E-9DD0-6315F715775C}" dt="2020-01-19T18:03:45.120" v="293" actId="1076"/>
          <ac:grpSpMkLst>
            <pc:docMk/>
            <pc:sldMk cId="3603962508" sldId="360"/>
            <ac:grpSpMk id="28" creationId="{00523119-9D86-4F5E-BEB9-D8874BAA1959}"/>
          </ac:grpSpMkLst>
        </pc:grpChg>
        <pc:picChg chg="del mod topLvl">
          <ac:chgData name="Jason Penniman" userId="a53340c60eabc8a3" providerId="LiveId" clId="{509DA401-70F5-439E-9DD0-6315F715775C}" dt="2020-01-19T17:59:20.600" v="252" actId="478"/>
          <ac:picMkLst>
            <pc:docMk/>
            <pc:sldMk cId="3603962508" sldId="360"/>
            <ac:picMk id="9" creationId="{115549F1-0511-4377-A5DF-C08F68753908}"/>
          </ac:picMkLst>
        </pc:picChg>
        <pc:picChg chg="del mod topLvl">
          <ac:chgData name="Jason Penniman" userId="a53340c60eabc8a3" providerId="LiveId" clId="{509DA401-70F5-439E-9DD0-6315F715775C}" dt="2020-01-19T17:59:18.256" v="251" actId="478"/>
          <ac:picMkLst>
            <pc:docMk/>
            <pc:sldMk cId="3603962508" sldId="360"/>
            <ac:picMk id="19" creationId="{0E052F16-B057-47FA-82FA-E85105CB21E0}"/>
          </ac:picMkLst>
        </pc:picChg>
        <pc:picChg chg="add del mod">
          <ac:chgData name="Jason Penniman" userId="a53340c60eabc8a3" providerId="LiveId" clId="{509DA401-70F5-439E-9DD0-6315F715775C}" dt="2020-01-19T18:00:39.996" v="255" actId="478"/>
          <ac:picMkLst>
            <pc:docMk/>
            <pc:sldMk cId="3603962508" sldId="360"/>
            <ac:picMk id="35" creationId="{E62B51BB-CFD4-410D-BDEE-B9033343A4A9}"/>
          </ac:picMkLst>
        </pc:picChg>
        <pc:picChg chg="add mod">
          <ac:chgData name="Jason Penniman" userId="a53340c60eabc8a3" providerId="LiveId" clId="{509DA401-70F5-439E-9DD0-6315F715775C}" dt="2020-01-19T18:03:45.120" v="293" actId="1076"/>
          <ac:picMkLst>
            <pc:docMk/>
            <pc:sldMk cId="3603962508" sldId="360"/>
            <ac:picMk id="39" creationId="{4D57CA85-31D5-464F-A1EC-5C51F7FB47C5}"/>
          </ac:picMkLst>
        </pc:picChg>
        <pc:picChg chg="add mod">
          <ac:chgData name="Jason Penniman" userId="a53340c60eabc8a3" providerId="LiveId" clId="{509DA401-70F5-439E-9DD0-6315F715775C}" dt="2020-01-19T18:03:45.120" v="293" actId="1076"/>
          <ac:picMkLst>
            <pc:docMk/>
            <pc:sldMk cId="3603962508" sldId="360"/>
            <ac:picMk id="41" creationId="{716B45CA-8D28-4E6A-A9E7-581E31A63465}"/>
          </ac:picMkLst>
        </pc:picChg>
        <pc:cxnChg chg="del mod topLvl">
          <ac:chgData name="Jason Penniman" userId="a53340c60eabc8a3" providerId="LiveId" clId="{509DA401-70F5-439E-9DD0-6315F715775C}" dt="2020-01-19T17:59:18.256" v="251" actId="478"/>
          <ac:cxnSpMkLst>
            <pc:docMk/>
            <pc:sldMk cId="3603962508" sldId="360"/>
            <ac:cxnSpMk id="13" creationId="{8002B30C-F102-47F6-9D81-FB22FE67CBA6}"/>
          </ac:cxnSpMkLst>
        </pc:cxnChg>
        <pc:cxnChg chg="del mod topLvl">
          <ac:chgData name="Jason Penniman" userId="a53340c60eabc8a3" providerId="LiveId" clId="{509DA401-70F5-439E-9DD0-6315F715775C}" dt="2020-01-19T17:59:18.256" v="251" actId="478"/>
          <ac:cxnSpMkLst>
            <pc:docMk/>
            <pc:sldMk cId="3603962508" sldId="360"/>
            <ac:cxnSpMk id="14" creationId="{D8246B52-5121-43BE-B7A4-572B77E0AF0A}"/>
          </ac:cxnSpMkLst>
        </pc:cxnChg>
        <pc:cxnChg chg="del mod topLvl">
          <ac:chgData name="Jason Penniman" userId="a53340c60eabc8a3" providerId="LiveId" clId="{509DA401-70F5-439E-9DD0-6315F715775C}" dt="2020-01-19T17:59:18.256" v="251" actId="478"/>
          <ac:cxnSpMkLst>
            <pc:docMk/>
            <pc:sldMk cId="3603962508" sldId="360"/>
            <ac:cxnSpMk id="16" creationId="{3CCD2558-EF16-41E1-A290-0E1090F5B5D3}"/>
          </ac:cxnSpMkLst>
        </pc:cxnChg>
        <pc:cxnChg chg="del mod topLvl">
          <ac:chgData name="Jason Penniman" userId="a53340c60eabc8a3" providerId="LiveId" clId="{509DA401-70F5-439E-9DD0-6315F715775C}" dt="2020-01-19T17:59:18.256" v="251" actId="478"/>
          <ac:cxnSpMkLst>
            <pc:docMk/>
            <pc:sldMk cId="3603962508" sldId="360"/>
            <ac:cxnSpMk id="17" creationId="{EA651B61-067A-4F71-B9B5-FE2C37662FB2}"/>
          </ac:cxnSpMkLst>
        </pc:cxnChg>
        <pc:cxnChg chg="add mod">
          <ac:chgData name="Jason Penniman" userId="a53340c60eabc8a3" providerId="LiveId" clId="{509DA401-70F5-439E-9DD0-6315F715775C}" dt="2020-01-19T18:03:45.120" v="293" actId="1076"/>
          <ac:cxnSpMkLst>
            <pc:docMk/>
            <pc:sldMk cId="3603962508" sldId="360"/>
            <ac:cxnSpMk id="43" creationId="{A7D0D784-741F-49DE-8A41-1041EBE39A43}"/>
          </ac:cxnSpMkLst>
        </pc:cxnChg>
        <pc:cxnChg chg="add mod">
          <ac:chgData name="Jason Penniman" userId="a53340c60eabc8a3" providerId="LiveId" clId="{509DA401-70F5-439E-9DD0-6315F715775C}" dt="2020-01-19T18:03:45.120" v="293" actId="1076"/>
          <ac:cxnSpMkLst>
            <pc:docMk/>
            <pc:sldMk cId="3603962508" sldId="360"/>
            <ac:cxnSpMk id="45" creationId="{98F6E6D9-A0C8-4799-8000-BBCD7C1C95BD}"/>
          </ac:cxnSpMkLst>
        </pc:cxnChg>
      </pc:sldChg>
      <pc:sldChg chg="addSp delSp modSp add ord">
        <pc:chgData name="Jason Penniman" userId="a53340c60eabc8a3" providerId="LiveId" clId="{509DA401-70F5-439E-9DD0-6315F715775C}" dt="2020-01-20T21:49:42.855" v="5104" actId="14100"/>
        <pc:sldMkLst>
          <pc:docMk/>
          <pc:sldMk cId="3079072329" sldId="361"/>
        </pc:sldMkLst>
        <pc:spChg chg="del">
          <ac:chgData name="Jason Penniman" userId="a53340c60eabc8a3" providerId="LiveId" clId="{509DA401-70F5-439E-9DD0-6315F715775C}" dt="2020-01-19T18:08:26.294" v="523"/>
          <ac:spMkLst>
            <pc:docMk/>
            <pc:sldMk cId="3079072329" sldId="361"/>
            <ac:spMk id="2" creationId="{F06E8A7E-ECF8-4736-AC49-7BF65B40F242}"/>
          </ac:spMkLst>
        </pc:spChg>
        <pc:spChg chg="del">
          <ac:chgData name="Jason Penniman" userId="a53340c60eabc8a3" providerId="LiveId" clId="{509DA401-70F5-439E-9DD0-6315F715775C}" dt="2020-01-19T18:08:26.294" v="523"/>
          <ac:spMkLst>
            <pc:docMk/>
            <pc:sldMk cId="3079072329" sldId="361"/>
            <ac:spMk id="3" creationId="{B5603ABE-2AA7-42E9-ADC5-63476E4BD38B}"/>
          </ac:spMkLst>
        </pc:spChg>
        <pc:spChg chg="add mod">
          <ac:chgData name="Jason Penniman" userId="a53340c60eabc8a3" providerId="LiveId" clId="{509DA401-70F5-439E-9DD0-6315F715775C}" dt="2020-01-20T21:49:42.855" v="5104" actId="14100"/>
          <ac:spMkLst>
            <pc:docMk/>
            <pc:sldMk cId="3079072329" sldId="361"/>
            <ac:spMk id="5" creationId="{2CE2010B-8067-4CAE-B9AE-339766AD1158}"/>
          </ac:spMkLst>
        </pc:spChg>
        <pc:spChg chg="add mod">
          <ac:chgData name="Jason Penniman" userId="a53340c60eabc8a3" providerId="LiveId" clId="{509DA401-70F5-439E-9DD0-6315F715775C}" dt="2020-01-19T18:08:42.586" v="569" actId="20577"/>
          <ac:spMkLst>
            <pc:docMk/>
            <pc:sldMk cId="3079072329" sldId="361"/>
            <ac:spMk id="6" creationId="{87E46692-1003-4B53-9C4F-6DE79F4CB558}"/>
          </ac:spMkLst>
        </pc:spChg>
        <pc:picChg chg="add">
          <ac:chgData name="Jason Penniman" userId="a53340c60eabc8a3" providerId="LiveId" clId="{509DA401-70F5-439E-9DD0-6315F715775C}" dt="2020-01-20T21:49:38.686" v="5103"/>
          <ac:picMkLst>
            <pc:docMk/>
            <pc:sldMk cId="3079072329" sldId="361"/>
            <ac:picMk id="7" creationId="{C76511F5-C3DD-48C4-902C-D867191D84CB}"/>
          </ac:picMkLst>
        </pc:picChg>
      </pc:sldChg>
      <pc:sldChg chg="addSp modSp add ord">
        <pc:chgData name="Jason Penniman" userId="a53340c60eabc8a3" providerId="LiveId" clId="{509DA401-70F5-439E-9DD0-6315F715775C}" dt="2020-01-20T21:50:01.952" v="5108" actId="14100"/>
        <pc:sldMkLst>
          <pc:docMk/>
          <pc:sldMk cId="1505590682" sldId="362"/>
        </pc:sldMkLst>
        <pc:spChg chg="mod">
          <ac:chgData name="Jason Penniman" userId="a53340c60eabc8a3" providerId="LiveId" clId="{509DA401-70F5-439E-9DD0-6315F715775C}" dt="2020-01-20T21:50:01.952" v="5108" actId="14100"/>
          <ac:spMkLst>
            <pc:docMk/>
            <pc:sldMk cId="1505590682" sldId="362"/>
            <ac:spMk id="5" creationId="{2CE2010B-8067-4CAE-B9AE-339766AD1158}"/>
          </ac:spMkLst>
        </pc:spChg>
        <pc:spChg chg="mod">
          <ac:chgData name="Jason Penniman" userId="a53340c60eabc8a3" providerId="LiveId" clId="{509DA401-70F5-439E-9DD0-6315F715775C}" dt="2020-01-19T18:17:59.463" v="1373" actId="6549"/>
          <ac:spMkLst>
            <pc:docMk/>
            <pc:sldMk cId="1505590682" sldId="362"/>
            <ac:spMk id="6" creationId="{87E46692-1003-4B53-9C4F-6DE79F4CB558}"/>
          </ac:spMkLst>
        </pc:spChg>
        <pc:picChg chg="add">
          <ac:chgData name="Jason Penniman" userId="a53340c60eabc8a3" providerId="LiveId" clId="{509DA401-70F5-439E-9DD0-6315F715775C}" dt="2020-01-20T21:49:59.289" v="5107"/>
          <ac:picMkLst>
            <pc:docMk/>
            <pc:sldMk cId="1505590682" sldId="362"/>
            <ac:picMk id="7" creationId="{D237B6F7-8FC6-42D3-AE89-B778D996354C}"/>
          </ac:picMkLst>
        </pc:picChg>
      </pc:sldChg>
      <pc:sldChg chg="modSp add modAnim">
        <pc:chgData name="Jason Penniman" userId="a53340c60eabc8a3" providerId="LiveId" clId="{509DA401-70F5-439E-9DD0-6315F715775C}" dt="2020-01-19T18:24:12.381" v="1419" actId="20577"/>
        <pc:sldMkLst>
          <pc:docMk/>
          <pc:sldMk cId="915145688" sldId="363"/>
        </pc:sldMkLst>
        <pc:spChg chg="mod">
          <ac:chgData name="Jason Penniman" userId="a53340c60eabc8a3" providerId="LiveId" clId="{509DA401-70F5-439E-9DD0-6315F715775C}" dt="2020-01-19T18:24:12.381" v="1419" actId="20577"/>
          <ac:spMkLst>
            <pc:docMk/>
            <pc:sldMk cId="915145688" sldId="363"/>
            <ac:spMk id="2" creationId="{A71C1799-4E29-4DC2-8AD7-812128EC987C}"/>
          </ac:spMkLst>
        </pc:spChg>
        <pc:spChg chg="mod">
          <ac:chgData name="Jason Penniman" userId="a53340c60eabc8a3" providerId="LiveId" clId="{509DA401-70F5-439E-9DD0-6315F715775C}" dt="2020-01-19T18:17:36.909" v="1370" actId="20577"/>
          <ac:spMkLst>
            <pc:docMk/>
            <pc:sldMk cId="915145688" sldId="363"/>
            <ac:spMk id="3" creationId="{EE8298A7-6263-4579-9E11-90747317E11D}"/>
          </ac:spMkLst>
        </pc:spChg>
      </pc:sldChg>
      <pc:sldChg chg="addSp modSp add">
        <pc:chgData name="Jason Penniman" userId="a53340c60eabc8a3" providerId="LiveId" clId="{509DA401-70F5-439E-9DD0-6315F715775C}" dt="2020-01-20T21:50:13.136" v="5110" actId="14100"/>
        <pc:sldMkLst>
          <pc:docMk/>
          <pc:sldMk cId="2566820435" sldId="364"/>
        </pc:sldMkLst>
        <pc:spChg chg="mod">
          <ac:chgData name="Jason Penniman" userId="a53340c60eabc8a3" providerId="LiveId" clId="{509DA401-70F5-439E-9DD0-6315F715775C}" dt="2020-01-20T21:50:13.136" v="5110" actId="14100"/>
          <ac:spMkLst>
            <pc:docMk/>
            <pc:sldMk cId="2566820435" sldId="364"/>
            <ac:spMk id="5" creationId="{2CE2010B-8067-4CAE-B9AE-339766AD1158}"/>
          </ac:spMkLst>
        </pc:spChg>
        <pc:spChg chg="mod">
          <ac:chgData name="Jason Penniman" userId="a53340c60eabc8a3" providerId="LiveId" clId="{509DA401-70F5-439E-9DD0-6315F715775C}" dt="2020-01-19T18:18:07.434" v="1374" actId="6549"/>
          <ac:spMkLst>
            <pc:docMk/>
            <pc:sldMk cId="2566820435" sldId="364"/>
            <ac:spMk id="6" creationId="{87E46692-1003-4B53-9C4F-6DE79F4CB558}"/>
          </ac:spMkLst>
        </pc:spChg>
        <pc:picChg chg="add">
          <ac:chgData name="Jason Penniman" userId="a53340c60eabc8a3" providerId="LiveId" clId="{509DA401-70F5-439E-9DD0-6315F715775C}" dt="2020-01-20T21:50:10.261" v="5109"/>
          <ac:picMkLst>
            <pc:docMk/>
            <pc:sldMk cId="2566820435" sldId="364"/>
            <ac:picMk id="7" creationId="{E9BF441D-898E-4997-A3D6-3FFC4590FD6B}"/>
          </ac:picMkLst>
        </pc:picChg>
      </pc:sldChg>
      <pc:sldChg chg="addSp delSp modSp add ord modAnim">
        <pc:chgData name="Jason Penniman" userId="a53340c60eabc8a3" providerId="LiveId" clId="{509DA401-70F5-439E-9DD0-6315F715775C}" dt="2020-01-20T16:09:08.715" v="4831" actId="478"/>
        <pc:sldMkLst>
          <pc:docMk/>
          <pc:sldMk cId="3387175825" sldId="365"/>
        </pc:sldMkLst>
        <pc:spChg chg="mod">
          <ac:chgData name="Jason Penniman" userId="a53340c60eabc8a3" providerId="LiveId" clId="{509DA401-70F5-439E-9DD0-6315F715775C}" dt="2020-01-19T18:25:57.014" v="1495" actId="20577"/>
          <ac:spMkLst>
            <pc:docMk/>
            <pc:sldMk cId="3387175825" sldId="365"/>
            <ac:spMk id="2" creationId="{D5637015-EF1A-4B80-B663-45A0BBFA42EF}"/>
          </ac:spMkLst>
        </pc:spChg>
        <pc:spChg chg="mod">
          <ac:chgData name="Jason Penniman" userId="a53340c60eabc8a3" providerId="LiveId" clId="{509DA401-70F5-439E-9DD0-6315F715775C}" dt="2020-01-20T16:09:06.517" v="4830" actId="113"/>
          <ac:spMkLst>
            <pc:docMk/>
            <pc:sldMk cId="3387175825" sldId="365"/>
            <ac:spMk id="3" creationId="{0125766B-2ACC-468A-8570-9088F9A31C1A}"/>
          </ac:spMkLst>
        </pc:spChg>
        <pc:spChg chg="add del">
          <ac:chgData name="Jason Penniman" userId="a53340c60eabc8a3" providerId="LiveId" clId="{509DA401-70F5-439E-9DD0-6315F715775C}" dt="2020-01-20T16:09:08.715" v="4831" actId="478"/>
          <ac:spMkLst>
            <pc:docMk/>
            <pc:sldMk cId="3387175825" sldId="365"/>
            <ac:spMk id="5" creationId="{6FD5A229-3432-4898-8846-685B3863C2C5}"/>
          </ac:spMkLst>
        </pc:spChg>
      </pc:sldChg>
      <pc:sldChg chg="modSp add ord">
        <pc:chgData name="Jason Penniman" userId="a53340c60eabc8a3" providerId="LiveId" clId="{509DA401-70F5-439E-9DD0-6315F715775C}" dt="2020-01-20T14:09:07.419" v="2669"/>
        <pc:sldMkLst>
          <pc:docMk/>
          <pc:sldMk cId="3076646630" sldId="366"/>
        </pc:sldMkLst>
        <pc:spChg chg="mod">
          <ac:chgData name="Jason Penniman" userId="a53340c60eabc8a3" providerId="LiveId" clId="{509DA401-70F5-439E-9DD0-6315F715775C}" dt="2020-01-20T14:08:55.360" v="2668" actId="20577"/>
          <ac:spMkLst>
            <pc:docMk/>
            <pc:sldMk cId="3076646630" sldId="366"/>
            <ac:spMk id="2" creationId="{C6F386D6-9905-409F-B4D9-016718EA5F84}"/>
          </ac:spMkLst>
        </pc:spChg>
      </pc:sldChg>
      <pc:sldChg chg="addSp delSp modSp add modAnim">
        <pc:chgData name="Jason Penniman" userId="a53340c60eabc8a3" providerId="LiveId" clId="{509DA401-70F5-439E-9DD0-6315F715775C}" dt="2020-01-20T14:17:07.870" v="3342" actId="114"/>
        <pc:sldMkLst>
          <pc:docMk/>
          <pc:sldMk cId="788229768" sldId="367"/>
        </pc:sldMkLst>
        <pc:spChg chg="del">
          <ac:chgData name="Jason Penniman" userId="a53340c60eabc8a3" providerId="LiveId" clId="{509DA401-70F5-439E-9DD0-6315F715775C}" dt="2020-01-20T14:10:21.269" v="2679"/>
          <ac:spMkLst>
            <pc:docMk/>
            <pc:sldMk cId="788229768" sldId="367"/>
            <ac:spMk id="2" creationId="{30B984CC-6876-42B6-9184-5F26CE750ADE}"/>
          </ac:spMkLst>
        </pc:spChg>
        <pc:spChg chg="del">
          <ac:chgData name="Jason Penniman" userId="a53340c60eabc8a3" providerId="LiveId" clId="{509DA401-70F5-439E-9DD0-6315F715775C}" dt="2020-01-20T14:10:21.269" v="2679"/>
          <ac:spMkLst>
            <pc:docMk/>
            <pc:sldMk cId="788229768" sldId="367"/>
            <ac:spMk id="3" creationId="{E531B584-959B-435E-B208-6E06672E831F}"/>
          </ac:spMkLst>
        </pc:spChg>
        <pc:spChg chg="add mod">
          <ac:chgData name="Jason Penniman" userId="a53340c60eabc8a3" providerId="LiveId" clId="{509DA401-70F5-439E-9DD0-6315F715775C}" dt="2020-01-20T14:10:27.779" v="2704" actId="20577"/>
          <ac:spMkLst>
            <pc:docMk/>
            <pc:sldMk cId="788229768" sldId="367"/>
            <ac:spMk id="5" creationId="{F15C0BE2-ADCA-40CA-97FE-B100B698D34E}"/>
          </ac:spMkLst>
        </pc:spChg>
        <pc:spChg chg="add mod">
          <ac:chgData name="Jason Penniman" userId="a53340c60eabc8a3" providerId="LiveId" clId="{509DA401-70F5-439E-9DD0-6315F715775C}" dt="2020-01-20T14:17:07.870" v="3342" actId="114"/>
          <ac:spMkLst>
            <pc:docMk/>
            <pc:sldMk cId="788229768" sldId="367"/>
            <ac:spMk id="6" creationId="{4188D6EF-B0AB-427F-A445-22C2D0CEDF57}"/>
          </ac:spMkLst>
        </pc:spChg>
      </pc:sldChg>
      <pc:sldChg chg="modSp add modAnim">
        <pc:chgData name="Jason Penniman" userId="a53340c60eabc8a3" providerId="LiveId" clId="{509DA401-70F5-439E-9DD0-6315F715775C}" dt="2020-01-20T15:34:37.967" v="4442"/>
        <pc:sldMkLst>
          <pc:docMk/>
          <pc:sldMk cId="4270143079" sldId="368"/>
        </pc:sldMkLst>
        <pc:spChg chg="mod">
          <ac:chgData name="Jason Penniman" userId="a53340c60eabc8a3" providerId="LiveId" clId="{509DA401-70F5-439E-9DD0-6315F715775C}" dt="2020-01-20T14:14:51.681" v="3019"/>
          <ac:spMkLst>
            <pc:docMk/>
            <pc:sldMk cId="4270143079" sldId="368"/>
            <ac:spMk id="2" creationId="{63EF84A0-FD18-4C88-AA83-6EBD61B57626}"/>
          </ac:spMkLst>
        </pc:spChg>
        <pc:spChg chg="mod">
          <ac:chgData name="Jason Penniman" userId="a53340c60eabc8a3" providerId="LiveId" clId="{509DA401-70F5-439E-9DD0-6315F715775C}" dt="2020-01-20T14:16:31.490" v="3278" actId="20577"/>
          <ac:spMkLst>
            <pc:docMk/>
            <pc:sldMk cId="4270143079" sldId="368"/>
            <ac:spMk id="3" creationId="{D55177AE-02F8-4292-949A-B24E6D1A0135}"/>
          </ac:spMkLst>
        </pc:spChg>
      </pc:sldChg>
      <pc:sldChg chg="modSp add modAnim">
        <pc:chgData name="Jason Penniman" userId="a53340c60eabc8a3" providerId="LiveId" clId="{509DA401-70F5-439E-9DD0-6315F715775C}" dt="2020-01-20T15:35:00.389" v="4443"/>
        <pc:sldMkLst>
          <pc:docMk/>
          <pc:sldMk cId="3481273173" sldId="369"/>
        </pc:sldMkLst>
        <pc:spChg chg="mod">
          <ac:chgData name="Jason Penniman" userId="a53340c60eabc8a3" providerId="LiveId" clId="{509DA401-70F5-439E-9DD0-6315F715775C}" dt="2020-01-20T14:22:57.705" v="3349"/>
          <ac:spMkLst>
            <pc:docMk/>
            <pc:sldMk cId="3481273173" sldId="369"/>
            <ac:spMk id="2" creationId="{0A6DEF4C-A878-49BF-ADBA-D1E48D08C6F2}"/>
          </ac:spMkLst>
        </pc:spChg>
        <pc:spChg chg="mod">
          <ac:chgData name="Jason Penniman" userId="a53340c60eabc8a3" providerId="LiveId" clId="{509DA401-70F5-439E-9DD0-6315F715775C}" dt="2020-01-20T14:23:04.241" v="3352" actId="20577"/>
          <ac:spMkLst>
            <pc:docMk/>
            <pc:sldMk cId="3481273173" sldId="369"/>
            <ac:spMk id="3" creationId="{3C98A218-41AB-4353-A946-0050760B7794}"/>
          </ac:spMkLst>
        </pc:spChg>
      </pc:sldChg>
      <pc:sldChg chg="modSp add modAnim">
        <pc:chgData name="Jason Penniman" userId="a53340c60eabc8a3" providerId="LiveId" clId="{509DA401-70F5-439E-9DD0-6315F715775C}" dt="2020-01-20T15:35:08.898" v="4445"/>
        <pc:sldMkLst>
          <pc:docMk/>
          <pc:sldMk cId="4168396847" sldId="370"/>
        </pc:sldMkLst>
        <pc:spChg chg="mod">
          <ac:chgData name="Jason Penniman" userId="a53340c60eabc8a3" providerId="LiveId" clId="{509DA401-70F5-439E-9DD0-6315F715775C}" dt="2020-01-20T14:28:31.510" v="3368" actId="20577"/>
          <ac:spMkLst>
            <pc:docMk/>
            <pc:sldMk cId="4168396847" sldId="370"/>
            <ac:spMk id="2" creationId="{A38E1062-4408-4041-B1AB-9C503FB40C1C}"/>
          </ac:spMkLst>
        </pc:spChg>
        <pc:spChg chg="mod">
          <ac:chgData name="Jason Penniman" userId="a53340c60eabc8a3" providerId="LiveId" clId="{509DA401-70F5-439E-9DD0-6315F715775C}" dt="2020-01-20T14:38:07.920" v="3599"/>
          <ac:spMkLst>
            <pc:docMk/>
            <pc:sldMk cId="4168396847" sldId="370"/>
            <ac:spMk id="3" creationId="{10502346-5FB5-4798-8149-4BE6E02B0B08}"/>
          </ac:spMkLst>
        </pc:spChg>
      </pc:sldChg>
      <pc:sldChg chg="addSp delSp modSp add">
        <pc:chgData name="Jason Penniman" userId="a53340c60eabc8a3" providerId="LiveId" clId="{509DA401-70F5-439E-9DD0-6315F715775C}" dt="2020-01-20T15:35:20.254" v="4446" actId="478"/>
        <pc:sldMkLst>
          <pc:docMk/>
          <pc:sldMk cId="3613636844" sldId="371"/>
        </pc:sldMkLst>
        <pc:spChg chg="mod">
          <ac:chgData name="Jason Penniman" userId="a53340c60eabc8a3" providerId="LiveId" clId="{509DA401-70F5-439E-9DD0-6315F715775C}" dt="2020-01-20T14:38:32.110" v="3617" actId="20577"/>
          <ac:spMkLst>
            <pc:docMk/>
            <pc:sldMk cId="3613636844" sldId="371"/>
            <ac:spMk id="2" creationId="{4C888C74-7F3C-4C09-876E-970D1921F639}"/>
          </ac:spMkLst>
        </pc:spChg>
        <pc:spChg chg="mod">
          <ac:chgData name="Jason Penniman" userId="a53340c60eabc8a3" providerId="LiveId" clId="{509DA401-70F5-439E-9DD0-6315F715775C}" dt="2020-01-20T14:41:31.506" v="3630" actId="14100"/>
          <ac:spMkLst>
            <pc:docMk/>
            <pc:sldMk cId="3613636844" sldId="371"/>
            <ac:spMk id="3" creationId="{DE28151E-AA32-498D-A025-09F815678269}"/>
          </ac:spMkLst>
        </pc:spChg>
        <pc:spChg chg="add del mod">
          <ac:chgData name="Jason Penniman" userId="a53340c60eabc8a3" providerId="LiveId" clId="{509DA401-70F5-439E-9DD0-6315F715775C}" dt="2020-01-20T15:35:20.254" v="4446" actId="478"/>
          <ac:spMkLst>
            <pc:docMk/>
            <pc:sldMk cId="3613636844" sldId="371"/>
            <ac:spMk id="5" creationId="{8580E90C-58D7-4ADD-BDA5-4A6DC740EBE9}"/>
          </ac:spMkLst>
        </pc:spChg>
      </pc:sldChg>
      <pc:sldChg chg="addSp delSp modSp add">
        <pc:chgData name="Jason Penniman" userId="a53340c60eabc8a3" providerId="LiveId" clId="{509DA401-70F5-439E-9DD0-6315F715775C}" dt="2020-01-20T14:47:05.222" v="3764" actId="14100"/>
        <pc:sldMkLst>
          <pc:docMk/>
          <pc:sldMk cId="4180316853" sldId="372"/>
        </pc:sldMkLst>
        <pc:spChg chg="mod">
          <ac:chgData name="Jason Penniman" userId="a53340c60eabc8a3" providerId="LiveId" clId="{509DA401-70F5-439E-9DD0-6315F715775C}" dt="2020-01-20T14:43:55.766" v="3674" actId="20577"/>
          <ac:spMkLst>
            <pc:docMk/>
            <pc:sldMk cId="4180316853" sldId="372"/>
            <ac:spMk id="2" creationId="{3BE18E2B-B615-4BC7-BF2D-37EC926C6054}"/>
          </ac:spMkLst>
        </pc:spChg>
        <pc:spChg chg="del">
          <ac:chgData name="Jason Penniman" userId="a53340c60eabc8a3" providerId="LiveId" clId="{509DA401-70F5-439E-9DD0-6315F715775C}" dt="2020-01-20T14:43:07.665" v="3636" actId="478"/>
          <ac:spMkLst>
            <pc:docMk/>
            <pc:sldMk cId="4180316853" sldId="372"/>
            <ac:spMk id="3" creationId="{7AC35B30-1E86-4B8B-A4CC-37313E268327}"/>
          </ac:spMkLst>
        </pc:spChg>
        <pc:spChg chg="add mod">
          <ac:chgData name="Jason Penniman" userId="a53340c60eabc8a3" providerId="LiveId" clId="{509DA401-70F5-439E-9DD0-6315F715775C}" dt="2020-01-20T14:47:05.222" v="3764" actId="14100"/>
          <ac:spMkLst>
            <pc:docMk/>
            <pc:sldMk cId="4180316853" sldId="372"/>
            <ac:spMk id="5" creationId="{BEF63116-A5C5-48C4-BFD5-906AD3175072}"/>
          </ac:spMkLst>
        </pc:spChg>
        <pc:spChg chg="add del">
          <ac:chgData name="Jason Penniman" userId="a53340c60eabc8a3" providerId="LiveId" clId="{509DA401-70F5-439E-9DD0-6315F715775C}" dt="2020-01-20T14:43:14.862" v="3639"/>
          <ac:spMkLst>
            <pc:docMk/>
            <pc:sldMk cId="4180316853" sldId="372"/>
            <ac:spMk id="6" creationId="{6E8CC71B-AFC8-4596-A00B-C002B746EF29}"/>
          </ac:spMkLst>
        </pc:spChg>
        <pc:spChg chg="add mod">
          <ac:chgData name="Jason Penniman" userId="a53340c60eabc8a3" providerId="LiveId" clId="{509DA401-70F5-439E-9DD0-6315F715775C}" dt="2020-01-20T14:45:44.581" v="3763" actId="14100"/>
          <ac:spMkLst>
            <pc:docMk/>
            <pc:sldMk cId="4180316853" sldId="372"/>
            <ac:spMk id="7" creationId="{0C09E98A-4A69-473A-81A8-6EC7A872958C}"/>
          </ac:spMkLst>
        </pc:spChg>
      </pc:sldChg>
      <pc:sldChg chg="modSp add modAnim">
        <pc:chgData name="Jason Penniman" userId="a53340c60eabc8a3" providerId="LiveId" clId="{509DA401-70F5-439E-9DD0-6315F715775C}" dt="2020-01-20T15:35:29.166" v="4447"/>
        <pc:sldMkLst>
          <pc:docMk/>
          <pc:sldMk cId="862681502" sldId="373"/>
        </pc:sldMkLst>
        <pc:spChg chg="mod">
          <ac:chgData name="Jason Penniman" userId="a53340c60eabc8a3" providerId="LiveId" clId="{509DA401-70F5-439E-9DD0-6315F715775C}" dt="2020-01-20T14:48:59.855" v="3780" actId="20577"/>
          <ac:spMkLst>
            <pc:docMk/>
            <pc:sldMk cId="862681502" sldId="373"/>
            <ac:spMk id="2" creationId="{4C888C74-7F3C-4C09-876E-970D1921F639}"/>
          </ac:spMkLst>
        </pc:spChg>
        <pc:spChg chg="mod">
          <ac:chgData name="Jason Penniman" userId="a53340c60eabc8a3" providerId="LiveId" clId="{509DA401-70F5-439E-9DD0-6315F715775C}" dt="2020-01-20T14:50:05.350" v="3804" actId="27636"/>
          <ac:spMkLst>
            <pc:docMk/>
            <pc:sldMk cId="862681502" sldId="373"/>
            <ac:spMk id="3" creationId="{DE28151E-AA32-498D-A025-09F815678269}"/>
          </ac:spMkLst>
        </pc:spChg>
        <pc:spChg chg="mod">
          <ac:chgData name="Jason Penniman" userId="a53340c60eabc8a3" providerId="LiveId" clId="{509DA401-70F5-439E-9DD0-6315F715775C}" dt="2020-01-20T14:50:11.876" v="3805" actId="1076"/>
          <ac:spMkLst>
            <pc:docMk/>
            <pc:sldMk cId="862681502" sldId="373"/>
            <ac:spMk id="5" creationId="{8580E90C-58D7-4ADD-BDA5-4A6DC740EBE9}"/>
          </ac:spMkLst>
        </pc:spChg>
      </pc:sldChg>
      <pc:sldChg chg="modSp add modAnim">
        <pc:chgData name="Jason Penniman" userId="a53340c60eabc8a3" providerId="LiveId" clId="{509DA401-70F5-439E-9DD0-6315F715775C}" dt="2020-01-20T15:35:43.554" v="4449"/>
        <pc:sldMkLst>
          <pc:docMk/>
          <pc:sldMk cId="1349367726" sldId="374"/>
        </pc:sldMkLst>
        <pc:spChg chg="mod">
          <ac:chgData name="Jason Penniman" userId="a53340c60eabc8a3" providerId="LiveId" clId="{509DA401-70F5-439E-9DD0-6315F715775C}" dt="2020-01-20T14:55:21.385" v="3827" actId="20577"/>
          <ac:spMkLst>
            <pc:docMk/>
            <pc:sldMk cId="1349367726" sldId="374"/>
            <ac:spMk id="2" creationId="{F4B3CA6A-0B97-47E2-AADF-CF56CECA7F26}"/>
          </ac:spMkLst>
        </pc:spChg>
        <pc:spChg chg="mod">
          <ac:chgData name="Jason Penniman" userId="a53340c60eabc8a3" providerId="LiveId" clId="{509DA401-70F5-439E-9DD0-6315F715775C}" dt="2020-01-20T15:35:40.763" v="4448" actId="20577"/>
          <ac:spMkLst>
            <pc:docMk/>
            <pc:sldMk cId="1349367726" sldId="374"/>
            <ac:spMk id="3" creationId="{43A74B52-2B7B-49DE-9F94-4E993C02E3E1}"/>
          </ac:spMkLst>
        </pc:spChg>
      </pc:sldChg>
      <pc:sldChg chg="addSp delSp modSp add modAnim">
        <pc:chgData name="Jason Penniman" userId="a53340c60eabc8a3" providerId="LiveId" clId="{509DA401-70F5-439E-9DD0-6315F715775C}" dt="2020-01-20T15:35:48.602" v="4450"/>
        <pc:sldMkLst>
          <pc:docMk/>
          <pc:sldMk cId="2061292173" sldId="375"/>
        </pc:sldMkLst>
        <pc:spChg chg="mod">
          <ac:chgData name="Jason Penniman" userId="a53340c60eabc8a3" providerId="LiveId" clId="{509DA401-70F5-439E-9DD0-6315F715775C}" dt="2020-01-20T14:58:27.419" v="4058" actId="20577"/>
          <ac:spMkLst>
            <pc:docMk/>
            <pc:sldMk cId="2061292173" sldId="375"/>
            <ac:spMk id="2" creationId="{BD38E162-D591-4A0D-9344-58C3A63E5959}"/>
          </ac:spMkLst>
        </pc:spChg>
        <pc:spChg chg="mod">
          <ac:chgData name="Jason Penniman" userId="a53340c60eabc8a3" providerId="LiveId" clId="{509DA401-70F5-439E-9DD0-6315F715775C}" dt="2020-01-20T15:01:14.985" v="4096" actId="27636"/>
          <ac:spMkLst>
            <pc:docMk/>
            <pc:sldMk cId="2061292173" sldId="375"/>
            <ac:spMk id="3" creationId="{738586FE-657D-4663-A99C-A1E2C32ABB87}"/>
          </ac:spMkLst>
        </pc:spChg>
        <pc:spChg chg="add del">
          <ac:chgData name="Jason Penniman" userId="a53340c60eabc8a3" providerId="LiveId" clId="{509DA401-70F5-439E-9DD0-6315F715775C}" dt="2020-01-20T14:59:38.285" v="4065"/>
          <ac:spMkLst>
            <pc:docMk/>
            <pc:sldMk cId="2061292173" sldId="375"/>
            <ac:spMk id="5" creationId="{3AD8DFAE-3238-46E5-B231-A40DC3250698}"/>
          </ac:spMkLst>
        </pc:spChg>
      </pc:sldChg>
      <pc:sldChg chg="addSp delSp modSp add modAnim">
        <pc:chgData name="Jason Penniman" userId="a53340c60eabc8a3" providerId="LiveId" clId="{509DA401-70F5-439E-9DD0-6315F715775C}" dt="2020-01-20T15:35:52.415" v="4451"/>
        <pc:sldMkLst>
          <pc:docMk/>
          <pc:sldMk cId="3419551899" sldId="376"/>
        </pc:sldMkLst>
        <pc:spChg chg="mod">
          <ac:chgData name="Jason Penniman" userId="a53340c60eabc8a3" providerId="LiveId" clId="{509DA401-70F5-439E-9DD0-6315F715775C}" dt="2020-01-20T15:00:56.209" v="4093" actId="20577"/>
          <ac:spMkLst>
            <pc:docMk/>
            <pc:sldMk cId="3419551899" sldId="376"/>
            <ac:spMk id="2" creationId="{F448128C-2BF0-41E2-A8D1-92DE9635C4A4}"/>
          </ac:spMkLst>
        </pc:spChg>
        <pc:spChg chg="add del mod">
          <ac:chgData name="Jason Penniman" userId="a53340c60eabc8a3" providerId="LiveId" clId="{509DA401-70F5-439E-9DD0-6315F715775C}" dt="2020-01-20T15:02:16.917" v="4111" actId="20577"/>
          <ac:spMkLst>
            <pc:docMk/>
            <pc:sldMk cId="3419551899" sldId="376"/>
            <ac:spMk id="3" creationId="{C86CAED0-36B5-4F38-BA57-754F03C69614}"/>
          </ac:spMkLst>
        </pc:spChg>
        <pc:spChg chg="add del">
          <ac:chgData name="Jason Penniman" userId="a53340c60eabc8a3" providerId="LiveId" clId="{509DA401-70F5-439E-9DD0-6315F715775C}" dt="2020-01-20T15:01:40.126" v="4098"/>
          <ac:spMkLst>
            <pc:docMk/>
            <pc:sldMk cId="3419551899" sldId="376"/>
            <ac:spMk id="5" creationId="{3FB8EE82-8A0F-4788-BC5D-7BFECA64539D}"/>
          </ac:spMkLst>
        </pc:spChg>
        <pc:spChg chg="add del">
          <ac:chgData name="Jason Penniman" userId="a53340c60eabc8a3" providerId="LiveId" clId="{509DA401-70F5-439E-9DD0-6315F715775C}" dt="2020-01-20T15:02:07.339" v="4105"/>
          <ac:spMkLst>
            <pc:docMk/>
            <pc:sldMk cId="3419551899" sldId="376"/>
            <ac:spMk id="6" creationId="{5D61DA4C-255A-444D-B915-D5AE661CBD90}"/>
          </ac:spMkLst>
        </pc:spChg>
      </pc:sldChg>
      <pc:sldChg chg="addSp delSp modSp add modAnim">
        <pc:chgData name="Jason Penniman" userId="a53340c60eabc8a3" providerId="LiveId" clId="{509DA401-70F5-439E-9DD0-6315F715775C}" dt="2020-01-20T15:37:08.011" v="4454" actId="12"/>
        <pc:sldMkLst>
          <pc:docMk/>
          <pc:sldMk cId="3190181314" sldId="377"/>
        </pc:sldMkLst>
        <pc:spChg chg="mod">
          <ac:chgData name="Jason Penniman" userId="a53340c60eabc8a3" providerId="LiveId" clId="{509DA401-70F5-439E-9DD0-6315F715775C}" dt="2020-01-20T15:05:11.235" v="4145" actId="27636"/>
          <ac:spMkLst>
            <pc:docMk/>
            <pc:sldMk cId="3190181314" sldId="377"/>
            <ac:spMk id="2" creationId="{0A668FD3-06E7-43A6-B47D-793993BB3CB0}"/>
          </ac:spMkLst>
        </pc:spChg>
        <pc:spChg chg="add del mod">
          <ac:chgData name="Jason Penniman" userId="a53340c60eabc8a3" providerId="LiveId" clId="{509DA401-70F5-439E-9DD0-6315F715775C}" dt="2020-01-20T15:37:08.011" v="4454" actId="12"/>
          <ac:spMkLst>
            <pc:docMk/>
            <pc:sldMk cId="3190181314" sldId="377"/>
            <ac:spMk id="3" creationId="{6ED6590B-49C0-401D-9AF3-1D19314DFDFA}"/>
          </ac:spMkLst>
        </pc:spChg>
        <pc:spChg chg="add del">
          <ac:chgData name="Jason Penniman" userId="a53340c60eabc8a3" providerId="LiveId" clId="{509DA401-70F5-439E-9DD0-6315F715775C}" dt="2020-01-20T15:04:06.214" v="4136"/>
          <ac:spMkLst>
            <pc:docMk/>
            <pc:sldMk cId="3190181314" sldId="377"/>
            <ac:spMk id="5" creationId="{76FBBD39-7938-4583-AC37-F999714E270F}"/>
          </ac:spMkLst>
        </pc:spChg>
        <pc:spChg chg="add mod">
          <ac:chgData name="Jason Penniman" userId="a53340c60eabc8a3" providerId="LiveId" clId="{509DA401-70F5-439E-9DD0-6315F715775C}" dt="2020-01-20T15:15:54.598" v="4167" actId="208"/>
          <ac:spMkLst>
            <pc:docMk/>
            <pc:sldMk cId="3190181314" sldId="377"/>
            <ac:spMk id="6" creationId="{7F482DBA-12B4-4AAB-9AF6-20B23F583703}"/>
          </ac:spMkLst>
        </pc:spChg>
        <pc:spChg chg="add mod">
          <ac:chgData name="Jason Penniman" userId="a53340c60eabc8a3" providerId="LiveId" clId="{509DA401-70F5-439E-9DD0-6315F715775C}" dt="2020-01-20T15:15:48.333" v="4166" actId="208"/>
          <ac:spMkLst>
            <pc:docMk/>
            <pc:sldMk cId="3190181314" sldId="377"/>
            <ac:spMk id="7" creationId="{4B0ACC3F-0CEF-479B-845A-11787A0B0FCC}"/>
          </ac:spMkLst>
        </pc:spChg>
      </pc:sldChg>
      <pc:sldChg chg="modSp add modAnim">
        <pc:chgData name="Jason Penniman" userId="a53340c60eabc8a3" providerId="LiveId" clId="{509DA401-70F5-439E-9DD0-6315F715775C}" dt="2020-01-20T15:37:25.504" v="4456"/>
        <pc:sldMkLst>
          <pc:docMk/>
          <pc:sldMk cId="3739332498" sldId="378"/>
        </pc:sldMkLst>
        <pc:spChg chg="mod">
          <ac:chgData name="Jason Penniman" userId="a53340c60eabc8a3" providerId="LiveId" clId="{509DA401-70F5-439E-9DD0-6315F715775C}" dt="2020-01-20T15:17:25.452" v="4190" actId="20577"/>
          <ac:spMkLst>
            <pc:docMk/>
            <pc:sldMk cId="3739332498" sldId="378"/>
            <ac:spMk id="2" creationId="{1CBE7621-ACC3-42D3-944E-F3838FD4D223}"/>
          </ac:spMkLst>
        </pc:spChg>
        <pc:spChg chg="mod">
          <ac:chgData name="Jason Penniman" userId="a53340c60eabc8a3" providerId="LiveId" clId="{509DA401-70F5-439E-9DD0-6315F715775C}" dt="2020-01-20T15:33:29.589" v="4440" actId="20577"/>
          <ac:spMkLst>
            <pc:docMk/>
            <pc:sldMk cId="3739332498" sldId="378"/>
            <ac:spMk id="3" creationId="{6B9F3748-BD2A-4D33-9269-6516CAEB1932}"/>
          </ac:spMkLst>
        </pc:spChg>
      </pc:sldChg>
      <pc:sldChg chg="addSp modSp add ord">
        <pc:chgData name="Jason Penniman" userId="a53340c60eabc8a3" providerId="LiveId" clId="{509DA401-70F5-439E-9DD0-6315F715775C}" dt="2020-01-20T21:49:54.152" v="5106" actId="14100"/>
        <pc:sldMkLst>
          <pc:docMk/>
          <pc:sldMk cId="3925533538" sldId="379"/>
        </pc:sldMkLst>
        <pc:spChg chg="mod">
          <ac:chgData name="Jason Penniman" userId="a53340c60eabc8a3" providerId="LiveId" clId="{509DA401-70F5-439E-9DD0-6315F715775C}" dt="2020-01-20T21:49:54.152" v="5106" actId="14100"/>
          <ac:spMkLst>
            <pc:docMk/>
            <pc:sldMk cId="3925533538" sldId="379"/>
            <ac:spMk id="5" creationId="{2CE2010B-8067-4CAE-B9AE-339766AD1158}"/>
          </ac:spMkLst>
        </pc:spChg>
        <pc:picChg chg="add">
          <ac:chgData name="Jason Penniman" userId="a53340c60eabc8a3" providerId="LiveId" clId="{509DA401-70F5-439E-9DD0-6315F715775C}" dt="2020-01-20T21:49:51.213" v="5105"/>
          <ac:picMkLst>
            <pc:docMk/>
            <pc:sldMk cId="3925533538" sldId="379"/>
            <ac:picMk id="7" creationId="{CDF4E027-1251-4030-A37C-AAA5BF1E447C}"/>
          </ac:picMkLst>
        </pc:picChg>
      </pc:sldChg>
      <pc:sldChg chg="addSp delSp modSp add delAnim modAnim">
        <pc:chgData name="Jason Penniman" userId="a53340c60eabc8a3" providerId="LiveId" clId="{509DA401-70F5-439E-9DD0-6315F715775C}" dt="2020-01-20T15:50:03.540" v="4497" actId="478"/>
        <pc:sldMkLst>
          <pc:docMk/>
          <pc:sldMk cId="1214399029" sldId="380"/>
        </pc:sldMkLst>
        <pc:spChg chg="mod">
          <ac:chgData name="Jason Penniman" userId="a53340c60eabc8a3" providerId="LiveId" clId="{509DA401-70F5-439E-9DD0-6315F715775C}" dt="2020-01-20T15:49:23.303" v="4492" actId="20577"/>
          <ac:spMkLst>
            <pc:docMk/>
            <pc:sldMk cId="1214399029" sldId="380"/>
            <ac:spMk id="2" creationId="{CD8EA93E-E6F8-4E36-BCCB-64585A2D170B}"/>
          </ac:spMkLst>
        </pc:spChg>
        <pc:spChg chg="del">
          <ac:chgData name="Jason Penniman" userId="a53340c60eabc8a3" providerId="LiveId" clId="{509DA401-70F5-439E-9DD0-6315F715775C}" dt="2020-01-20T15:49:12.455" v="4466" actId="478"/>
          <ac:spMkLst>
            <pc:docMk/>
            <pc:sldMk cId="1214399029" sldId="380"/>
            <ac:spMk id="3" creationId="{2FE791A8-76FA-4D7B-930A-2049E6B41AF2}"/>
          </ac:spMkLst>
        </pc:spChg>
        <pc:spChg chg="add del mod">
          <ac:chgData name="Jason Penniman" userId="a53340c60eabc8a3" providerId="LiveId" clId="{509DA401-70F5-439E-9DD0-6315F715775C}" dt="2020-01-20T15:50:03.540" v="4497" actId="478"/>
          <ac:spMkLst>
            <pc:docMk/>
            <pc:sldMk cId="1214399029" sldId="380"/>
            <ac:spMk id="25" creationId="{2C9517EE-E868-4CB8-9542-AF5ED11E904B}"/>
          </ac:spMkLst>
        </pc:spChg>
        <pc:grpChg chg="add mod">
          <ac:chgData name="Jason Penniman" userId="a53340c60eabc8a3" providerId="LiveId" clId="{509DA401-70F5-439E-9DD0-6315F715775C}" dt="2020-01-20T15:49:28.703" v="4494" actId="1076"/>
          <ac:grpSpMkLst>
            <pc:docMk/>
            <pc:sldMk cId="1214399029" sldId="380"/>
            <ac:grpSpMk id="5" creationId="{A0659AE8-4030-4CCA-8074-4E2C30E2F949}"/>
          </ac:grpSpMkLst>
        </pc:grpChg>
        <pc:grpChg chg="mod">
          <ac:chgData name="Jason Penniman" userId="a53340c60eabc8a3" providerId="LiveId" clId="{509DA401-70F5-439E-9DD0-6315F715775C}" dt="2020-01-20T15:49:28.703" v="4494" actId="1076"/>
          <ac:grpSpMkLst>
            <pc:docMk/>
            <pc:sldMk cId="1214399029" sldId="380"/>
            <ac:grpSpMk id="9" creationId="{FAB6DBEB-04D1-42F2-9E16-4F248047409E}"/>
          </ac:grpSpMkLst>
        </pc:grpChg>
        <pc:grpChg chg="mod">
          <ac:chgData name="Jason Penniman" userId="a53340c60eabc8a3" providerId="LiveId" clId="{509DA401-70F5-439E-9DD0-6315F715775C}" dt="2020-01-20T15:49:28.703" v="4494" actId="1076"/>
          <ac:grpSpMkLst>
            <pc:docMk/>
            <pc:sldMk cId="1214399029" sldId="380"/>
            <ac:grpSpMk id="15" creationId="{E08C0406-A1F4-467A-A3A3-136720F39470}"/>
          </ac:grpSpMkLst>
        </pc:grpChg>
      </pc:sldChg>
      <pc:sldChg chg="modSp add del">
        <pc:chgData name="Jason Penniman" userId="a53340c60eabc8a3" providerId="LiveId" clId="{509DA401-70F5-439E-9DD0-6315F715775C}" dt="2020-01-20T16:01:53.090" v="4676" actId="2696"/>
        <pc:sldMkLst>
          <pc:docMk/>
          <pc:sldMk cId="178139232" sldId="381"/>
        </pc:sldMkLst>
        <pc:spChg chg="mod">
          <ac:chgData name="Jason Penniman" userId="a53340c60eabc8a3" providerId="LiveId" clId="{509DA401-70F5-439E-9DD0-6315F715775C}" dt="2020-01-20T15:51:16.177" v="4511" actId="20577"/>
          <ac:spMkLst>
            <pc:docMk/>
            <pc:sldMk cId="178139232" sldId="381"/>
            <ac:spMk id="2" creationId="{D8D1B295-83CD-4D1E-80A2-2CF5D61DEF76}"/>
          </ac:spMkLst>
        </pc:spChg>
        <pc:spChg chg="mod">
          <ac:chgData name="Jason Penniman" userId="a53340c60eabc8a3" providerId="LiveId" clId="{509DA401-70F5-439E-9DD0-6315F715775C}" dt="2020-01-20T15:52:04.076" v="4675" actId="20577"/>
          <ac:spMkLst>
            <pc:docMk/>
            <pc:sldMk cId="178139232" sldId="381"/>
            <ac:spMk id="3" creationId="{B0558491-6D7B-495B-832E-60D94EA36EB5}"/>
          </ac:spMkLst>
        </pc:spChg>
      </pc:sldChg>
      <pc:sldChg chg="modSp add modAnim">
        <pc:chgData name="Jason Penniman" userId="a53340c60eabc8a3" providerId="LiveId" clId="{509DA401-70F5-439E-9DD0-6315F715775C}" dt="2020-01-20T16:19:33.893" v="5102" actId="20577"/>
        <pc:sldMkLst>
          <pc:docMk/>
          <pc:sldMk cId="3397170805" sldId="381"/>
        </pc:sldMkLst>
        <pc:spChg chg="mod">
          <ac:chgData name="Jason Penniman" userId="a53340c60eabc8a3" providerId="LiveId" clId="{509DA401-70F5-439E-9DD0-6315F715775C}" dt="2020-01-20T16:18:11.494" v="4844" actId="20577"/>
          <ac:spMkLst>
            <pc:docMk/>
            <pc:sldMk cId="3397170805" sldId="381"/>
            <ac:spMk id="2" creationId="{65944CE2-51B1-4B0B-BFA3-08D4FDB5FBF0}"/>
          </ac:spMkLst>
        </pc:spChg>
        <pc:spChg chg="mod">
          <ac:chgData name="Jason Penniman" userId="a53340c60eabc8a3" providerId="LiveId" clId="{509DA401-70F5-439E-9DD0-6315F715775C}" dt="2020-01-20T16:19:33.893" v="5102" actId="20577"/>
          <ac:spMkLst>
            <pc:docMk/>
            <pc:sldMk cId="3397170805" sldId="381"/>
            <ac:spMk id="3" creationId="{879089F3-F828-48F0-AEB3-6E88969AA0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5C0BE2-ADCA-40CA-97FE-B100B698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and Scheduling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8D6EF-B0AB-427F-A445-22C2D0CE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can be given a priority between 1 (</a:t>
            </a:r>
            <a:r>
              <a:rPr lang="en-US" dirty="0" err="1"/>
              <a:t>Thread.MIN_PRIORITY</a:t>
            </a:r>
            <a:r>
              <a:rPr lang="en-US" dirty="0"/>
              <a:t>) and 10 (</a:t>
            </a:r>
            <a:r>
              <a:rPr lang="en-US" dirty="0" err="1"/>
              <a:t>Thread.MAX_PRIORITY</a:t>
            </a:r>
            <a:r>
              <a:rPr lang="en-US" dirty="0"/>
              <a:t>)</a:t>
            </a:r>
          </a:p>
          <a:p>
            <a:r>
              <a:rPr lang="en-US" dirty="0"/>
              <a:t>The default is 5 (</a:t>
            </a:r>
            <a:r>
              <a:rPr lang="en-US" dirty="0" err="1"/>
              <a:t>Thread.NORM_PRIORITY</a:t>
            </a:r>
            <a:r>
              <a:rPr lang="en-US" dirty="0"/>
              <a:t>)</a:t>
            </a:r>
          </a:p>
          <a:p>
            <a:r>
              <a:rPr lang="en-US" dirty="0"/>
              <a:t>Threads with a higher priority take precedence over lower priority threads</a:t>
            </a:r>
          </a:p>
          <a:p>
            <a:r>
              <a:rPr lang="en-US" dirty="0"/>
              <a:t>Threads of the same priority are </a:t>
            </a:r>
            <a:r>
              <a:rPr lang="en-US" i="1" dirty="0"/>
              <a:t>time sliced</a:t>
            </a:r>
            <a:r>
              <a:rPr lang="en-US" dirty="0"/>
              <a:t>—they share CPU time by taking turns.</a:t>
            </a:r>
          </a:p>
          <a:p>
            <a:r>
              <a:rPr lang="en-US" dirty="0"/>
              <a:t>The amount of time in a “turn” is called a </a:t>
            </a:r>
            <a:r>
              <a:rPr lang="en-US" i="1" dirty="0"/>
              <a:t>quantum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C19D5-2540-4A22-AA1E-55969F9C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84A0-FD18-4C88-AA83-6EBD61B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77AE-02F8-4292-949A-B24E6D1A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executes until…</a:t>
            </a:r>
          </a:p>
          <a:p>
            <a:pPr lvl="1"/>
            <a:r>
              <a:rPr lang="en-US" dirty="0"/>
              <a:t>It dies or completes</a:t>
            </a:r>
          </a:p>
          <a:p>
            <a:pPr lvl="1"/>
            <a:r>
              <a:rPr lang="en-US" dirty="0"/>
              <a:t>Becomes blocked (</a:t>
            </a:r>
            <a:r>
              <a:rPr lang="en-US" dirty="0" err="1"/>
              <a:t>ie</a:t>
            </a:r>
            <a:r>
              <a:rPr lang="en-US" dirty="0"/>
              <a:t>. Waiting on I/O)</a:t>
            </a:r>
          </a:p>
          <a:p>
            <a:pPr lvl="1"/>
            <a:r>
              <a:rPr lang="en-US" dirty="0"/>
              <a:t>Calls sleep(), wait(), or yield()</a:t>
            </a:r>
          </a:p>
          <a:p>
            <a:pPr lvl="1"/>
            <a:r>
              <a:rPr lang="en-US" dirty="0"/>
              <a:t>Is preempted by a higher priority thread</a:t>
            </a:r>
          </a:p>
          <a:p>
            <a:pPr lvl="1"/>
            <a:r>
              <a:rPr lang="en-US" dirty="0"/>
              <a:t>It’s quantum expires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C2F2A-DB0A-4D1D-B7ED-07A9123C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EF4C-A878-49BF-ADBA-D1E48D08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A218-41AB-4353-A946-0050760B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low priority background Thread that is not attached to the user thread that created it. </a:t>
            </a:r>
          </a:p>
          <a:p>
            <a:r>
              <a:rPr lang="en-US" dirty="0"/>
              <a:t>The user thread can terminate even if the daemon thread is still running.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8E61-5018-4F3E-A2A2-9EB2C6B9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2010B-8067-4CAE-B9AE-339766AD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4" y="1709738"/>
            <a:ext cx="10177556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E46692-1003-4B53-9C4F-6DE79F4CB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experiment with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D64A-9F47-4A11-AC19-979B317B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511F5-C3DD-48C4-902C-D867191D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1062-4408-4041-B1AB-9C503FB4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2346-5FB5-4798-8149-4BE6E02B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often share access to fields and objects</a:t>
            </a:r>
          </a:p>
          <a:p>
            <a:r>
              <a:rPr lang="en-US" dirty="0"/>
              <a:t>This is extremely efficient, but can lead to two kinds of errors:</a:t>
            </a:r>
          </a:p>
          <a:p>
            <a:pPr lvl="1"/>
            <a:r>
              <a:rPr lang="en-US" dirty="0"/>
              <a:t>Thread Interference -- when two operations, running in different threads, but acting on the same data, </a:t>
            </a:r>
            <a:r>
              <a:rPr lang="en-US" i="1" dirty="0"/>
              <a:t>interleave</a:t>
            </a:r>
            <a:endParaRPr lang="en-US" dirty="0"/>
          </a:p>
          <a:p>
            <a:pPr lvl="1"/>
            <a:r>
              <a:rPr lang="en-US" dirty="0"/>
              <a:t>Memory Consistency Errors -- when different threads have inconsistent views of what should be the same data</a:t>
            </a:r>
          </a:p>
          <a:p>
            <a:r>
              <a:rPr lang="en-US" dirty="0"/>
              <a:t>The key to avoiding memory consistency errors is understanding the </a:t>
            </a:r>
            <a:r>
              <a:rPr lang="en-US" i="1" dirty="0"/>
              <a:t>happens-before</a:t>
            </a:r>
            <a:r>
              <a:rPr lang="en-US" dirty="0"/>
              <a:t> relationship.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45668-E9E5-4A6F-8A5C-A9E5A4DE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C74-7F3C-4C09-876E-970D1921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151E-AA32-498D-A025-09F81567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Two basic synchronization idioms: </a:t>
            </a:r>
          </a:p>
          <a:p>
            <a:pPr lvl="1"/>
            <a:r>
              <a:rPr lang="en-US" i="1" dirty="0"/>
              <a:t>synchronized methods</a:t>
            </a:r>
            <a:r>
              <a:rPr lang="en-US" dirty="0"/>
              <a:t> </a:t>
            </a:r>
          </a:p>
          <a:p>
            <a:pPr lvl="1"/>
            <a:r>
              <a:rPr lang="en-US" i="1" dirty="0"/>
              <a:t>synchronized statements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F98-E169-4994-8CE6-87B549B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C74-7F3C-4C09-876E-970D1921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151E-AA32-498D-A025-09F81567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9" y="1373982"/>
            <a:ext cx="5638800" cy="498236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First, it is not possible for two invocations of synchronized methods on the same object to interleave. </a:t>
            </a:r>
          </a:p>
          <a:p>
            <a:r>
              <a:rPr lang="en-US" sz="2400" dirty="0"/>
              <a:t>When one thread is executing a synchronized method for an object, all other threads that invoke synchronized methods for the same object block (suspend execution) until the first thread is done with the object.</a:t>
            </a:r>
          </a:p>
          <a:p>
            <a:r>
              <a:rPr lang="en-US" sz="2400" dirty="0"/>
              <a:t>Second, when a synchronized method exits, it automatically establishes a happens-before relationship with </a:t>
            </a:r>
            <a:r>
              <a:rPr lang="en-US" sz="2400" i="1" dirty="0"/>
              <a:t>any subsequent invocation</a:t>
            </a:r>
            <a:r>
              <a:rPr lang="en-US" sz="2400" dirty="0"/>
              <a:t> of a synchronized method for the same object. This guarantees that changes to the state of the object are visible to all threads.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F98-E169-4994-8CE6-87B549B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0E90C-58D7-4ADD-BDA5-4A6DC740EBE9}"/>
              </a:ext>
            </a:extLst>
          </p:cNvPr>
          <p:cNvSpPr txBox="1"/>
          <p:nvPr/>
        </p:nvSpPr>
        <p:spPr>
          <a:xfrm>
            <a:off x="401782" y="1591670"/>
            <a:ext cx="55034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SynchronizedCounter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increment()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decrement()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6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E2B-B615-4BC7-BF2D-37EC926C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62D3-4E45-4BF7-997D-011E23E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3116-A5C5-48C4-BFD5-906AD3175072}"/>
              </a:ext>
            </a:extLst>
          </p:cNvPr>
          <p:cNvSpPr txBox="1"/>
          <p:nvPr/>
        </p:nvSpPr>
        <p:spPr>
          <a:xfrm>
            <a:off x="838200" y="1690688"/>
            <a:ext cx="56318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MsLunch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c1 =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c2 =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lock1 =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Object();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lock2 =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Object();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inc1()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(lock1)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c1++;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inc2()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(lock2)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c2++;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9E98A-4A69-473A-81A8-6EC7A872958C}"/>
              </a:ext>
            </a:extLst>
          </p:cNvPr>
          <p:cNvSpPr txBox="1"/>
          <p:nvPr/>
        </p:nvSpPr>
        <p:spPr>
          <a:xfrm>
            <a:off x="7024255" y="1988127"/>
            <a:ext cx="4177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Advantage:</a:t>
            </a:r>
          </a:p>
          <a:p>
            <a:r>
              <a:rPr lang="en-US" sz="2800" dirty="0"/>
              <a:t>Operations to c1 and c2 can happen concurrently</a:t>
            </a:r>
          </a:p>
        </p:txBody>
      </p:sp>
    </p:spTree>
    <p:extLst>
      <p:ext uri="{BB962C8B-B14F-4D97-AF65-F5344CB8AC3E}">
        <p14:creationId xmlns:p14="http://schemas.microsoft.com/office/powerpoint/2010/main" val="418031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CA6A-0B97-47E2-AADF-CF56CECA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4B52-2B7B-49DE-9F94-4E993C02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cannot be synchronized</a:t>
            </a:r>
          </a:p>
          <a:p>
            <a:r>
              <a:rPr lang="en-US" dirty="0"/>
              <a:t>Synchronizing on the type effectively locks all static methods and the constructor</a:t>
            </a:r>
          </a:p>
          <a:p>
            <a:r>
              <a:rPr lang="en-US" dirty="0"/>
              <a:t>Final fields are thread safe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60D7E-AB7E-46D8-A942-0C27025F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E162-D591-4A0D-9344-58C3A63E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86FE-657D-4663-A99C-A1E2C32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 </a:t>
            </a:r>
            <a:r>
              <a:rPr lang="en-US" i="1" dirty="0"/>
              <a:t>atomic</a:t>
            </a:r>
            <a:r>
              <a:rPr lang="en-US" dirty="0"/>
              <a:t> action is one that effectively happens all at once. </a:t>
            </a:r>
          </a:p>
          <a:p>
            <a:r>
              <a:rPr lang="en-US" dirty="0"/>
              <a:t>An atomic action cannot stop in the middle: it either happens completely, or it doesn't happen at all. </a:t>
            </a:r>
          </a:p>
          <a:p>
            <a:r>
              <a:rPr lang="en-US" dirty="0"/>
              <a:t>No side effects of an atomic action are visible until the action is complete.</a:t>
            </a:r>
          </a:p>
          <a:p>
            <a:r>
              <a:rPr lang="en-US" dirty="0"/>
              <a:t>Reads and writes are atomic for reference variables and for most primitive variables (all types except long and double).</a:t>
            </a:r>
          </a:p>
          <a:p>
            <a:r>
              <a:rPr lang="en-US" dirty="0"/>
              <a:t>Reads and writes are atomic for all variables declared volatile (including long and double variables).</a:t>
            </a:r>
          </a:p>
          <a:p>
            <a:r>
              <a:rPr lang="en-US" dirty="0"/>
              <a:t>Atomic actions cannot be interleaved, so they can be used without fear of thread interference.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B25B-80A8-49B9-8CDD-9BA32D95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Threading Fundamentals</a:t>
            </a:r>
          </a:p>
          <a:p>
            <a:pPr lvl="1"/>
            <a:r>
              <a:rPr lang="en-US" dirty="0"/>
              <a:t>Thread Class and Runnable Interface</a:t>
            </a:r>
          </a:p>
          <a:p>
            <a:pPr lvl="1"/>
            <a:r>
              <a:rPr lang="en-US" dirty="0"/>
              <a:t>Lifecycle</a:t>
            </a:r>
          </a:p>
          <a:p>
            <a:pPr lvl="1"/>
            <a:r>
              <a:rPr lang="en-US" dirty="0"/>
              <a:t>Priorities and Scheduling</a:t>
            </a:r>
          </a:p>
          <a:p>
            <a:pPr lvl="1"/>
            <a:r>
              <a:rPr lang="en-US" dirty="0"/>
              <a:t>Daemon Threads</a:t>
            </a:r>
          </a:p>
          <a:p>
            <a:pPr lvl="1"/>
            <a:r>
              <a:rPr lang="en-US" dirty="0"/>
              <a:t>Synchronization</a:t>
            </a:r>
          </a:p>
          <a:p>
            <a:pPr lvl="0"/>
            <a:r>
              <a:rPr lang="en-US" dirty="0"/>
              <a:t>Producer/Consumer Pattern</a:t>
            </a:r>
          </a:p>
          <a:p>
            <a:r>
              <a:rPr lang="en-US" dirty="0"/>
              <a:t>Worker Queues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128C-2BF0-41E2-A8D1-92DE9635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AED0-36B5-4F38-BA57-754F03C6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the risk of memory consistency errors, because any write to a volatile variable establishes a happens-before relationship with subsequent reads of that same variable.</a:t>
            </a:r>
          </a:p>
          <a:p>
            <a:r>
              <a:rPr lang="en-US" dirty="0"/>
              <a:t>Changes to a volatile variable are always visible to other threads.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D1F0-600B-47C4-BE08-E4DF001C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FD3-06E7-43A6-B47D-793993B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>
            <a:normAutofit fontScale="90000"/>
          </a:bodyPr>
          <a:lstStyle/>
          <a:p>
            <a:r>
              <a:rPr lang="en-US" dirty="0"/>
              <a:t>Atomic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590B-49C0-401D-9AF3-1D19314D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810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3A3AB9"/>
                </a:solidFill>
              </a:rPr>
              <a:t>java.util.concurrent.atomic</a:t>
            </a:r>
            <a:r>
              <a:rPr lang="en-US" sz="2400" dirty="0">
                <a:solidFill>
                  <a:srgbClr val="3A3AB9"/>
                </a:solidFill>
              </a:rPr>
              <a:t> </a:t>
            </a:r>
            <a:r>
              <a:rPr lang="en-US" sz="2400" dirty="0"/>
              <a:t>package defines classes that support atomic operations on single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212D4-5EAE-4202-BB72-22F03BA0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82DBA-12B4-4AAB-9AF6-20B23F583703}"/>
              </a:ext>
            </a:extLst>
          </p:cNvPr>
          <p:cNvSpPr txBox="1"/>
          <p:nvPr/>
        </p:nvSpPr>
        <p:spPr>
          <a:xfrm>
            <a:off x="6705599" y="1856509"/>
            <a:ext cx="491238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AtomicInteger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increment()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c.incrementAndGet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decrement()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c.decrementAndGet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ACC3F-0CEF-479B-845A-11787A0B0FCC}"/>
              </a:ext>
            </a:extLst>
          </p:cNvPr>
          <p:cNvSpPr txBox="1"/>
          <p:nvPr/>
        </p:nvSpPr>
        <p:spPr>
          <a:xfrm>
            <a:off x="360219" y="1856509"/>
            <a:ext cx="550343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SynchronizedCounter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increment()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decrement()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1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7621-ACC3-42D3-944E-F3838FD4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3748-BD2A-4D33-9269-6516CAEB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collections (and other objects) that don’t require synchronization.</a:t>
            </a:r>
          </a:p>
          <a:p>
            <a:r>
              <a:rPr lang="en-US" dirty="0"/>
              <a:t>Found in the </a:t>
            </a:r>
            <a:r>
              <a:rPr lang="en-US" dirty="0" err="1">
                <a:solidFill>
                  <a:srgbClr val="3A3AB9"/>
                </a:solidFill>
              </a:rPr>
              <a:t>java.util.concurrent</a:t>
            </a:r>
            <a:r>
              <a:rPr lang="en-US" dirty="0">
                <a:solidFill>
                  <a:srgbClr val="3A3AB9"/>
                </a:solidFill>
              </a:rPr>
              <a:t> </a:t>
            </a:r>
            <a:r>
              <a:rPr lang="en-US" dirty="0"/>
              <a:t>package and sub packages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ArrayBlockingQueue</a:t>
            </a:r>
            <a:endParaRPr lang="en-US" dirty="0"/>
          </a:p>
          <a:p>
            <a:pPr lvl="1"/>
            <a:r>
              <a:rPr lang="en-US" dirty="0" err="1"/>
              <a:t>ConcurrentHashMap</a:t>
            </a:r>
            <a:endParaRPr lang="en-US" dirty="0"/>
          </a:p>
          <a:p>
            <a:pPr lvl="1"/>
            <a:r>
              <a:rPr lang="en-US" dirty="0" err="1"/>
              <a:t>ConcurrentLinkedQueue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2B289-E301-4D32-B5B9-6F8E218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2010B-8067-4CAE-B9AE-339766AD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70" y="1709738"/>
            <a:ext cx="10184279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E46692-1003-4B53-9C4F-6DE79F4CB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experiment with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D64A-9F47-4A11-AC19-979B317B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4E027-1251-4030-A37C-AAA5BF1E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5B5-74AB-424C-A6C0-B5DF3E40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499B-8DFD-44C2-B623-2502868C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Concurrency or threading pattern which decouples a Producer and Consumer</a:t>
            </a:r>
          </a:p>
          <a:p>
            <a:r>
              <a:rPr lang="en-US" dirty="0"/>
              <a:t>Separates Identification of work with Execution of Work</a:t>
            </a:r>
          </a:p>
          <a:p>
            <a:r>
              <a:rPr lang="en-US" dirty="0"/>
              <a:t>This separation allows you to code producer and consumer separately. </a:t>
            </a:r>
          </a:p>
          <a:p>
            <a:r>
              <a:rPr lang="en-US" dirty="0"/>
              <a:t>It also addresses the issue of different timing require to produce item or consuming item. </a:t>
            </a:r>
          </a:p>
          <a:p>
            <a:r>
              <a:rPr lang="en-US" dirty="0"/>
              <a:t>Both Producer and Consumer Thread can work with different speed.</a:t>
            </a:r>
          </a:p>
          <a:p>
            <a:r>
              <a:rPr lang="en-US" dirty="0"/>
              <a:t>A shared queue is used to control the flow. </a:t>
            </a:r>
          </a:p>
          <a:p>
            <a:r>
              <a:rPr lang="en-US" dirty="0"/>
              <a:t>A </a:t>
            </a:r>
            <a:r>
              <a:rPr lang="en-US" dirty="0" err="1"/>
              <a:t>BlockingQueue</a:t>
            </a:r>
            <a:r>
              <a:rPr lang="en-US" dirty="0"/>
              <a:t> is the best choice so we don’t overrun the system and crash the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A187-7B43-47DC-8945-CAB0BAE7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24D9-95DC-4077-A73A-40531A43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7EEBA-3158-4C47-B4A6-8B3FAD8A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A49662-53EF-4180-95B9-F00D2C6C64BB}"/>
              </a:ext>
            </a:extLst>
          </p:cNvPr>
          <p:cNvSpPr/>
          <p:nvPr/>
        </p:nvSpPr>
        <p:spPr>
          <a:xfrm>
            <a:off x="2406397" y="2233127"/>
            <a:ext cx="1517771" cy="8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523119-9D86-4F5E-BEB9-D8874BAA1959}"/>
              </a:ext>
            </a:extLst>
          </p:cNvPr>
          <p:cNvGrpSpPr/>
          <p:nvPr/>
        </p:nvGrpSpPr>
        <p:grpSpPr>
          <a:xfrm>
            <a:off x="4922222" y="2479272"/>
            <a:ext cx="1931438" cy="360783"/>
            <a:chOff x="3184849" y="4186335"/>
            <a:chExt cx="1931438" cy="3607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E2148D-2349-46C5-B92C-DF12B8F2E10B}"/>
                </a:ext>
              </a:extLst>
            </p:cNvPr>
            <p:cNvSpPr/>
            <p:nvPr/>
          </p:nvSpPr>
          <p:spPr>
            <a:xfrm>
              <a:off x="3184849" y="4186335"/>
              <a:ext cx="1931438" cy="360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0DC54C-96FF-4D66-B0B9-C05981B2C86F}"/>
                </a:ext>
              </a:extLst>
            </p:cNvPr>
            <p:cNvCxnSpPr/>
            <p:nvPr/>
          </p:nvCxnSpPr>
          <p:spPr>
            <a:xfrm>
              <a:off x="3551851" y="4186335"/>
              <a:ext cx="0" cy="360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C19AD7-E071-4E3D-B8F2-93F2C8331B71}"/>
                </a:ext>
              </a:extLst>
            </p:cNvPr>
            <p:cNvCxnSpPr/>
            <p:nvPr/>
          </p:nvCxnSpPr>
          <p:spPr>
            <a:xfrm>
              <a:off x="3940627" y="4186335"/>
              <a:ext cx="0" cy="360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79BDCCC-56E9-4C0A-9103-B233C40930D5}"/>
                </a:ext>
              </a:extLst>
            </p:cNvPr>
            <p:cNvCxnSpPr/>
            <p:nvPr/>
          </p:nvCxnSpPr>
          <p:spPr>
            <a:xfrm>
              <a:off x="4329403" y="4186335"/>
              <a:ext cx="0" cy="360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8F9246-9F39-4822-803A-9FBCCA658227}"/>
                </a:ext>
              </a:extLst>
            </p:cNvPr>
            <p:cNvCxnSpPr/>
            <p:nvPr/>
          </p:nvCxnSpPr>
          <p:spPr>
            <a:xfrm>
              <a:off x="4718179" y="4186335"/>
              <a:ext cx="0" cy="360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Content Placeholder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57CA85-31D5-464F-A1EC-5C51F7FB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30" y="2574302"/>
            <a:ext cx="461257" cy="461257"/>
          </a:xfr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844FE1-0D2A-4792-9AF2-B75037332FA6}"/>
              </a:ext>
            </a:extLst>
          </p:cNvPr>
          <p:cNvSpPr/>
          <p:nvPr/>
        </p:nvSpPr>
        <p:spPr>
          <a:xfrm>
            <a:off x="7851714" y="2233127"/>
            <a:ext cx="1517771" cy="8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Consumer</a:t>
            </a:r>
          </a:p>
        </p:txBody>
      </p:sp>
      <p:pic>
        <p:nvPicPr>
          <p:cNvPr id="41" name="Content Placeholder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6B45CA-8D28-4E6A-A9E7-581E31A6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47" y="2574302"/>
            <a:ext cx="461257" cy="46125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D0D784-741F-49DE-8A41-1041EBE39A43}"/>
              </a:ext>
            </a:extLst>
          </p:cNvPr>
          <p:cNvCxnSpPr>
            <a:stCxn id="5" idx="3"/>
            <a:endCxn id="29" idx="1"/>
          </p:cNvCxnSpPr>
          <p:nvPr/>
        </p:nvCxnSpPr>
        <p:spPr>
          <a:xfrm flipV="1">
            <a:off x="3924168" y="2659664"/>
            <a:ext cx="998054" cy="2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F6E6D9-A0C8-4799-8000-BBCD7C1C95BD}"/>
              </a:ext>
            </a:extLst>
          </p:cNvPr>
          <p:cNvCxnSpPr>
            <a:stCxn id="29" idx="3"/>
            <a:endCxn id="40" idx="1"/>
          </p:cNvCxnSpPr>
          <p:nvPr/>
        </p:nvCxnSpPr>
        <p:spPr>
          <a:xfrm>
            <a:off x="6853660" y="2659664"/>
            <a:ext cx="998054" cy="2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DD6CF-3DD5-4C55-AB18-E1C89D35C621}"/>
              </a:ext>
            </a:extLst>
          </p:cNvPr>
          <p:cNvSpPr txBox="1"/>
          <p:nvPr/>
        </p:nvSpPr>
        <p:spPr>
          <a:xfrm>
            <a:off x="2275760" y="3247091"/>
            <a:ext cx="211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producer thread, creates (produces) work to do.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55B0A0-4724-4104-86E5-5933AFB99EE6}"/>
              </a:ext>
            </a:extLst>
          </p:cNvPr>
          <p:cNvSpPr txBox="1"/>
          <p:nvPr/>
        </p:nvSpPr>
        <p:spPr>
          <a:xfrm>
            <a:off x="7721077" y="3215951"/>
            <a:ext cx="2114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consumer (worker) thread, does (consumes) the work and completes it.</a:t>
            </a:r>
          </a:p>
        </p:txBody>
      </p:sp>
      <p:sp>
        <p:nvSpPr>
          <p:cNvPr id="49" name="Callout: Up Arrow 48">
            <a:extLst>
              <a:ext uri="{FF2B5EF4-FFF2-40B4-BE49-F238E27FC236}">
                <a16:creationId xmlns:a16="http://schemas.microsoft.com/office/drawing/2014/main" id="{9F20C0CB-262B-4A65-B108-FEB859EC5D19}"/>
              </a:ext>
            </a:extLst>
          </p:cNvPr>
          <p:cNvSpPr/>
          <p:nvPr/>
        </p:nvSpPr>
        <p:spPr>
          <a:xfrm>
            <a:off x="4922222" y="3020447"/>
            <a:ext cx="1931438" cy="2295292"/>
          </a:xfrm>
          <a:prstGeom prst="upArrowCallout">
            <a:avLst>
              <a:gd name="adj1" fmla="val 12761"/>
              <a:gd name="adj2" fmla="val 16948"/>
              <a:gd name="adj3" fmla="val 25000"/>
              <a:gd name="adj4" fmla="val 6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queue is used to decouple the producer from the consumer.</a:t>
            </a:r>
          </a:p>
        </p:txBody>
      </p:sp>
    </p:spTree>
    <p:extLst>
      <p:ext uri="{BB962C8B-B14F-4D97-AF65-F5344CB8AC3E}">
        <p14:creationId xmlns:p14="http://schemas.microsoft.com/office/powerpoint/2010/main" val="36039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2010B-8067-4CAE-B9AE-339766AD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88" y="1709738"/>
            <a:ext cx="10150662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E46692-1003-4B53-9C4F-6DE79F4CB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experiment with a simple Producer/Consumer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D64A-9F47-4A11-AC19-979B317B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7B6F7-8FC6-42D3-AE89-B778D996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1799-4E29-4DC2-8AD7-812128EC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Queue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98A7-6263-4579-9E11-90747317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Though, typically threads, the Producer and Consumer could be different processes running on different VMs in different locations.</a:t>
            </a:r>
          </a:p>
          <a:p>
            <a:r>
              <a:rPr lang="en-US" dirty="0"/>
              <a:t>When this happens, it becomes a messaging pattern known as the Work Queue Pattern.</a:t>
            </a:r>
          </a:p>
          <a:p>
            <a:r>
              <a:rPr lang="en-US" dirty="0"/>
              <a:t>Also called the Queue-Based Load Leveling Pattern</a:t>
            </a:r>
          </a:p>
          <a:p>
            <a:r>
              <a:rPr lang="en-US" dirty="0"/>
              <a:t>The concept is the same: we want to decouple the production of the work from the execution of the work.</a:t>
            </a:r>
          </a:p>
          <a:p>
            <a:r>
              <a:rPr lang="en-US" dirty="0"/>
              <a:t>Used when we have potentially long running tasks that we want a request to return immediately for.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5F35-3C45-46A9-A0AF-A1D3287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A93E-E6F8-4E36-BCCB-64585A2D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Queue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5ECF-9729-40DC-A988-31E71803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59AE8-4030-4CCA-8074-4E2C30E2F949}"/>
              </a:ext>
            </a:extLst>
          </p:cNvPr>
          <p:cNvGrpSpPr/>
          <p:nvPr/>
        </p:nvGrpSpPr>
        <p:grpSpPr>
          <a:xfrm>
            <a:off x="838200" y="1978088"/>
            <a:ext cx="10089505" cy="1816359"/>
            <a:chOff x="852195" y="3197288"/>
            <a:chExt cx="10089505" cy="1816359"/>
          </a:xfrm>
        </p:grpSpPr>
        <p:pic>
          <p:nvPicPr>
            <p:cNvPr id="6" name="Picture 2" descr="Image result for splunk logo">
              <a:extLst>
                <a:ext uri="{FF2B5EF4-FFF2-40B4-BE49-F238E27FC236}">
                  <a16:creationId xmlns:a16="http://schemas.microsoft.com/office/drawing/2014/main" id="{E7BED8B2-34C8-4CB1-9F23-AF93A5DB77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" t="5319" r="4646" b="6327"/>
            <a:stretch/>
          </p:blipFill>
          <p:spPr bwMode="auto">
            <a:xfrm>
              <a:off x="9397481" y="3542456"/>
              <a:ext cx="1544219" cy="147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124A74B-D526-454C-B5C8-C4DE88B56311}"/>
                </a:ext>
              </a:extLst>
            </p:cNvPr>
            <p:cNvSpPr/>
            <p:nvPr/>
          </p:nvSpPr>
          <p:spPr>
            <a:xfrm rot="16200000">
              <a:off x="777551" y="3439883"/>
              <a:ext cx="1250302" cy="110101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Micro-services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9730B5-BF18-4346-A57E-A33813D74057}"/>
                </a:ext>
              </a:extLst>
            </p:cNvPr>
            <p:cNvSpPr/>
            <p:nvPr/>
          </p:nvSpPr>
          <p:spPr>
            <a:xfrm>
              <a:off x="1449355" y="4213872"/>
              <a:ext cx="858417" cy="4514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sl4J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B6DBEB-04D1-42F2-9E16-4F248047409E}"/>
                </a:ext>
              </a:extLst>
            </p:cNvPr>
            <p:cNvGrpSpPr/>
            <p:nvPr/>
          </p:nvGrpSpPr>
          <p:grpSpPr>
            <a:xfrm>
              <a:off x="3494313" y="4060144"/>
              <a:ext cx="1931438" cy="360783"/>
              <a:chOff x="3184849" y="4186335"/>
              <a:chExt cx="1931438" cy="3607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30AE5F1-E145-4475-8CBB-6E04E4BAB39E}"/>
                  </a:ext>
                </a:extLst>
              </p:cNvPr>
              <p:cNvSpPr/>
              <p:nvPr/>
            </p:nvSpPr>
            <p:spPr>
              <a:xfrm>
                <a:off x="3184849" y="4186335"/>
                <a:ext cx="1931438" cy="3607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050AC5-6633-490C-BF8E-D95B8E620B21}"/>
                  </a:ext>
                </a:extLst>
              </p:cNvPr>
              <p:cNvCxnSpPr/>
              <p:nvPr/>
            </p:nvCxnSpPr>
            <p:spPr>
              <a:xfrm>
                <a:off x="3551851" y="4186335"/>
                <a:ext cx="0" cy="3607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931CCF7-E069-4832-890F-5AC37AF21181}"/>
                  </a:ext>
                </a:extLst>
              </p:cNvPr>
              <p:cNvCxnSpPr/>
              <p:nvPr/>
            </p:nvCxnSpPr>
            <p:spPr>
              <a:xfrm>
                <a:off x="3940627" y="4186335"/>
                <a:ext cx="0" cy="3607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1DC55C2-9FE9-40B2-BE93-5E275B71B308}"/>
                  </a:ext>
                </a:extLst>
              </p:cNvPr>
              <p:cNvCxnSpPr/>
              <p:nvPr/>
            </p:nvCxnSpPr>
            <p:spPr>
              <a:xfrm>
                <a:off x="4329403" y="4186335"/>
                <a:ext cx="0" cy="3607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714F7B0-FDBC-44E8-9CCA-F8E7833CB1A0}"/>
                  </a:ext>
                </a:extLst>
              </p:cNvPr>
              <p:cNvCxnSpPr/>
              <p:nvPr/>
            </p:nvCxnSpPr>
            <p:spPr>
              <a:xfrm>
                <a:off x="4718179" y="4186335"/>
                <a:ext cx="0" cy="3607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3486FD0-C4D4-460F-93BE-B83C3B7EDE97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 flipV="1">
              <a:off x="2307772" y="4240536"/>
              <a:ext cx="1186541" cy="1990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93363E-DE9D-4AC0-AC05-33AD156988E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5425751" y="4240535"/>
              <a:ext cx="13233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276A291C-8930-41EA-8D3E-E475FA6DB80B}"/>
                </a:ext>
              </a:extLst>
            </p:cNvPr>
            <p:cNvSpPr/>
            <p:nvPr/>
          </p:nvSpPr>
          <p:spPr>
            <a:xfrm>
              <a:off x="8470642" y="3893973"/>
              <a:ext cx="780661" cy="690466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4198E7-8AB5-43F0-9E03-1B75EDC65468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7850157" y="4239206"/>
              <a:ext cx="622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5F7229-385D-43A4-BA39-7DE6B4C0E0B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9250652" y="4239206"/>
              <a:ext cx="366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8C0406-A1F4-467A-A3A3-136720F39470}"/>
                </a:ext>
              </a:extLst>
            </p:cNvPr>
            <p:cNvGrpSpPr/>
            <p:nvPr/>
          </p:nvGrpSpPr>
          <p:grpSpPr>
            <a:xfrm>
              <a:off x="6749143" y="3617168"/>
              <a:ext cx="1101013" cy="1250302"/>
              <a:chOff x="6749143" y="3617168"/>
              <a:chExt cx="1101013" cy="1250302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583FC445-0B6B-45E9-8248-0A0A970E5A6B}"/>
                  </a:ext>
                </a:extLst>
              </p:cNvPr>
              <p:cNvSpPr/>
              <p:nvPr/>
            </p:nvSpPr>
            <p:spPr>
              <a:xfrm rot="16200000">
                <a:off x="6674499" y="3691812"/>
                <a:ext cx="1250302" cy="110101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" rtlCol="0" anchor="t"/>
              <a:lstStyle/>
              <a:p>
                <a:pPr algn="ctr"/>
                <a:r>
                  <a:rPr lang="en-US" sz="1400" dirty="0"/>
                  <a:t>Logging</a:t>
                </a:r>
              </a:p>
              <a:p>
                <a:pPr algn="ctr"/>
                <a:r>
                  <a:rPr lang="en-US" sz="1400" dirty="0"/>
                  <a:t>Service</a:t>
                </a:r>
              </a:p>
            </p:txBody>
          </p:sp>
          <p:pic>
            <p:nvPicPr>
              <p:cNvPr id="19" name="Picture 1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75882643-8D9A-456C-80C8-E0495D738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16601" y="4347575"/>
                <a:ext cx="366098" cy="364954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A2C41B-8614-4B4E-88A4-823316D7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4313" y="3430102"/>
              <a:ext cx="447121" cy="469665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AF0087-F735-497B-9BFA-B7820ACCF6E5}"/>
                </a:ext>
              </a:extLst>
            </p:cNvPr>
            <p:cNvSpPr/>
            <p:nvPr/>
          </p:nvSpPr>
          <p:spPr>
            <a:xfrm>
              <a:off x="3266865" y="3197288"/>
              <a:ext cx="2381264" cy="151524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3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2010B-8067-4CAE-B9AE-339766AD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18" y="1709738"/>
            <a:ext cx="10170832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E46692-1003-4B53-9C4F-6DE79F4CB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apply what we learned to create a </a:t>
            </a:r>
            <a:r>
              <a:rPr lang="en-US" dirty="0" err="1"/>
              <a:t>LoggingWorker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D64A-9F47-4A11-AC19-979B317B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F441D-898E-4997-A3D6-3FFC4590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Experiments with Threading</a:t>
            </a:r>
          </a:p>
          <a:p>
            <a:pPr lvl="1"/>
            <a:r>
              <a:rPr lang="en-US" dirty="0"/>
              <a:t>Creating Threads</a:t>
            </a:r>
          </a:p>
          <a:p>
            <a:pPr lvl="1"/>
            <a:r>
              <a:rPr lang="en-US" dirty="0"/>
              <a:t>Daemon Threads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Simple Producer/Consumer example</a:t>
            </a:r>
          </a:p>
          <a:p>
            <a:r>
              <a:rPr lang="en-US" dirty="0"/>
              <a:t>Apply the Worker Queue and Producer/Consumer Patterns to our logging-service.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1F21-E8A9-4E82-B8A9-9ACE6440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2E6A-B5C7-42FE-AC37-DEADF87D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5CA21-6488-4C57-AE4A-1FE4509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681E0A-CE6C-49F9-8796-551BC38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Thread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8868B-AF12-4B62-8576-86511C8C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an independent path of execution within a program. </a:t>
            </a:r>
          </a:p>
          <a:p>
            <a:r>
              <a:rPr lang="en-US" dirty="0"/>
              <a:t>Many threads can run concurrently within a program. </a:t>
            </a:r>
          </a:p>
          <a:p>
            <a:r>
              <a:rPr lang="en-US" dirty="0"/>
              <a:t>A CPU core can only run 1 thread at time</a:t>
            </a:r>
          </a:p>
          <a:p>
            <a:r>
              <a:rPr lang="en-US" dirty="0"/>
              <a:t>Every thread in Java is created and controlled by the </a:t>
            </a:r>
            <a:r>
              <a:rPr lang="en-US" dirty="0" err="1">
                <a:solidFill>
                  <a:srgbClr val="3A3AB9"/>
                </a:solidFill>
                <a:latin typeface="Consolas" panose="020B0609020204030204" pitchFamily="49" charset="0"/>
              </a:rPr>
              <a:t>java.lang.Thread</a:t>
            </a:r>
            <a:r>
              <a:rPr lang="en-US" dirty="0"/>
              <a:t> class.</a:t>
            </a:r>
          </a:p>
          <a:p>
            <a:r>
              <a:rPr lang="en-US" dirty="0"/>
              <a:t>We can inherit </a:t>
            </a:r>
            <a:r>
              <a:rPr lang="en-US" dirty="0">
                <a:solidFill>
                  <a:srgbClr val="3A3AB9"/>
                </a:solidFill>
              </a:rPr>
              <a:t>Thread</a:t>
            </a:r>
            <a:r>
              <a:rPr lang="en-US" dirty="0"/>
              <a:t>, or implement the work we want done on a thread an implementation of the </a:t>
            </a:r>
            <a:r>
              <a:rPr lang="en-US" dirty="0" err="1">
                <a:solidFill>
                  <a:srgbClr val="3A3AB9"/>
                </a:solidFill>
                <a:latin typeface="Consolas" panose="020B0609020204030204" pitchFamily="49" charset="0"/>
              </a:rPr>
              <a:t>java.lang.Runnable</a:t>
            </a:r>
            <a:r>
              <a:rPr lang="en-US" dirty="0">
                <a:solidFill>
                  <a:srgbClr val="3A3AB9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AD7C7-D706-4BC1-8CBF-7A8DF1B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86D6-9905-409F-B4D9-016718E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1CC8-B9AE-41CF-B102-E87A16EB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LoggingWorkerThread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run()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//do some work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 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LoggingWorkerThread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2D6C-2D03-465C-916E-F68E162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5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86D6-9905-409F-B4D9-016718E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Runnable and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1CC8-B9AE-41CF-B102-E87A16EB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LoggingWorker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Runnable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run()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//do some work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 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LoggingWorker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2D6C-2D03-465C-916E-F68E162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7015-EF1A-4B80-B663-45A0BBF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766B-2ACC-468A-8570-9088F9A3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Thread-Safe</a:t>
            </a:r>
            <a:r>
              <a:rPr lang="en-US" dirty="0"/>
              <a:t>: An object or method is safe for use by multiple threads concurrently.</a:t>
            </a:r>
          </a:p>
          <a:p>
            <a:r>
              <a:rPr lang="en-US" b="1" dirty="0"/>
              <a:t>Context Switching: </a:t>
            </a:r>
            <a:r>
              <a:rPr lang="en-US" dirty="0"/>
              <a:t>when the CPU is exchanging one thread for another.</a:t>
            </a:r>
          </a:p>
          <a:p>
            <a:r>
              <a:rPr lang="en-US" b="1" dirty="0"/>
              <a:t>CPU Thrashing</a:t>
            </a:r>
            <a:r>
              <a:rPr lang="en-US" dirty="0"/>
              <a:t>: excessive context switching that severely impacts performance of the server and application.</a:t>
            </a:r>
          </a:p>
          <a:p>
            <a:r>
              <a:rPr lang="en-US" b="1" dirty="0"/>
              <a:t>Zombie Thread</a:t>
            </a:r>
            <a:r>
              <a:rPr lang="en-US" dirty="0"/>
              <a:t>: Thread that exists, but is no longer attached to the JVM. They are not “alive”, not “dead” hence the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AA43-A381-4609-A5FE-B07F70B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5A38-DCB1-4B73-B8CE-178583D6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life-cycle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BB6F9-3EA2-45AB-B491-4E1A5FDD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66FE83-DFEF-412C-BA4B-529837C4B6DB}"/>
              </a:ext>
            </a:extLst>
          </p:cNvPr>
          <p:cNvSpPr/>
          <p:nvPr/>
        </p:nvSpPr>
        <p:spPr>
          <a:xfrm>
            <a:off x="5534890" y="1191491"/>
            <a:ext cx="9213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90E378-A34B-45E3-B2AD-AE49F7B1D581}"/>
              </a:ext>
            </a:extLst>
          </p:cNvPr>
          <p:cNvSpPr/>
          <p:nvPr/>
        </p:nvSpPr>
        <p:spPr>
          <a:xfrm>
            <a:off x="5534889" y="2195512"/>
            <a:ext cx="9213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588E1A-9ACB-4A07-B7CF-C5DBEDD8CED2}"/>
              </a:ext>
            </a:extLst>
          </p:cNvPr>
          <p:cNvSpPr/>
          <p:nvPr/>
        </p:nvSpPr>
        <p:spPr>
          <a:xfrm>
            <a:off x="5489860" y="3089852"/>
            <a:ext cx="10113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97EDF2-C711-4BAB-B827-AA4AB1EAEC60}"/>
              </a:ext>
            </a:extLst>
          </p:cNvPr>
          <p:cNvSpPr/>
          <p:nvPr/>
        </p:nvSpPr>
        <p:spPr>
          <a:xfrm>
            <a:off x="3155368" y="4158093"/>
            <a:ext cx="10113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CF41A2-67FF-4BE2-AFCD-EE55BBDBF430}"/>
              </a:ext>
            </a:extLst>
          </p:cNvPr>
          <p:cNvSpPr/>
          <p:nvPr/>
        </p:nvSpPr>
        <p:spPr>
          <a:xfrm>
            <a:off x="8000995" y="4158093"/>
            <a:ext cx="10113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01165A-A288-4D6E-92B9-C325FBED550D}"/>
              </a:ext>
            </a:extLst>
          </p:cNvPr>
          <p:cNvSpPr/>
          <p:nvPr/>
        </p:nvSpPr>
        <p:spPr>
          <a:xfrm>
            <a:off x="6203370" y="4158093"/>
            <a:ext cx="135081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532F01-3A40-4848-AB82-951B82D03175}"/>
              </a:ext>
            </a:extLst>
          </p:cNvPr>
          <p:cNvSpPr/>
          <p:nvPr/>
        </p:nvSpPr>
        <p:spPr>
          <a:xfrm>
            <a:off x="4707076" y="4143371"/>
            <a:ext cx="10113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172ACE-16B1-40F2-91AD-557EFA9C6C48}"/>
              </a:ext>
            </a:extLst>
          </p:cNvPr>
          <p:cNvSpPr/>
          <p:nvPr/>
        </p:nvSpPr>
        <p:spPr>
          <a:xfrm>
            <a:off x="5489860" y="5157932"/>
            <a:ext cx="10113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8F9572-1736-466E-9093-445C6756775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995553" y="1648691"/>
            <a:ext cx="1" cy="54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F6BEF2-6569-47B3-9C47-F1940919719C}"/>
              </a:ext>
            </a:extLst>
          </p:cNvPr>
          <p:cNvCxnSpPr>
            <a:cxnSpLocks/>
          </p:cNvCxnSpPr>
          <p:nvPr/>
        </p:nvCxnSpPr>
        <p:spPr>
          <a:xfrm>
            <a:off x="6262254" y="2687782"/>
            <a:ext cx="0" cy="40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6FA926-C571-48AB-BAB3-FA89EBC32507}"/>
              </a:ext>
            </a:extLst>
          </p:cNvPr>
          <p:cNvCxnSpPr>
            <a:cxnSpLocks/>
          </p:cNvCxnSpPr>
          <p:nvPr/>
        </p:nvCxnSpPr>
        <p:spPr>
          <a:xfrm flipV="1">
            <a:off x="5714999" y="2687783"/>
            <a:ext cx="0" cy="40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1B2DCF7-FB0F-4E94-95DA-501408737E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522786" y="2685326"/>
            <a:ext cx="611041" cy="2334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7D966C8-A423-4819-BA41-DF094CD239D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5306001" y="3453819"/>
            <a:ext cx="596319" cy="782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BBA08B-5667-4DA8-B81B-605DAD7D48A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131645" y="3410958"/>
            <a:ext cx="611041" cy="883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28F613-528F-428B-B1A5-89FE43B63B0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6945599" y="2597004"/>
            <a:ext cx="611041" cy="2511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347247-BE11-403E-B498-19542CC206A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995552" y="3547052"/>
            <a:ext cx="0" cy="16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EB73517-8180-4268-A05F-9E697D19154E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 flipH="1">
            <a:off x="3155367" y="2424113"/>
            <a:ext cx="2379521" cy="1962581"/>
          </a:xfrm>
          <a:prstGeom prst="curvedConnector3">
            <a:avLst>
              <a:gd name="adj1" fmla="val -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557AD75-B554-492F-8F1C-AD779F0ED4C2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5400000" flipH="1" flipV="1">
            <a:off x="4285598" y="3351281"/>
            <a:ext cx="2176459" cy="322121"/>
          </a:xfrm>
          <a:prstGeom prst="curvedConnector4">
            <a:avLst>
              <a:gd name="adj1" fmla="val -43604"/>
              <a:gd name="adj2" fmla="val -106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3263536-BE83-4E31-930A-EFAFD324F2EF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H="1" flipV="1">
            <a:off x="6456216" y="2424112"/>
            <a:ext cx="2556162" cy="1962581"/>
          </a:xfrm>
          <a:prstGeom prst="curvedConnector3">
            <a:avLst>
              <a:gd name="adj1" fmla="val -8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47D074A-FAA7-42EA-B2A3-8C560D4CF355}"/>
              </a:ext>
            </a:extLst>
          </p:cNvPr>
          <p:cNvCxnSpPr>
            <a:stCxn id="10" idx="2"/>
            <a:endCxn id="6" idx="3"/>
          </p:cNvCxnSpPr>
          <p:nvPr/>
        </p:nvCxnSpPr>
        <p:spPr>
          <a:xfrm rot="5400000" flipH="1">
            <a:off x="5571907" y="3308422"/>
            <a:ext cx="2191181" cy="422563"/>
          </a:xfrm>
          <a:prstGeom prst="curvedConnector4">
            <a:avLst>
              <a:gd name="adj1" fmla="val -32879"/>
              <a:gd name="adj2" fmla="val -89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8E15CB-0701-449E-BAD4-196F756A1610}"/>
              </a:ext>
            </a:extLst>
          </p:cNvPr>
          <p:cNvSpPr txBox="1"/>
          <p:nvPr/>
        </p:nvSpPr>
        <p:spPr>
          <a:xfrm>
            <a:off x="5995551" y="1659049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39C915-3792-4430-A406-5846A66D4362}"/>
              </a:ext>
            </a:extLst>
          </p:cNvPr>
          <p:cNvSpPr txBox="1"/>
          <p:nvPr/>
        </p:nvSpPr>
        <p:spPr>
          <a:xfrm>
            <a:off x="6276104" y="2658888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F1EACA-80CB-4BCA-B204-6F53CE47CA58}"/>
              </a:ext>
            </a:extLst>
          </p:cNvPr>
          <p:cNvSpPr txBox="1"/>
          <p:nvPr/>
        </p:nvSpPr>
        <p:spPr>
          <a:xfrm>
            <a:off x="4615594" y="2531731"/>
            <a:ext cx="112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  <a:p>
            <a:r>
              <a:rPr lang="en-US" dirty="0"/>
              <a:t>expiration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21959-E704-43B0-B620-21D66146717D}"/>
              </a:ext>
            </a:extLst>
          </p:cNvPr>
          <p:cNvSpPr txBox="1"/>
          <p:nvPr/>
        </p:nvSpPr>
        <p:spPr>
          <a:xfrm>
            <a:off x="5950557" y="475938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DC9851-D834-4CED-87E9-D06448EB8B08}"/>
              </a:ext>
            </a:extLst>
          </p:cNvPr>
          <p:cNvSpPr txBox="1"/>
          <p:nvPr/>
        </p:nvSpPr>
        <p:spPr>
          <a:xfrm>
            <a:off x="8330044" y="4973266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5091D5-FBF4-454E-BB53-B64F355E4892}"/>
              </a:ext>
            </a:extLst>
          </p:cNvPr>
          <p:cNvSpPr txBox="1"/>
          <p:nvPr/>
        </p:nvSpPr>
        <p:spPr>
          <a:xfrm>
            <a:off x="6833175" y="37956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7330E8-6733-427F-BC05-4C83CDF57D20}"/>
              </a:ext>
            </a:extLst>
          </p:cNvPr>
          <p:cNvSpPr txBox="1"/>
          <p:nvPr/>
        </p:nvSpPr>
        <p:spPr>
          <a:xfrm>
            <a:off x="7817309" y="3519703"/>
            <a:ext cx="112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</a:t>
            </a:r>
            <a:r>
              <a:rPr lang="en-US" dirty="0"/>
              <a:t> request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6B5F11-F287-4D33-84FA-17CEF0887B2C}"/>
              </a:ext>
            </a:extLst>
          </p:cNvPr>
          <p:cNvSpPr txBox="1"/>
          <p:nvPr/>
        </p:nvSpPr>
        <p:spPr>
          <a:xfrm>
            <a:off x="4290613" y="37956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sleep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E5B07-C8A0-47F6-829B-4B8F915A9866}"/>
              </a:ext>
            </a:extLst>
          </p:cNvPr>
          <p:cNvSpPr txBox="1"/>
          <p:nvPr/>
        </p:nvSpPr>
        <p:spPr>
          <a:xfrm>
            <a:off x="3555170" y="3483240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8901B4-ED49-42B0-BAD6-D0E5B4DB48D0}"/>
              </a:ext>
            </a:extLst>
          </p:cNvPr>
          <p:cNvSpPr txBox="1"/>
          <p:nvPr/>
        </p:nvSpPr>
        <p:spPr>
          <a:xfrm>
            <a:off x="8962578" y="3298574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</a:t>
            </a:r>
            <a:r>
              <a:rPr lang="en-US" dirty="0"/>
              <a:t> complete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BD1C1-B8B2-4E47-BE90-1A9A3A8AB728}"/>
              </a:ext>
            </a:extLst>
          </p:cNvPr>
          <p:cNvSpPr txBox="1"/>
          <p:nvPr/>
        </p:nvSpPr>
        <p:spPr>
          <a:xfrm>
            <a:off x="2285171" y="36776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85A27F-F5CA-4F2B-8844-4C469BA443C5}"/>
              </a:ext>
            </a:extLst>
          </p:cNvPr>
          <p:cNvSpPr txBox="1"/>
          <p:nvPr/>
        </p:nvSpPr>
        <p:spPr>
          <a:xfrm>
            <a:off x="3393734" y="4903169"/>
            <a:ext cx="149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sleep interval expires</a:t>
            </a:r>
          </a:p>
        </p:txBody>
      </p:sp>
    </p:spTree>
    <p:extLst>
      <p:ext uri="{BB962C8B-B14F-4D97-AF65-F5344CB8AC3E}">
        <p14:creationId xmlns:p14="http://schemas.microsoft.com/office/powerpoint/2010/main" val="142303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D984E442A34893CE9A89154F82D6" ma:contentTypeVersion="10" ma:contentTypeDescription="Create a new document." ma:contentTypeScope="" ma:versionID="46ffca2b83fb424478f2b5aa2fef9f02">
  <xsd:schema xmlns:xsd="http://www.w3.org/2001/XMLSchema" xmlns:xs="http://www.w3.org/2001/XMLSchema" xmlns:p="http://schemas.microsoft.com/office/2006/metadata/properties" xmlns:ns3="531c720f-c21f-4d59-9941-8c8943beae33" xmlns:ns4="0710cda6-3b1d-4442-80bd-8da86f5fbb89" targetNamespace="http://schemas.microsoft.com/office/2006/metadata/properties" ma:root="true" ma:fieldsID="5756a2a347c1c07fdf5ecb58ad80008d" ns3:_="" ns4:_="">
    <xsd:import namespace="531c720f-c21f-4d59-9941-8c8943beae33"/>
    <xsd:import namespace="0710cda6-3b1d-4442-80bd-8da86f5fbb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c720f-c21f-4d59-9941-8c8943beae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0cda6-3b1d-4442-80bd-8da86f5fbb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51D3A3-3165-440C-8ADE-B2FF77361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1c720f-c21f-4d59-9941-8c8943beae33"/>
    <ds:schemaRef ds:uri="0710cda6-3b1d-4442-80bd-8da86f5fbb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E74EF3-6CBC-4809-8700-4A3EDB00E5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9D0F4-262F-452E-8599-7C7BE8534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3841</TotalTime>
  <Words>991</Words>
  <Application>Microsoft Office PowerPoint</Application>
  <PresentationFormat>Widescreen</PresentationFormat>
  <Paragraphs>252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Asynchronous Programming Part 1</vt:lpstr>
      <vt:lpstr>Lesson Goals:</vt:lpstr>
      <vt:lpstr>Hands-On</vt:lpstr>
      <vt:lpstr>Threading Fundamentals</vt:lpstr>
      <vt:lpstr>The Java Thread</vt:lpstr>
      <vt:lpstr>Extending Thread</vt:lpstr>
      <vt:lpstr>Using Runnable and Thread</vt:lpstr>
      <vt:lpstr>Some terminology</vt:lpstr>
      <vt:lpstr>Thread life-cycle</vt:lpstr>
      <vt:lpstr>Priorities and Scheduling</vt:lpstr>
      <vt:lpstr>Priorities and Scheduling</vt:lpstr>
      <vt:lpstr>Daemon Thread</vt:lpstr>
      <vt:lpstr>Coding Time!</vt:lpstr>
      <vt:lpstr>Synchronization</vt:lpstr>
      <vt:lpstr>Synchronization</vt:lpstr>
      <vt:lpstr>Synchronized Methods</vt:lpstr>
      <vt:lpstr>Synchronized Statements</vt:lpstr>
      <vt:lpstr>Synchronization</vt:lpstr>
      <vt:lpstr>Atomic Access</vt:lpstr>
      <vt:lpstr>Volatile Keyword</vt:lpstr>
      <vt:lpstr>Atomic Variables</vt:lpstr>
      <vt:lpstr>Concurrent Collection</vt:lpstr>
      <vt:lpstr>Coding Time!</vt:lpstr>
      <vt:lpstr>Producer/Consumer Pattern</vt:lpstr>
      <vt:lpstr>Producer/Consumer Pattern</vt:lpstr>
      <vt:lpstr>Coding Time!</vt:lpstr>
      <vt:lpstr>Work Queue Pattern</vt:lpstr>
      <vt:lpstr>Work Queue Pattern</vt:lpstr>
      <vt:lpstr>Coding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7</cp:revision>
  <dcterms:created xsi:type="dcterms:W3CDTF">2020-01-15T14:55:08Z</dcterms:created>
  <dcterms:modified xsi:type="dcterms:W3CDTF">2020-01-20T21:50:17Z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0x0101009713D984E442A34893CE9A89154F82D6</vt:lpwstr>
  </property>
</Properties>
</file>