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42"/>
  </p:notesMasterIdLst>
  <p:sldIdLst>
    <p:sldId id="256" r:id="rId5"/>
    <p:sldId id="257" r:id="rId6"/>
    <p:sldId id="258" r:id="rId7"/>
    <p:sldId id="316" r:id="rId8"/>
    <p:sldId id="304" r:id="rId9"/>
    <p:sldId id="305" r:id="rId10"/>
    <p:sldId id="324" r:id="rId11"/>
    <p:sldId id="325" r:id="rId12"/>
    <p:sldId id="326" r:id="rId13"/>
    <p:sldId id="327" r:id="rId14"/>
    <p:sldId id="328" r:id="rId15"/>
    <p:sldId id="302" r:id="rId16"/>
    <p:sldId id="303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31" r:id="rId26"/>
    <p:sldId id="332" r:id="rId27"/>
    <p:sldId id="329" r:id="rId28"/>
    <p:sldId id="334" r:id="rId29"/>
    <p:sldId id="330" r:id="rId30"/>
    <p:sldId id="314" r:id="rId31"/>
    <p:sldId id="333" r:id="rId32"/>
    <p:sldId id="315" r:id="rId33"/>
    <p:sldId id="318" r:id="rId34"/>
    <p:sldId id="322" r:id="rId35"/>
    <p:sldId id="321" r:id="rId36"/>
    <p:sldId id="320" r:id="rId37"/>
    <p:sldId id="319" r:id="rId38"/>
    <p:sldId id="323" r:id="rId39"/>
    <p:sldId id="317" r:id="rId40"/>
    <p:sldId id="30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Penniman" initials="JP" lastIdx="1" clrIdx="0">
    <p:extLst>
      <p:ext uri="{19B8F6BF-5375-455C-9EA6-DF929625EA0E}">
        <p15:presenceInfo xmlns:p15="http://schemas.microsoft.com/office/powerpoint/2012/main" userId="a53340c60eabc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B9"/>
    <a:srgbClr val="913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FE1EA-102E-4E1C-B68E-B0D3A5E519D7}" v="80" dt="2020-01-21T16:27:59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7" autoAdjust="0"/>
    <p:restoredTop sz="90669" autoAdjust="0"/>
  </p:normalViewPr>
  <p:slideViewPr>
    <p:cSldViewPr snapToGrid="0">
      <p:cViewPr varScale="1">
        <p:scale>
          <a:sx n="154" d="100"/>
          <a:sy n="154" d="100"/>
        </p:scale>
        <p:origin x="43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Penniman" userId="a53340c60eabc8a3" providerId="LiveId" clId="{3CEFE1EA-102E-4E1C-B68E-B0D3A5E519D7}"/>
    <pc:docChg chg="undo custSel addSld delSld modSld sldOrd">
      <pc:chgData name="Jason Penniman" userId="a53340c60eabc8a3" providerId="LiveId" clId="{3CEFE1EA-102E-4E1C-B68E-B0D3A5E519D7}" dt="2020-01-21T16:27:59.471" v="1070" actId="20577"/>
      <pc:docMkLst>
        <pc:docMk/>
      </pc:docMkLst>
      <pc:sldChg chg="modSp">
        <pc:chgData name="Jason Penniman" userId="a53340c60eabc8a3" providerId="LiveId" clId="{3CEFE1EA-102E-4E1C-B68E-B0D3A5E519D7}" dt="2020-01-21T15:49:12.163" v="32" actId="20577"/>
        <pc:sldMkLst>
          <pc:docMk/>
          <pc:sldMk cId="1561234390" sldId="256"/>
        </pc:sldMkLst>
        <pc:spChg chg="mod">
          <ac:chgData name="Jason Penniman" userId="a53340c60eabc8a3" providerId="LiveId" clId="{3CEFE1EA-102E-4E1C-B68E-B0D3A5E519D7}" dt="2020-01-21T15:49:12.163" v="32" actId="20577"/>
          <ac:spMkLst>
            <pc:docMk/>
            <pc:sldMk cId="1561234390" sldId="256"/>
            <ac:spMk id="3" creationId="{3FAE8AC4-546F-4895-AB8E-1BD692338C84}"/>
          </ac:spMkLst>
        </pc:spChg>
      </pc:sldChg>
      <pc:sldChg chg="modSp modTransition">
        <pc:chgData name="Jason Penniman" userId="a53340c60eabc8a3" providerId="LiveId" clId="{3CEFE1EA-102E-4E1C-B68E-B0D3A5E519D7}" dt="2020-01-21T16:07:02.533" v="598" actId="20577"/>
        <pc:sldMkLst>
          <pc:docMk/>
          <pc:sldMk cId="2781154489" sldId="257"/>
        </pc:sldMkLst>
        <pc:spChg chg="mod">
          <ac:chgData name="Jason Penniman" userId="a53340c60eabc8a3" providerId="LiveId" clId="{3CEFE1EA-102E-4E1C-B68E-B0D3A5E519D7}" dt="2020-01-21T15:49:20.254" v="49" actId="20577"/>
          <ac:spMkLst>
            <pc:docMk/>
            <pc:sldMk cId="2781154489" sldId="257"/>
            <ac:spMk id="2" creationId="{65944CE2-51B1-4B0B-BFA3-08D4FDB5FBF0}"/>
          </ac:spMkLst>
        </pc:spChg>
        <pc:spChg chg="mod">
          <ac:chgData name="Jason Penniman" userId="a53340c60eabc8a3" providerId="LiveId" clId="{3CEFE1EA-102E-4E1C-B68E-B0D3A5E519D7}" dt="2020-01-21T16:07:02.533" v="598" actId="20577"/>
          <ac:spMkLst>
            <pc:docMk/>
            <pc:sldMk cId="2781154489" sldId="257"/>
            <ac:spMk id="3" creationId="{879089F3-F828-48F0-AEB3-6E88969AA0D7}"/>
          </ac:spMkLst>
        </pc:spChg>
      </pc:sldChg>
      <pc:sldChg chg="modSp modTransition">
        <pc:chgData name="Jason Penniman" userId="a53340c60eabc8a3" providerId="LiveId" clId="{3CEFE1EA-102E-4E1C-B68E-B0D3A5E519D7}" dt="2020-01-21T15:52:33.509" v="113"/>
        <pc:sldMkLst>
          <pc:docMk/>
          <pc:sldMk cId="987661240" sldId="258"/>
        </pc:sldMkLst>
        <pc:spChg chg="mod">
          <ac:chgData name="Jason Penniman" userId="a53340c60eabc8a3" providerId="LiveId" clId="{3CEFE1EA-102E-4E1C-B68E-B0D3A5E519D7}" dt="2020-01-21T15:52:15.540" v="112" actId="20577"/>
          <ac:spMkLst>
            <pc:docMk/>
            <pc:sldMk cId="987661240" sldId="258"/>
            <ac:spMk id="2" creationId="{E7D94025-A36F-48DD-BB09-6D3DC7AA6236}"/>
          </ac:spMkLst>
        </pc:spChg>
        <pc:spChg chg="mod">
          <ac:chgData name="Jason Penniman" userId="a53340c60eabc8a3" providerId="LiveId" clId="{3CEFE1EA-102E-4E1C-B68E-B0D3A5E519D7}" dt="2020-01-21T15:52:33.509" v="113"/>
          <ac:spMkLst>
            <pc:docMk/>
            <pc:sldMk cId="987661240" sldId="258"/>
            <ac:spMk id="3" creationId="{281B625E-7EA0-42C6-B0A3-B482F474F16B}"/>
          </ac:spMkLst>
        </pc:spChg>
      </pc:sldChg>
      <pc:sldChg chg="add del">
        <pc:chgData name="Jason Penniman" userId="a53340c60eabc8a3" providerId="LiveId" clId="{3CEFE1EA-102E-4E1C-B68E-B0D3A5E519D7}" dt="2020-01-21T16:09:21.119" v="612"/>
        <pc:sldMkLst>
          <pc:docMk/>
          <pc:sldMk cId="1334338013" sldId="302"/>
        </pc:sldMkLst>
      </pc:sldChg>
      <pc:sldChg chg="add del">
        <pc:chgData name="Jason Penniman" userId="a53340c60eabc8a3" providerId="LiveId" clId="{3CEFE1EA-102E-4E1C-B68E-B0D3A5E519D7}" dt="2020-01-21T16:09:21.119" v="612"/>
        <pc:sldMkLst>
          <pc:docMk/>
          <pc:sldMk cId="1181396194" sldId="303"/>
        </pc:sldMkLst>
      </pc:sldChg>
      <pc:sldChg chg="add del">
        <pc:chgData name="Jason Penniman" userId="a53340c60eabc8a3" providerId="LiveId" clId="{3CEFE1EA-102E-4E1C-B68E-B0D3A5E519D7}" dt="2020-01-21T16:09:21.119" v="612"/>
        <pc:sldMkLst>
          <pc:docMk/>
          <pc:sldMk cId="2253806333" sldId="304"/>
        </pc:sldMkLst>
      </pc:sldChg>
      <pc:sldChg chg="add del">
        <pc:chgData name="Jason Penniman" userId="a53340c60eabc8a3" providerId="LiveId" clId="{3CEFE1EA-102E-4E1C-B68E-B0D3A5E519D7}" dt="2020-01-21T16:09:21.119" v="612"/>
        <pc:sldMkLst>
          <pc:docMk/>
          <pc:sldMk cId="2856244634" sldId="305"/>
        </pc:sldMkLst>
      </pc:sldChg>
      <pc:sldChg chg="add del">
        <pc:chgData name="Jason Penniman" userId="a53340c60eabc8a3" providerId="LiveId" clId="{3CEFE1EA-102E-4E1C-B68E-B0D3A5E519D7}" dt="2020-01-21T16:09:21.119" v="612"/>
        <pc:sldMkLst>
          <pc:docMk/>
          <pc:sldMk cId="151766533" sldId="306"/>
        </pc:sldMkLst>
      </pc:sldChg>
      <pc:sldChg chg="add del">
        <pc:chgData name="Jason Penniman" userId="a53340c60eabc8a3" providerId="LiveId" clId="{3CEFE1EA-102E-4E1C-B68E-B0D3A5E519D7}" dt="2020-01-21T16:09:21.119" v="612"/>
        <pc:sldMkLst>
          <pc:docMk/>
          <pc:sldMk cId="1543569844" sldId="307"/>
        </pc:sldMkLst>
      </pc:sldChg>
      <pc:sldChg chg="add del modAnim">
        <pc:chgData name="Jason Penniman" userId="a53340c60eabc8a3" providerId="LiveId" clId="{3CEFE1EA-102E-4E1C-B68E-B0D3A5E519D7}" dt="2020-01-21T16:27:05.386" v="1062"/>
        <pc:sldMkLst>
          <pc:docMk/>
          <pc:sldMk cId="3814078212" sldId="308"/>
        </pc:sldMkLst>
      </pc:sldChg>
      <pc:sldChg chg="add del">
        <pc:chgData name="Jason Penniman" userId="a53340c60eabc8a3" providerId="LiveId" clId="{3CEFE1EA-102E-4E1C-B68E-B0D3A5E519D7}" dt="2020-01-21T16:09:21.119" v="612"/>
        <pc:sldMkLst>
          <pc:docMk/>
          <pc:sldMk cId="1153308721" sldId="309"/>
        </pc:sldMkLst>
      </pc:sldChg>
      <pc:sldChg chg="add del">
        <pc:chgData name="Jason Penniman" userId="a53340c60eabc8a3" providerId="LiveId" clId="{3CEFE1EA-102E-4E1C-B68E-B0D3A5E519D7}" dt="2020-01-21T16:09:21.119" v="612"/>
        <pc:sldMkLst>
          <pc:docMk/>
          <pc:sldMk cId="3285682414" sldId="310"/>
        </pc:sldMkLst>
      </pc:sldChg>
      <pc:sldChg chg="add del">
        <pc:chgData name="Jason Penniman" userId="a53340c60eabc8a3" providerId="LiveId" clId="{3CEFE1EA-102E-4E1C-B68E-B0D3A5E519D7}" dt="2020-01-21T16:09:21.119" v="612"/>
        <pc:sldMkLst>
          <pc:docMk/>
          <pc:sldMk cId="2275462517" sldId="311"/>
        </pc:sldMkLst>
      </pc:sldChg>
      <pc:sldChg chg="add del">
        <pc:chgData name="Jason Penniman" userId="a53340c60eabc8a3" providerId="LiveId" clId="{3CEFE1EA-102E-4E1C-B68E-B0D3A5E519D7}" dt="2020-01-21T16:09:21.119" v="612"/>
        <pc:sldMkLst>
          <pc:docMk/>
          <pc:sldMk cId="789414853" sldId="312"/>
        </pc:sldMkLst>
      </pc:sldChg>
      <pc:sldChg chg="add del">
        <pc:chgData name="Jason Penniman" userId="a53340c60eabc8a3" providerId="LiveId" clId="{3CEFE1EA-102E-4E1C-B68E-B0D3A5E519D7}" dt="2020-01-21T16:09:21.119" v="612"/>
        <pc:sldMkLst>
          <pc:docMk/>
          <pc:sldMk cId="482183763" sldId="313"/>
        </pc:sldMkLst>
      </pc:sldChg>
      <pc:sldChg chg="add del">
        <pc:chgData name="Jason Penniman" userId="a53340c60eabc8a3" providerId="LiveId" clId="{3CEFE1EA-102E-4E1C-B68E-B0D3A5E519D7}" dt="2020-01-21T16:09:21.119" v="612"/>
        <pc:sldMkLst>
          <pc:docMk/>
          <pc:sldMk cId="288527461" sldId="314"/>
        </pc:sldMkLst>
      </pc:sldChg>
      <pc:sldChg chg="addSp delSp modSp add">
        <pc:chgData name="Jason Penniman" userId="a53340c60eabc8a3" providerId="LiveId" clId="{3CEFE1EA-102E-4E1C-B68E-B0D3A5E519D7}" dt="2020-01-21T15:53:30.665" v="141" actId="20577"/>
        <pc:sldMkLst>
          <pc:docMk/>
          <pc:sldMk cId="3416292804" sldId="315"/>
        </pc:sldMkLst>
        <pc:spChg chg="del">
          <ac:chgData name="Jason Penniman" userId="a53340c60eabc8a3" providerId="LiveId" clId="{3CEFE1EA-102E-4E1C-B68E-B0D3A5E519D7}" dt="2020-01-21T15:53:23.332" v="116"/>
          <ac:spMkLst>
            <pc:docMk/>
            <pc:sldMk cId="3416292804" sldId="315"/>
            <ac:spMk id="2" creationId="{8A4749B7-8613-403D-9983-13C9E1FA3BDD}"/>
          </ac:spMkLst>
        </pc:spChg>
        <pc:spChg chg="del">
          <ac:chgData name="Jason Penniman" userId="a53340c60eabc8a3" providerId="LiveId" clId="{3CEFE1EA-102E-4E1C-B68E-B0D3A5E519D7}" dt="2020-01-21T15:53:23.332" v="116"/>
          <ac:spMkLst>
            <pc:docMk/>
            <pc:sldMk cId="3416292804" sldId="315"/>
            <ac:spMk id="3" creationId="{CEFFF002-3501-4CC8-9C9B-297BE78B553E}"/>
          </ac:spMkLst>
        </pc:spChg>
        <pc:spChg chg="add mod">
          <ac:chgData name="Jason Penniman" userId="a53340c60eabc8a3" providerId="LiveId" clId="{3CEFE1EA-102E-4E1C-B68E-B0D3A5E519D7}" dt="2020-01-21T15:53:30.665" v="141" actId="20577"/>
          <ac:spMkLst>
            <pc:docMk/>
            <pc:sldMk cId="3416292804" sldId="315"/>
            <ac:spMk id="4" creationId="{4E0D3A01-F1BD-4FFE-BC14-5BBF4958284F}"/>
          </ac:spMkLst>
        </pc:spChg>
        <pc:spChg chg="add mod">
          <ac:chgData name="Jason Penniman" userId="a53340c60eabc8a3" providerId="LiveId" clId="{3CEFE1EA-102E-4E1C-B68E-B0D3A5E519D7}" dt="2020-01-21T15:53:23.332" v="116"/>
          <ac:spMkLst>
            <pc:docMk/>
            <pc:sldMk cId="3416292804" sldId="315"/>
            <ac:spMk id="5" creationId="{0CAAB955-EED5-46A7-8CEA-ED39160D4187}"/>
          </ac:spMkLst>
        </pc:spChg>
      </pc:sldChg>
      <pc:sldChg chg="del">
        <pc:chgData name="Jason Penniman" userId="a53340c60eabc8a3" providerId="LiveId" clId="{3CEFE1EA-102E-4E1C-B68E-B0D3A5E519D7}" dt="2020-01-21T15:53:08.741" v="114" actId="2696"/>
        <pc:sldMkLst>
          <pc:docMk/>
          <pc:sldMk cId="4181784275" sldId="315"/>
        </pc:sldMkLst>
      </pc:sldChg>
      <pc:sldChg chg="add">
        <pc:chgData name="Jason Penniman" userId="a53340c60eabc8a3" providerId="LiveId" clId="{3CEFE1EA-102E-4E1C-B68E-B0D3A5E519D7}" dt="2020-01-21T16:09:21.119" v="612"/>
        <pc:sldMkLst>
          <pc:docMk/>
          <pc:sldMk cId="1505362690" sldId="316"/>
        </pc:sldMkLst>
      </pc:sldChg>
      <pc:sldChg chg="modSp add del">
        <pc:chgData name="Jason Penniman" userId="a53340c60eabc8a3" providerId="LiveId" clId="{3CEFE1EA-102E-4E1C-B68E-B0D3A5E519D7}" dt="2020-01-21T16:01:27.960" v="391" actId="2696"/>
        <pc:sldMkLst>
          <pc:docMk/>
          <pc:sldMk cId="3218716135" sldId="316"/>
        </pc:sldMkLst>
        <pc:spChg chg="mod">
          <ac:chgData name="Jason Penniman" userId="a53340c60eabc8a3" providerId="LiveId" clId="{3CEFE1EA-102E-4E1C-B68E-B0D3A5E519D7}" dt="2020-01-21T15:53:48.436" v="168" actId="20577"/>
          <ac:spMkLst>
            <pc:docMk/>
            <pc:sldMk cId="3218716135" sldId="316"/>
            <ac:spMk id="2" creationId="{9188BF2D-F8BA-4D13-978C-3220A7C41098}"/>
          </ac:spMkLst>
        </pc:spChg>
        <pc:spChg chg="mod">
          <ac:chgData name="Jason Penniman" userId="a53340c60eabc8a3" providerId="LiveId" clId="{3CEFE1EA-102E-4E1C-B68E-B0D3A5E519D7}" dt="2020-01-21T16:00:55.945" v="386" actId="27636"/>
          <ac:spMkLst>
            <pc:docMk/>
            <pc:sldMk cId="3218716135" sldId="316"/>
            <ac:spMk id="3" creationId="{5F334A46-C34F-4035-BB2A-7F9E74735A38}"/>
          </ac:spMkLst>
        </pc:spChg>
      </pc:sldChg>
      <pc:sldChg chg="addSp modSp add">
        <pc:chgData name="Jason Penniman" userId="a53340c60eabc8a3" providerId="LiveId" clId="{3CEFE1EA-102E-4E1C-B68E-B0D3A5E519D7}" dt="2020-01-21T15:56:37.856" v="330" actId="14100"/>
        <pc:sldMkLst>
          <pc:docMk/>
          <pc:sldMk cId="3665403566" sldId="317"/>
        </pc:sldMkLst>
        <pc:spChg chg="mod">
          <ac:chgData name="Jason Penniman" userId="a53340c60eabc8a3" providerId="LiveId" clId="{3CEFE1EA-102E-4E1C-B68E-B0D3A5E519D7}" dt="2020-01-21T15:54:57.601" v="317" actId="5793"/>
          <ac:spMkLst>
            <pc:docMk/>
            <pc:sldMk cId="3665403566" sldId="317"/>
            <ac:spMk id="2" creationId="{FB680749-0847-41FB-8C06-06F46E3EC860}"/>
          </ac:spMkLst>
        </pc:spChg>
        <pc:spChg chg="mod">
          <ac:chgData name="Jason Penniman" userId="a53340c60eabc8a3" providerId="LiveId" clId="{3CEFE1EA-102E-4E1C-B68E-B0D3A5E519D7}" dt="2020-01-21T15:56:31.402" v="328" actId="12"/>
          <ac:spMkLst>
            <pc:docMk/>
            <pc:sldMk cId="3665403566" sldId="317"/>
            <ac:spMk id="3" creationId="{D44FDB72-8238-40DD-95E9-CD42D3AA564F}"/>
          </ac:spMkLst>
        </pc:spChg>
        <pc:picChg chg="add mod">
          <ac:chgData name="Jason Penniman" userId="a53340c60eabc8a3" providerId="LiveId" clId="{3CEFE1EA-102E-4E1C-B68E-B0D3A5E519D7}" dt="2020-01-21T15:56:37.856" v="330" actId="14100"/>
          <ac:picMkLst>
            <pc:docMk/>
            <pc:sldMk cId="3665403566" sldId="317"/>
            <ac:picMk id="4" creationId="{23DF9C4F-89D9-41F3-B715-7CA73BFCA5F2}"/>
          </ac:picMkLst>
        </pc:picChg>
      </pc:sldChg>
      <pc:sldChg chg="modSp add modAnim">
        <pc:chgData name="Jason Penniman" userId="a53340c60eabc8a3" providerId="LiveId" clId="{3CEFE1EA-102E-4E1C-B68E-B0D3A5E519D7}" dt="2020-01-21T16:12:52.281" v="636"/>
        <pc:sldMkLst>
          <pc:docMk/>
          <pc:sldMk cId="3366085689" sldId="318"/>
        </pc:sldMkLst>
        <pc:spChg chg="mod">
          <ac:chgData name="Jason Penniman" userId="a53340c60eabc8a3" providerId="LiveId" clId="{3CEFE1EA-102E-4E1C-B68E-B0D3A5E519D7}" dt="2020-01-21T16:01:43.807" v="402" actId="20577"/>
          <ac:spMkLst>
            <pc:docMk/>
            <pc:sldMk cId="3366085689" sldId="318"/>
            <ac:spMk id="3" creationId="{5F334A46-C34F-4035-BB2A-7F9E74735A38}"/>
          </ac:spMkLst>
        </pc:spChg>
      </pc:sldChg>
      <pc:sldChg chg="modSp add modAnim">
        <pc:chgData name="Jason Penniman" userId="a53340c60eabc8a3" providerId="LiveId" clId="{3CEFE1EA-102E-4E1C-B68E-B0D3A5E519D7}" dt="2020-01-21T16:13:04.778" v="640"/>
        <pc:sldMkLst>
          <pc:docMk/>
          <pc:sldMk cId="1096129102" sldId="319"/>
        </pc:sldMkLst>
        <pc:spChg chg="mod">
          <ac:chgData name="Jason Penniman" userId="a53340c60eabc8a3" providerId="LiveId" clId="{3CEFE1EA-102E-4E1C-B68E-B0D3A5E519D7}" dt="2020-01-21T16:03:11.775" v="422"/>
          <ac:spMkLst>
            <pc:docMk/>
            <pc:sldMk cId="1096129102" sldId="319"/>
            <ac:spMk id="2" creationId="{9188BF2D-F8BA-4D13-978C-3220A7C41098}"/>
          </ac:spMkLst>
        </pc:spChg>
        <pc:spChg chg="mod">
          <ac:chgData name="Jason Penniman" userId="a53340c60eabc8a3" providerId="LiveId" clId="{3CEFE1EA-102E-4E1C-B68E-B0D3A5E519D7}" dt="2020-01-21T16:03:51.168" v="441" actId="14"/>
          <ac:spMkLst>
            <pc:docMk/>
            <pc:sldMk cId="1096129102" sldId="319"/>
            <ac:spMk id="3" creationId="{5F334A46-C34F-4035-BB2A-7F9E74735A38}"/>
          </ac:spMkLst>
        </pc:spChg>
      </pc:sldChg>
      <pc:sldChg chg="modSp add modAnim">
        <pc:chgData name="Jason Penniman" userId="a53340c60eabc8a3" providerId="LiveId" clId="{3CEFE1EA-102E-4E1C-B68E-B0D3A5E519D7}" dt="2020-01-21T16:13:01.762" v="639"/>
        <pc:sldMkLst>
          <pc:docMk/>
          <pc:sldMk cId="2485927786" sldId="320"/>
        </pc:sldMkLst>
        <pc:spChg chg="mod">
          <ac:chgData name="Jason Penniman" userId="a53340c60eabc8a3" providerId="LiveId" clId="{3CEFE1EA-102E-4E1C-B68E-B0D3A5E519D7}" dt="2020-01-21T16:02:45.099" v="415"/>
          <ac:spMkLst>
            <pc:docMk/>
            <pc:sldMk cId="2485927786" sldId="320"/>
            <ac:spMk id="2" creationId="{9188BF2D-F8BA-4D13-978C-3220A7C41098}"/>
          </ac:spMkLst>
        </pc:spChg>
        <pc:spChg chg="mod">
          <ac:chgData name="Jason Penniman" userId="a53340c60eabc8a3" providerId="LiveId" clId="{3CEFE1EA-102E-4E1C-B68E-B0D3A5E519D7}" dt="2020-01-21T16:02:57.756" v="421" actId="14"/>
          <ac:spMkLst>
            <pc:docMk/>
            <pc:sldMk cId="2485927786" sldId="320"/>
            <ac:spMk id="3" creationId="{5F334A46-C34F-4035-BB2A-7F9E74735A38}"/>
          </ac:spMkLst>
        </pc:spChg>
      </pc:sldChg>
      <pc:sldChg chg="modSp add modAnim">
        <pc:chgData name="Jason Penniman" userId="a53340c60eabc8a3" providerId="LiveId" clId="{3CEFE1EA-102E-4E1C-B68E-B0D3A5E519D7}" dt="2020-01-21T16:12:59.369" v="638"/>
        <pc:sldMkLst>
          <pc:docMk/>
          <pc:sldMk cId="2112065923" sldId="321"/>
        </pc:sldMkLst>
        <pc:spChg chg="mod">
          <ac:chgData name="Jason Penniman" userId="a53340c60eabc8a3" providerId="LiveId" clId="{3CEFE1EA-102E-4E1C-B68E-B0D3A5E519D7}" dt="2020-01-21T16:02:19.405" v="409"/>
          <ac:spMkLst>
            <pc:docMk/>
            <pc:sldMk cId="2112065923" sldId="321"/>
            <ac:spMk id="2" creationId="{9188BF2D-F8BA-4D13-978C-3220A7C41098}"/>
          </ac:spMkLst>
        </pc:spChg>
        <pc:spChg chg="mod">
          <ac:chgData name="Jason Penniman" userId="a53340c60eabc8a3" providerId="LiveId" clId="{3CEFE1EA-102E-4E1C-B68E-B0D3A5E519D7}" dt="2020-01-21T16:02:34.375" v="414" actId="14"/>
          <ac:spMkLst>
            <pc:docMk/>
            <pc:sldMk cId="2112065923" sldId="321"/>
            <ac:spMk id="3" creationId="{5F334A46-C34F-4035-BB2A-7F9E74735A38}"/>
          </ac:spMkLst>
        </pc:spChg>
      </pc:sldChg>
      <pc:sldChg chg="modSp add modAnim">
        <pc:chgData name="Jason Penniman" userId="a53340c60eabc8a3" providerId="LiveId" clId="{3CEFE1EA-102E-4E1C-B68E-B0D3A5E519D7}" dt="2020-01-21T16:12:56.625" v="637"/>
        <pc:sldMkLst>
          <pc:docMk/>
          <pc:sldMk cId="277321195" sldId="322"/>
        </pc:sldMkLst>
        <pc:spChg chg="mod">
          <ac:chgData name="Jason Penniman" userId="a53340c60eabc8a3" providerId="LiveId" clId="{3CEFE1EA-102E-4E1C-B68E-B0D3A5E519D7}" dt="2020-01-21T16:01:52.604" v="403"/>
          <ac:spMkLst>
            <pc:docMk/>
            <pc:sldMk cId="277321195" sldId="322"/>
            <ac:spMk id="2" creationId="{9188BF2D-F8BA-4D13-978C-3220A7C41098}"/>
          </ac:spMkLst>
        </pc:spChg>
        <pc:spChg chg="mod">
          <ac:chgData name="Jason Penniman" userId="a53340c60eabc8a3" providerId="LiveId" clId="{3CEFE1EA-102E-4E1C-B68E-B0D3A5E519D7}" dt="2020-01-21T16:02:04.585" v="408" actId="14"/>
          <ac:spMkLst>
            <pc:docMk/>
            <pc:sldMk cId="277321195" sldId="322"/>
            <ac:spMk id="3" creationId="{5F334A46-C34F-4035-BB2A-7F9E74735A38}"/>
          </ac:spMkLst>
        </pc:spChg>
      </pc:sldChg>
      <pc:sldChg chg="modSp add modAnim">
        <pc:chgData name="Jason Penniman" userId="a53340c60eabc8a3" providerId="LiveId" clId="{3CEFE1EA-102E-4E1C-B68E-B0D3A5E519D7}" dt="2020-01-21T16:13:36.799" v="643" actId="20577"/>
        <pc:sldMkLst>
          <pc:docMk/>
          <pc:sldMk cId="920756892" sldId="323"/>
        </pc:sldMkLst>
        <pc:spChg chg="mod">
          <ac:chgData name="Jason Penniman" userId="a53340c60eabc8a3" providerId="LiveId" clId="{3CEFE1EA-102E-4E1C-B68E-B0D3A5E519D7}" dt="2020-01-21T16:04:04.683" v="458" actId="20577"/>
          <ac:spMkLst>
            <pc:docMk/>
            <pc:sldMk cId="920756892" sldId="323"/>
            <ac:spMk id="2" creationId="{9188BF2D-F8BA-4D13-978C-3220A7C41098}"/>
          </ac:spMkLst>
        </pc:spChg>
        <pc:spChg chg="mod">
          <ac:chgData name="Jason Penniman" userId="a53340c60eabc8a3" providerId="LiveId" clId="{3CEFE1EA-102E-4E1C-B68E-B0D3A5E519D7}" dt="2020-01-21T16:13:36.799" v="643" actId="20577"/>
          <ac:spMkLst>
            <pc:docMk/>
            <pc:sldMk cId="920756892" sldId="323"/>
            <ac:spMk id="3" creationId="{5F334A46-C34F-4035-BB2A-7F9E74735A38}"/>
          </ac:spMkLst>
        </pc:spChg>
      </pc:sldChg>
      <pc:sldChg chg="add">
        <pc:chgData name="Jason Penniman" userId="a53340c60eabc8a3" providerId="LiveId" clId="{3CEFE1EA-102E-4E1C-B68E-B0D3A5E519D7}" dt="2020-01-21T16:09:21.119" v="612"/>
        <pc:sldMkLst>
          <pc:docMk/>
          <pc:sldMk cId="3657623355" sldId="324"/>
        </pc:sldMkLst>
      </pc:sldChg>
      <pc:sldChg chg="add">
        <pc:chgData name="Jason Penniman" userId="a53340c60eabc8a3" providerId="LiveId" clId="{3CEFE1EA-102E-4E1C-B68E-B0D3A5E519D7}" dt="2020-01-21T16:09:21.119" v="612"/>
        <pc:sldMkLst>
          <pc:docMk/>
          <pc:sldMk cId="538916575" sldId="325"/>
        </pc:sldMkLst>
      </pc:sldChg>
      <pc:sldChg chg="add">
        <pc:chgData name="Jason Penniman" userId="a53340c60eabc8a3" providerId="LiveId" clId="{3CEFE1EA-102E-4E1C-B68E-B0D3A5E519D7}" dt="2020-01-21T16:09:21.119" v="612"/>
        <pc:sldMkLst>
          <pc:docMk/>
          <pc:sldMk cId="3857570708" sldId="326"/>
        </pc:sldMkLst>
      </pc:sldChg>
      <pc:sldChg chg="add">
        <pc:chgData name="Jason Penniman" userId="a53340c60eabc8a3" providerId="LiveId" clId="{3CEFE1EA-102E-4E1C-B68E-B0D3A5E519D7}" dt="2020-01-21T16:09:21.119" v="612"/>
        <pc:sldMkLst>
          <pc:docMk/>
          <pc:sldMk cId="1249567973" sldId="327"/>
        </pc:sldMkLst>
      </pc:sldChg>
      <pc:sldChg chg="add modAnim">
        <pc:chgData name="Jason Penniman" userId="a53340c60eabc8a3" providerId="LiveId" clId="{3CEFE1EA-102E-4E1C-B68E-B0D3A5E519D7}" dt="2020-01-21T16:11:04.994" v="613"/>
        <pc:sldMkLst>
          <pc:docMk/>
          <pc:sldMk cId="3419278311" sldId="328"/>
        </pc:sldMkLst>
      </pc:sldChg>
      <pc:sldChg chg="addSp delSp modSp add ord">
        <pc:chgData name="Jason Penniman" userId="a53340c60eabc8a3" providerId="LiveId" clId="{3CEFE1EA-102E-4E1C-B68E-B0D3A5E519D7}" dt="2020-01-21T16:26:13.537" v="1061"/>
        <pc:sldMkLst>
          <pc:docMk/>
          <pc:sldMk cId="1681222757" sldId="329"/>
        </pc:sldMkLst>
        <pc:spChg chg="mod">
          <ac:chgData name="Jason Penniman" userId="a53340c60eabc8a3" providerId="LiveId" clId="{3CEFE1EA-102E-4E1C-B68E-B0D3A5E519D7}" dt="2020-01-21T16:25:23.105" v="1060" actId="14100"/>
          <ac:spMkLst>
            <pc:docMk/>
            <pc:sldMk cId="1681222757" sldId="329"/>
            <ac:spMk id="2" creationId="{516E85FB-5AF7-4F51-9D16-59ED10122FC8}"/>
          </ac:spMkLst>
        </pc:spChg>
        <pc:spChg chg="del">
          <ac:chgData name="Jason Penniman" userId="a53340c60eabc8a3" providerId="LiveId" clId="{3CEFE1EA-102E-4E1C-B68E-B0D3A5E519D7}" dt="2020-01-21T16:15:04.432" v="710" actId="478"/>
          <ac:spMkLst>
            <pc:docMk/>
            <pc:sldMk cId="1681222757" sldId="329"/>
            <ac:spMk id="5" creationId="{E9B349A7-11BB-40EF-BF1C-DA3824C1EA3F}"/>
          </ac:spMkLst>
        </pc:spChg>
        <pc:spChg chg="mod">
          <ac:chgData name="Jason Penniman" userId="a53340c60eabc8a3" providerId="LiveId" clId="{3CEFE1EA-102E-4E1C-B68E-B0D3A5E519D7}" dt="2020-01-21T16:21:15.888" v="868" actId="1076"/>
          <ac:spMkLst>
            <pc:docMk/>
            <pc:sldMk cId="1681222757" sldId="329"/>
            <ac:spMk id="6" creationId="{F9C0CBAE-1B75-4EAF-B90D-C72AEFDF2E0F}"/>
          </ac:spMkLst>
        </pc:spChg>
        <pc:spChg chg="mod">
          <ac:chgData name="Jason Penniman" userId="a53340c60eabc8a3" providerId="LiveId" clId="{3CEFE1EA-102E-4E1C-B68E-B0D3A5E519D7}" dt="2020-01-21T16:21:15.888" v="868" actId="1076"/>
          <ac:spMkLst>
            <pc:docMk/>
            <pc:sldMk cId="1681222757" sldId="329"/>
            <ac:spMk id="7" creationId="{B0A04DA0-1BF0-4401-995E-DFB32D5F0A67}"/>
          </ac:spMkLst>
        </pc:spChg>
        <pc:spChg chg="del">
          <ac:chgData name="Jason Penniman" userId="a53340c60eabc8a3" providerId="LiveId" clId="{3CEFE1EA-102E-4E1C-B68E-B0D3A5E519D7}" dt="2020-01-21T16:15:08.902" v="713" actId="478"/>
          <ac:spMkLst>
            <pc:docMk/>
            <pc:sldMk cId="1681222757" sldId="329"/>
            <ac:spMk id="9" creationId="{DAE8330C-CD9F-4378-9576-20AC6A15D889}"/>
          </ac:spMkLst>
        </pc:spChg>
        <pc:spChg chg="mod">
          <ac:chgData name="Jason Penniman" userId="a53340c60eabc8a3" providerId="LiveId" clId="{3CEFE1EA-102E-4E1C-B68E-B0D3A5E519D7}" dt="2020-01-21T16:21:15.888" v="868" actId="1076"/>
          <ac:spMkLst>
            <pc:docMk/>
            <pc:sldMk cId="1681222757" sldId="329"/>
            <ac:spMk id="10" creationId="{724DFE8A-FA1B-4CC9-91C0-3C3E24D92748}"/>
          </ac:spMkLst>
        </pc:spChg>
        <pc:spChg chg="mod">
          <ac:chgData name="Jason Penniman" userId="a53340c60eabc8a3" providerId="LiveId" clId="{3CEFE1EA-102E-4E1C-B68E-B0D3A5E519D7}" dt="2020-01-21T16:21:15.888" v="868" actId="1076"/>
          <ac:spMkLst>
            <pc:docMk/>
            <pc:sldMk cId="1681222757" sldId="329"/>
            <ac:spMk id="11" creationId="{377D1D8B-F283-47EB-8DB8-5B6D75F72B4A}"/>
          </ac:spMkLst>
        </pc:spChg>
        <pc:spChg chg="mod">
          <ac:chgData name="Jason Penniman" userId="a53340c60eabc8a3" providerId="LiveId" clId="{3CEFE1EA-102E-4E1C-B68E-B0D3A5E519D7}" dt="2020-01-21T16:21:15.888" v="868" actId="1076"/>
          <ac:spMkLst>
            <pc:docMk/>
            <pc:sldMk cId="1681222757" sldId="329"/>
            <ac:spMk id="12" creationId="{6590205C-7519-43B5-85B7-9A95B01A8CD2}"/>
          </ac:spMkLst>
        </pc:spChg>
        <pc:spChg chg="mod">
          <ac:chgData name="Jason Penniman" userId="a53340c60eabc8a3" providerId="LiveId" clId="{3CEFE1EA-102E-4E1C-B68E-B0D3A5E519D7}" dt="2020-01-21T16:21:15.888" v="868" actId="1076"/>
          <ac:spMkLst>
            <pc:docMk/>
            <pc:sldMk cId="1681222757" sldId="329"/>
            <ac:spMk id="14" creationId="{EC08A7D6-8816-4A03-9942-3CB17FC9FCF4}"/>
          </ac:spMkLst>
        </pc:spChg>
        <pc:spChg chg="del">
          <ac:chgData name="Jason Penniman" userId="a53340c60eabc8a3" providerId="LiveId" clId="{3CEFE1EA-102E-4E1C-B68E-B0D3A5E519D7}" dt="2020-01-21T16:15:06.252" v="711" actId="478"/>
          <ac:spMkLst>
            <pc:docMk/>
            <pc:sldMk cId="1681222757" sldId="329"/>
            <ac:spMk id="15" creationId="{AFC23B38-EAD4-490A-8933-2577D29720B5}"/>
          </ac:spMkLst>
        </pc:spChg>
        <pc:spChg chg="mod">
          <ac:chgData name="Jason Penniman" userId="a53340c60eabc8a3" providerId="LiveId" clId="{3CEFE1EA-102E-4E1C-B68E-B0D3A5E519D7}" dt="2020-01-21T16:21:15.888" v="868" actId="1076"/>
          <ac:spMkLst>
            <pc:docMk/>
            <pc:sldMk cId="1681222757" sldId="329"/>
            <ac:spMk id="16" creationId="{021516C7-C88E-46AF-80DE-7E77B9876656}"/>
          </ac:spMkLst>
        </pc:spChg>
        <pc:spChg chg="mod">
          <ac:chgData name="Jason Penniman" userId="a53340c60eabc8a3" providerId="LiveId" clId="{3CEFE1EA-102E-4E1C-B68E-B0D3A5E519D7}" dt="2020-01-21T16:21:15.888" v="868" actId="1076"/>
          <ac:spMkLst>
            <pc:docMk/>
            <pc:sldMk cId="1681222757" sldId="329"/>
            <ac:spMk id="17" creationId="{8BE99A96-F0E3-47DA-A026-C6E986AF8EC2}"/>
          </ac:spMkLst>
        </pc:spChg>
        <pc:spChg chg="del">
          <ac:chgData name="Jason Penniman" userId="a53340c60eabc8a3" providerId="LiveId" clId="{3CEFE1EA-102E-4E1C-B68E-B0D3A5E519D7}" dt="2020-01-21T16:15:10.484" v="714" actId="478"/>
          <ac:spMkLst>
            <pc:docMk/>
            <pc:sldMk cId="1681222757" sldId="329"/>
            <ac:spMk id="19" creationId="{CA378E40-95A7-4870-9C65-6657FD3F1F6E}"/>
          </ac:spMkLst>
        </pc:spChg>
        <pc:spChg chg="mod">
          <ac:chgData name="Jason Penniman" userId="a53340c60eabc8a3" providerId="LiveId" clId="{3CEFE1EA-102E-4E1C-B68E-B0D3A5E519D7}" dt="2020-01-21T16:21:15.888" v="868" actId="1076"/>
          <ac:spMkLst>
            <pc:docMk/>
            <pc:sldMk cId="1681222757" sldId="329"/>
            <ac:spMk id="21" creationId="{CD56C37D-60FC-4C6A-8264-A1695D032A08}"/>
          </ac:spMkLst>
        </pc:spChg>
        <pc:spChg chg="mod">
          <ac:chgData name="Jason Penniman" userId="a53340c60eabc8a3" providerId="LiveId" clId="{3CEFE1EA-102E-4E1C-B68E-B0D3A5E519D7}" dt="2020-01-21T16:21:15.888" v="868" actId="1076"/>
          <ac:spMkLst>
            <pc:docMk/>
            <pc:sldMk cId="1681222757" sldId="329"/>
            <ac:spMk id="23" creationId="{5BFE542E-CB8E-4048-846A-C7D4DC5A8610}"/>
          </ac:spMkLst>
        </pc:spChg>
        <pc:spChg chg="add mod">
          <ac:chgData name="Jason Penniman" userId="a53340c60eabc8a3" providerId="LiveId" clId="{3CEFE1EA-102E-4E1C-B68E-B0D3A5E519D7}" dt="2020-01-21T16:21:15.888" v="868" actId="1076"/>
          <ac:spMkLst>
            <pc:docMk/>
            <pc:sldMk cId="1681222757" sldId="329"/>
            <ac:spMk id="28" creationId="{0D3F1BDF-18EE-4B45-9DB3-9FF361CC36D9}"/>
          </ac:spMkLst>
        </pc:spChg>
        <pc:spChg chg="del">
          <ac:chgData name="Jason Penniman" userId="a53340c60eabc8a3" providerId="LiveId" clId="{3CEFE1EA-102E-4E1C-B68E-B0D3A5E519D7}" dt="2020-01-21T16:16:58.910" v="747" actId="478"/>
          <ac:spMkLst>
            <pc:docMk/>
            <pc:sldMk cId="1681222757" sldId="329"/>
            <ac:spMk id="34" creationId="{72500E9C-86D9-49A3-897C-96AA77A6E991}"/>
          </ac:spMkLst>
        </pc:spChg>
        <pc:spChg chg="add mod">
          <ac:chgData name="Jason Penniman" userId="a53340c60eabc8a3" providerId="LiveId" clId="{3CEFE1EA-102E-4E1C-B68E-B0D3A5E519D7}" dt="2020-01-21T16:21:15.888" v="868" actId="1076"/>
          <ac:spMkLst>
            <pc:docMk/>
            <pc:sldMk cId="1681222757" sldId="329"/>
            <ac:spMk id="37" creationId="{744D25D0-E2EF-42F4-A2A4-52EE4C1BA699}"/>
          </ac:spMkLst>
        </pc:spChg>
        <pc:spChg chg="add mod">
          <ac:chgData name="Jason Penniman" userId="a53340c60eabc8a3" providerId="LiveId" clId="{3CEFE1EA-102E-4E1C-B68E-B0D3A5E519D7}" dt="2020-01-21T16:21:15.888" v="868" actId="1076"/>
          <ac:spMkLst>
            <pc:docMk/>
            <pc:sldMk cId="1681222757" sldId="329"/>
            <ac:spMk id="39" creationId="{1BFEA822-426F-4395-9D9B-EEA08BE60F1E}"/>
          </ac:spMkLst>
        </pc:spChg>
        <pc:spChg chg="del">
          <ac:chgData name="Jason Penniman" userId="a53340c60eabc8a3" providerId="LiveId" clId="{3CEFE1EA-102E-4E1C-B68E-B0D3A5E519D7}" dt="2020-01-21T16:15:07.743" v="712" actId="478"/>
          <ac:spMkLst>
            <pc:docMk/>
            <pc:sldMk cId="1681222757" sldId="329"/>
            <ac:spMk id="40" creationId="{E1D4443F-A08A-480F-99D7-3AEDD41CE680}"/>
          </ac:spMkLst>
        </pc:spChg>
        <pc:spChg chg="mod">
          <ac:chgData name="Jason Penniman" userId="a53340c60eabc8a3" providerId="LiveId" clId="{3CEFE1EA-102E-4E1C-B68E-B0D3A5E519D7}" dt="2020-01-21T16:21:15.888" v="868" actId="1076"/>
          <ac:spMkLst>
            <pc:docMk/>
            <pc:sldMk cId="1681222757" sldId="329"/>
            <ac:spMk id="41" creationId="{1C29D55F-3B04-4409-8202-5BF49D637668}"/>
          </ac:spMkLst>
        </pc:spChg>
        <pc:spChg chg="mod">
          <ac:chgData name="Jason Penniman" userId="a53340c60eabc8a3" providerId="LiveId" clId="{3CEFE1EA-102E-4E1C-B68E-B0D3A5E519D7}" dt="2020-01-21T16:21:15.888" v="868" actId="1076"/>
          <ac:spMkLst>
            <pc:docMk/>
            <pc:sldMk cId="1681222757" sldId="329"/>
            <ac:spMk id="43" creationId="{3D2E1BAE-08C4-4FC6-B5E9-449A486ABC60}"/>
          </ac:spMkLst>
        </pc:spChg>
        <pc:spChg chg="add mod">
          <ac:chgData name="Jason Penniman" userId="a53340c60eabc8a3" providerId="LiveId" clId="{3CEFE1EA-102E-4E1C-B68E-B0D3A5E519D7}" dt="2020-01-21T16:21:15.888" v="868" actId="1076"/>
          <ac:spMkLst>
            <pc:docMk/>
            <pc:sldMk cId="1681222757" sldId="329"/>
            <ac:spMk id="45" creationId="{EE6C0D41-0894-4992-9A19-3EF6B71A1BD7}"/>
          </ac:spMkLst>
        </pc:spChg>
        <pc:spChg chg="add mod">
          <ac:chgData name="Jason Penniman" userId="a53340c60eabc8a3" providerId="LiveId" clId="{3CEFE1EA-102E-4E1C-B68E-B0D3A5E519D7}" dt="2020-01-21T16:21:15.888" v="868" actId="1076"/>
          <ac:spMkLst>
            <pc:docMk/>
            <pc:sldMk cId="1681222757" sldId="329"/>
            <ac:spMk id="46" creationId="{D87053CA-BBA7-423F-A6B9-B594361B623D}"/>
          </ac:spMkLst>
        </pc:spChg>
        <pc:spChg chg="add mod">
          <ac:chgData name="Jason Penniman" userId="a53340c60eabc8a3" providerId="LiveId" clId="{3CEFE1EA-102E-4E1C-B68E-B0D3A5E519D7}" dt="2020-01-21T16:21:15.888" v="868" actId="1076"/>
          <ac:spMkLst>
            <pc:docMk/>
            <pc:sldMk cId="1681222757" sldId="329"/>
            <ac:spMk id="47" creationId="{1E72B56A-154B-4B0B-98F0-F38AC38E5003}"/>
          </ac:spMkLst>
        </pc:spChg>
        <pc:spChg chg="add mod">
          <ac:chgData name="Jason Penniman" userId="a53340c60eabc8a3" providerId="LiveId" clId="{3CEFE1EA-102E-4E1C-B68E-B0D3A5E519D7}" dt="2020-01-21T16:21:15.888" v="868" actId="1076"/>
          <ac:spMkLst>
            <pc:docMk/>
            <pc:sldMk cId="1681222757" sldId="329"/>
            <ac:spMk id="49" creationId="{0225BC34-51B6-44CA-B2F0-4D64124234F8}"/>
          </ac:spMkLst>
        </pc:spChg>
        <pc:spChg chg="add mod">
          <ac:chgData name="Jason Penniman" userId="a53340c60eabc8a3" providerId="LiveId" clId="{3CEFE1EA-102E-4E1C-B68E-B0D3A5E519D7}" dt="2020-01-21T16:21:15.888" v="868" actId="1076"/>
          <ac:spMkLst>
            <pc:docMk/>
            <pc:sldMk cId="1681222757" sldId="329"/>
            <ac:spMk id="51" creationId="{FD247221-6B67-4D31-9565-0EE2AB0C37A2}"/>
          </ac:spMkLst>
        </pc:spChg>
        <pc:spChg chg="add mod">
          <ac:chgData name="Jason Penniman" userId="a53340c60eabc8a3" providerId="LiveId" clId="{3CEFE1EA-102E-4E1C-B68E-B0D3A5E519D7}" dt="2020-01-21T16:23:00.987" v="925" actId="1076"/>
          <ac:spMkLst>
            <pc:docMk/>
            <pc:sldMk cId="1681222757" sldId="329"/>
            <ac:spMk id="56" creationId="{6011934D-A4B6-4F84-A26C-BEB2D2545303}"/>
          </ac:spMkLst>
        </pc:spChg>
        <pc:spChg chg="add mod">
          <ac:chgData name="Jason Penniman" userId="a53340c60eabc8a3" providerId="LiveId" clId="{3CEFE1EA-102E-4E1C-B68E-B0D3A5E519D7}" dt="2020-01-21T16:22:20.496" v="924" actId="20577"/>
          <ac:spMkLst>
            <pc:docMk/>
            <pc:sldMk cId="1681222757" sldId="329"/>
            <ac:spMk id="61" creationId="{912ED244-19F0-4E18-BF44-0A4518CEDC53}"/>
          </ac:spMkLst>
        </pc:spChg>
        <pc:spChg chg="add mod">
          <ac:chgData name="Jason Penniman" userId="a53340c60eabc8a3" providerId="LiveId" clId="{3CEFE1EA-102E-4E1C-B68E-B0D3A5E519D7}" dt="2020-01-21T16:23:51.611" v="963" actId="1076"/>
          <ac:spMkLst>
            <pc:docMk/>
            <pc:sldMk cId="1681222757" sldId="329"/>
            <ac:spMk id="66" creationId="{246BDA90-C082-45B0-95F2-94B4A7AD48F7}"/>
          </ac:spMkLst>
        </pc:spChg>
        <pc:picChg chg="add mod">
          <ac:chgData name="Jason Penniman" userId="a53340c60eabc8a3" providerId="LiveId" clId="{3CEFE1EA-102E-4E1C-B68E-B0D3A5E519D7}" dt="2020-01-21T16:25:19.394" v="1059" actId="1076"/>
          <ac:picMkLst>
            <pc:docMk/>
            <pc:sldMk cId="1681222757" sldId="329"/>
            <ac:picMk id="67" creationId="{244CEBEE-82B6-461A-A9A2-6639FCE609ED}"/>
          </ac:picMkLst>
        </pc:picChg>
        <pc:cxnChg chg="mod">
          <ac:chgData name="Jason Penniman" userId="a53340c60eabc8a3" providerId="LiveId" clId="{3CEFE1EA-102E-4E1C-B68E-B0D3A5E519D7}" dt="2020-01-21T16:21:15.888" v="868" actId="1076"/>
          <ac:cxnSpMkLst>
            <pc:docMk/>
            <pc:sldMk cId="1681222757" sldId="329"/>
            <ac:cxnSpMk id="8" creationId="{87448C69-B8E8-4438-9532-8D87B616F77F}"/>
          </ac:cxnSpMkLst>
        </pc:cxnChg>
        <pc:cxnChg chg="mod">
          <ac:chgData name="Jason Penniman" userId="a53340c60eabc8a3" providerId="LiveId" clId="{3CEFE1EA-102E-4E1C-B68E-B0D3A5E519D7}" dt="2020-01-21T16:21:15.888" v="868" actId="1076"/>
          <ac:cxnSpMkLst>
            <pc:docMk/>
            <pc:sldMk cId="1681222757" sldId="329"/>
            <ac:cxnSpMk id="13" creationId="{078D8D3A-5F5B-4E26-A154-2E4CE0837E16}"/>
          </ac:cxnSpMkLst>
        </pc:cxnChg>
        <pc:cxnChg chg="mod">
          <ac:chgData name="Jason Penniman" userId="a53340c60eabc8a3" providerId="LiveId" clId="{3CEFE1EA-102E-4E1C-B68E-B0D3A5E519D7}" dt="2020-01-21T16:21:15.888" v="868" actId="1076"/>
          <ac:cxnSpMkLst>
            <pc:docMk/>
            <pc:sldMk cId="1681222757" sldId="329"/>
            <ac:cxnSpMk id="18" creationId="{6400FFC4-9AB4-4058-8030-A49018C3DCB7}"/>
          </ac:cxnSpMkLst>
        </pc:cxnChg>
        <pc:cxnChg chg="mod">
          <ac:chgData name="Jason Penniman" userId="a53340c60eabc8a3" providerId="LiveId" clId="{3CEFE1EA-102E-4E1C-B68E-B0D3A5E519D7}" dt="2020-01-21T16:21:15.888" v="868" actId="1076"/>
          <ac:cxnSpMkLst>
            <pc:docMk/>
            <pc:sldMk cId="1681222757" sldId="329"/>
            <ac:cxnSpMk id="22" creationId="{37C79243-AC34-4954-B3AA-84A7E2E042F6}"/>
          </ac:cxnSpMkLst>
        </pc:cxnChg>
        <pc:cxnChg chg="mod">
          <ac:chgData name="Jason Penniman" userId="a53340c60eabc8a3" providerId="LiveId" clId="{3CEFE1EA-102E-4E1C-B68E-B0D3A5E519D7}" dt="2020-01-21T16:21:15.888" v="868" actId="1076"/>
          <ac:cxnSpMkLst>
            <pc:docMk/>
            <pc:sldMk cId="1681222757" sldId="329"/>
            <ac:cxnSpMk id="24" creationId="{6CED8414-0AC3-4EED-BE29-1FB128A16837}"/>
          </ac:cxnSpMkLst>
        </pc:cxnChg>
        <pc:cxnChg chg="add mod">
          <ac:chgData name="Jason Penniman" userId="a53340c60eabc8a3" providerId="LiveId" clId="{3CEFE1EA-102E-4E1C-B68E-B0D3A5E519D7}" dt="2020-01-21T16:21:15.888" v="868" actId="1076"/>
          <ac:cxnSpMkLst>
            <pc:docMk/>
            <pc:sldMk cId="1681222757" sldId="329"/>
            <ac:cxnSpMk id="35" creationId="{E335AB3B-82A8-43A7-9170-C64915E04E8F}"/>
          </ac:cxnSpMkLst>
        </pc:cxnChg>
        <pc:cxnChg chg="mod">
          <ac:chgData name="Jason Penniman" userId="a53340c60eabc8a3" providerId="LiveId" clId="{3CEFE1EA-102E-4E1C-B68E-B0D3A5E519D7}" dt="2020-01-21T16:21:15.888" v="868" actId="1076"/>
          <ac:cxnSpMkLst>
            <pc:docMk/>
            <pc:sldMk cId="1681222757" sldId="329"/>
            <ac:cxnSpMk id="42" creationId="{C96070D3-8B9D-44BF-B8CB-84864E8CE3CA}"/>
          </ac:cxnSpMkLst>
        </pc:cxnChg>
        <pc:cxnChg chg="add mod">
          <ac:chgData name="Jason Penniman" userId="a53340c60eabc8a3" providerId="LiveId" clId="{3CEFE1EA-102E-4E1C-B68E-B0D3A5E519D7}" dt="2020-01-21T16:21:15.888" v="868" actId="1076"/>
          <ac:cxnSpMkLst>
            <pc:docMk/>
            <pc:sldMk cId="1681222757" sldId="329"/>
            <ac:cxnSpMk id="44" creationId="{B51BDE50-31EF-4224-A4F4-987DFD498247}"/>
          </ac:cxnSpMkLst>
        </pc:cxnChg>
        <pc:cxnChg chg="add mod">
          <ac:chgData name="Jason Penniman" userId="a53340c60eabc8a3" providerId="LiveId" clId="{3CEFE1EA-102E-4E1C-B68E-B0D3A5E519D7}" dt="2020-01-21T16:21:15.888" v="868" actId="1076"/>
          <ac:cxnSpMkLst>
            <pc:docMk/>
            <pc:sldMk cId="1681222757" sldId="329"/>
            <ac:cxnSpMk id="52" creationId="{CF52BA18-C974-440F-B2E9-09538E2983F4}"/>
          </ac:cxnSpMkLst>
        </pc:cxnChg>
        <pc:cxnChg chg="add mod">
          <ac:chgData name="Jason Penniman" userId="a53340c60eabc8a3" providerId="LiveId" clId="{3CEFE1EA-102E-4E1C-B68E-B0D3A5E519D7}" dt="2020-01-21T16:22:08.674" v="918" actId="14100"/>
          <ac:cxnSpMkLst>
            <pc:docMk/>
            <pc:sldMk cId="1681222757" sldId="329"/>
            <ac:cxnSpMk id="59" creationId="{C13612EB-1ABB-42F6-8BAC-06926FFFF46D}"/>
          </ac:cxnSpMkLst>
        </pc:cxnChg>
        <pc:cxnChg chg="add mod">
          <ac:chgData name="Jason Penniman" userId="a53340c60eabc8a3" providerId="LiveId" clId="{3CEFE1EA-102E-4E1C-B68E-B0D3A5E519D7}" dt="2020-01-21T16:23:13.971" v="929" actId="14100"/>
          <ac:cxnSpMkLst>
            <pc:docMk/>
            <pc:sldMk cId="1681222757" sldId="329"/>
            <ac:cxnSpMk id="63" creationId="{87BA0199-92AF-4D3D-8E4E-DD3F001B0259}"/>
          </ac:cxnSpMkLst>
        </pc:cxnChg>
      </pc:sldChg>
      <pc:sldChg chg="add ord">
        <pc:chgData name="Jason Penniman" userId="a53340c60eabc8a3" providerId="LiveId" clId="{3CEFE1EA-102E-4E1C-B68E-B0D3A5E519D7}" dt="2020-01-21T16:26:13.537" v="1061"/>
        <pc:sldMkLst>
          <pc:docMk/>
          <pc:sldMk cId="1480930461" sldId="330"/>
        </pc:sldMkLst>
      </pc:sldChg>
      <pc:sldChg chg="modSp add">
        <pc:chgData name="Jason Penniman" userId="a53340c60eabc8a3" providerId="LiveId" clId="{3CEFE1EA-102E-4E1C-B68E-B0D3A5E519D7}" dt="2020-01-21T16:27:59.471" v="1070" actId="20577"/>
        <pc:sldMkLst>
          <pc:docMk/>
          <pc:sldMk cId="3553869946" sldId="331"/>
        </pc:sldMkLst>
        <pc:spChg chg="mod">
          <ac:chgData name="Jason Penniman" userId="a53340c60eabc8a3" providerId="LiveId" clId="{3CEFE1EA-102E-4E1C-B68E-B0D3A5E519D7}" dt="2020-01-21T16:27:59.471" v="1070" actId="20577"/>
          <ac:spMkLst>
            <pc:docMk/>
            <pc:sldMk cId="3553869946" sldId="331"/>
            <ac:spMk id="3" creationId="{841BD944-78AF-4632-B67B-6D6980B22CE9}"/>
          </ac:spMkLst>
        </pc:spChg>
      </pc:sldChg>
      <pc:sldChg chg="add">
        <pc:chgData name="Jason Penniman" userId="a53340c60eabc8a3" providerId="LiveId" clId="{3CEFE1EA-102E-4E1C-B68E-B0D3A5E519D7}" dt="2020-01-21T16:09:21.119" v="612"/>
        <pc:sldMkLst>
          <pc:docMk/>
          <pc:sldMk cId="1365824474" sldId="332"/>
        </pc:sldMkLst>
      </pc:sldChg>
      <pc:sldChg chg="modSp add">
        <pc:chgData name="Jason Penniman" userId="a53340c60eabc8a3" providerId="LiveId" clId="{3CEFE1EA-102E-4E1C-B68E-B0D3A5E519D7}" dt="2020-01-21T16:12:13.592" v="635" actId="20577"/>
        <pc:sldMkLst>
          <pc:docMk/>
          <pc:sldMk cId="2945163324" sldId="333"/>
        </pc:sldMkLst>
        <pc:spChg chg="mod">
          <ac:chgData name="Jason Penniman" userId="a53340c60eabc8a3" providerId="LiveId" clId="{3CEFE1EA-102E-4E1C-B68E-B0D3A5E519D7}" dt="2020-01-21T16:12:13.592" v="635" actId="20577"/>
          <ac:spMkLst>
            <pc:docMk/>
            <pc:sldMk cId="2945163324" sldId="333"/>
            <ac:spMk id="2" creationId="{BC5D0746-836E-45B0-8E08-E19C1705F176}"/>
          </ac:spMkLst>
        </pc:spChg>
      </pc:sldChg>
      <pc:sldChg chg="add ord">
        <pc:chgData name="Jason Penniman" userId="a53340c60eabc8a3" providerId="LiveId" clId="{3CEFE1EA-102E-4E1C-B68E-B0D3A5E519D7}" dt="2020-01-21T16:26:13.537" v="1061"/>
        <pc:sldMkLst>
          <pc:docMk/>
          <pc:sldMk cId="2696823079" sldId="334"/>
        </pc:sldMkLst>
      </pc:sldChg>
      <pc:sldChg chg="delSp modSp add del">
        <pc:chgData name="Jason Penniman" userId="a53340c60eabc8a3" providerId="LiveId" clId="{3CEFE1EA-102E-4E1C-B68E-B0D3A5E519D7}" dt="2020-01-21T16:14:47.650" v="696" actId="2696"/>
        <pc:sldMkLst>
          <pc:docMk/>
          <pc:sldMk cId="4276563328" sldId="334"/>
        </pc:sldMkLst>
        <pc:spChg chg="mod">
          <ac:chgData name="Jason Penniman" userId="a53340c60eabc8a3" providerId="LiveId" clId="{3CEFE1EA-102E-4E1C-B68E-B0D3A5E519D7}" dt="2020-01-21T16:14:38.637" v="694" actId="20577"/>
          <ac:spMkLst>
            <pc:docMk/>
            <pc:sldMk cId="4276563328" sldId="334"/>
            <ac:spMk id="2" creationId="{B0DF6FB6-ECFE-401E-8448-C0DEE89CAE2B}"/>
          </ac:spMkLst>
        </pc:spChg>
        <pc:spChg chg="del">
          <ac:chgData name="Jason Penniman" userId="a53340c60eabc8a3" providerId="LiveId" clId="{3CEFE1EA-102E-4E1C-B68E-B0D3A5E519D7}" dt="2020-01-21T16:14:41.609" v="695" actId="478"/>
          <ac:spMkLst>
            <pc:docMk/>
            <pc:sldMk cId="4276563328" sldId="334"/>
            <ac:spMk id="3" creationId="{BA8B3461-336A-4747-B096-829D46D6C063}"/>
          </ac:spMkLst>
        </pc:spChg>
      </pc:sldChg>
      <pc:sldChg chg="del">
        <pc:chgData name="Jason Penniman" userId="a53340c60eabc8a3" providerId="LiveId" clId="{3CEFE1EA-102E-4E1C-B68E-B0D3A5E519D7}" dt="2020-01-21T15:55:36.395" v="318"/>
        <pc:sldMkLst>
          <pc:docMk/>
          <pc:sldMk cId="3288222199" sldId="11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7F012-38C7-4A51-8407-4E1626DDB7E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D7829-6833-49EA-A182-69C45F439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7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is running microservices in production?</a:t>
            </a:r>
          </a:p>
          <a:p>
            <a:endParaRPr lang="en-US" dirty="0"/>
          </a:p>
          <a:p>
            <a:r>
              <a:rPr lang="en-US" dirty="0"/>
              <a:t>Who is on that path or wants to be?</a:t>
            </a:r>
          </a:p>
          <a:p>
            <a:endParaRPr lang="en-US" dirty="0"/>
          </a:p>
          <a:p>
            <a:r>
              <a:rPr lang="en-US" dirty="0"/>
              <a:t>Who thinks this microservices thing is a load of rubbish and loves their monolith?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25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81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29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0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E2FB-446D-4126-867A-E3BFB69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51D14-94E2-4768-8537-BA4A97D47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3A98-2E68-42EC-A71D-212E0DF9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16CF-CEFA-4AB8-B917-2106573FF13A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96E3-FB78-422F-B1B7-850BDB3E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F1D8-2E23-4731-B36E-28F5ECA3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7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064C-80C0-4601-A741-69F1068F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7B7DB-4A13-41F4-BB5B-05C376459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AE11-6907-40A7-8A8F-9FD32D88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207-E477-469D-BFB8-90CBD52BA3C4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9B78D-A5A6-4E44-9C95-D58F82A6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5CB2-9893-4828-B383-28290501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6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C4753-948C-495E-B694-8925399E2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F1C05-4586-4506-BC30-55309CC54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3414-913E-4736-949F-AD8F3E23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76-2093-4F31-8B9D-1582C009C93F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21A7-E486-40BF-A94C-BF818CA3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AA4-0EE5-4B5B-B26D-34F4E896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4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965C-533D-4F82-A475-2170C879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4DD3-1320-4D7D-9669-AC34F510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7DA7-8653-4DF5-80F5-5B569001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05A9-C173-430D-BE88-F1EA59487921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ABE6-AF0C-45B5-9EED-93C83C59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FD0DC-21AF-483F-B7FE-AFFF1243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0C16-F566-42C9-B92E-2A812CC8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4D2B5-857E-4EC4-B6E9-6567529A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B686-89B8-4CC2-9962-D38881C1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85F-333D-4E2E-9950-8ADFCBD745FB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AC92-8726-44AD-A82E-FDD50926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8A4D-5117-4853-BCC6-3796DB57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7FA-48F3-41AE-B83E-6B12FFCF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899C-E420-4506-B31F-64BEE16AE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AFD9E-E2CB-4A26-92AE-528B1172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D976C-3154-4BCA-B004-2E2CCD3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B5E1-7714-4267-84B3-DF99D24D419E}" type="datetime1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B8616-EA31-4FA4-8B7B-7F671BA6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F9898-F2CB-40CC-968F-53157225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CBF7-1528-4364-BC71-221BC04F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228A6-6F2F-491B-A8DA-4CEA50D2D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0C346-B924-42F9-BA41-04D7BF011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07527-F1BF-4D77-BEC2-79ED2B496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6EACC-139A-4AC7-A953-484D463F3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6AA63-1962-4B9D-9156-93EA7034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DBB5-4FC9-41FE-A5DD-41D80D8FA4D8}" type="datetime1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B7AA1-1F90-4335-899F-7911E323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83E20-DC49-4B78-A0FE-0CFA6675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3FF2-B0E7-4FC0-8110-3EF47656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1188A-EC5D-4869-B483-C44DD8B4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F4E2-84E7-40DF-8A94-C3E00C3E6C6A}" type="datetime1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C9CCA-17C2-4BFF-B9D9-BB63B95C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D3061-39B3-4F47-948C-1D5C9B7F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4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A7B7-0AE5-4928-8960-6F766B97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C7FC-66C1-4D04-B8E7-A02AA122A2B6}" type="datetime1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AAD08-BFD5-40B0-BFD5-082B8ABE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C37B5-0B16-44B2-95F5-4C0FA1FE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530D-B6C1-4FC9-9031-C13AE059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501A-2636-493C-B367-E3AA5783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BDB1-DC48-4F30-940A-D54E9992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562BF-A55A-4C55-AD81-67210700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7F24-A0DB-405C-973C-1C5C5E3A9D86}" type="datetime1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4B879-7C2E-48B0-8EC6-B380D7A0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E7ABA-A63C-40B8-B6E6-19506988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AC69-8095-4A4F-A4CA-71E4B907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F77EA-D8C0-4BD5-9106-61A338608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A1B52-10DB-4403-A5DE-5C3202878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1FD6-AC34-4C44-BF7D-B2829FA7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91BF-F4A8-4BDE-805F-8BFCB650F984}" type="datetime1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5FCA5-22C2-4880-881C-D7590477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7AD6-4C6C-403F-BCFE-B29E5134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7DD84-5477-443C-A07F-ED9281B6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7569-DB2A-446B-9A82-7C09F3C6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DB9F-CC1C-424B-838F-C306674D4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2C6-4BB7-4743-B712-B5CAF0676045}" type="datetime1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1E26B-8985-4F3B-972C-867A7D953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B9F2-0C5A-434B-8301-60A366247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29754-E679-4E00-B0FF-A6B0D9D9B72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1" y="6303454"/>
            <a:ext cx="603738" cy="4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0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om/microservices" TargetMode="External"/><Relationship Id="rId2" Type="http://schemas.openxmlformats.org/officeDocument/2006/relationships/hyperlink" Target="https://martinfowler.com/microservice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5515-BD12-48DE-AAC8-C5FA9C440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E8AC4-546F-4895-AB8E-1BD692338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for Virtusa</a:t>
            </a:r>
          </a:p>
        </p:txBody>
      </p:sp>
    </p:spTree>
    <p:extLst>
      <p:ext uri="{BB962C8B-B14F-4D97-AF65-F5344CB8AC3E}">
        <p14:creationId xmlns:p14="http://schemas.microsoft.com/office/powerpoint/2010/main" val="156123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DA26-94E3-4C34-8073-8E26BA1C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539D5-24B6-4008-B4EE-69FB4974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“If you can’t build a well-structured monolith, what makes you think you can build a well-structured set of microservices?” –Simon Brown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1AAC3-7BB7-4FC4-9B50-3E17C8D7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67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7868-E0B6-46A3-A94A-1E5A78F7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we use Microservices?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A35F-5C06-43FE-8DF5-485299B67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When your teams, product, and business will get </a:t>
            </a:r>
            <a:r>
              <a:rPr lang="en-US" sz="6000" b="1" i="1" u="sng" dirty="0"/>
              <a:t>value</a:t>
            </a:r>
            <a:r>
              <a:rPr lang="en-US" sz="6000" dirty="0"/>
              <a:t> from the benefits and can successfully navigate the costs.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C5CB6-DC53-4549-B681-AC505E94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7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37F5-D22B-479C-B012-B94FC0D9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Microservice?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DC231-9D7C-4351-9948-25C9F602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lang="en-US" sz="4800" dirty="0">
                <a:solidFill>
                  <a:prstClr val="black"/>
                </a:solidFill>
              </a:rPr>
              <a:t>Software architecture pattern that turns</a:t>
            </a:r>
          </a:p>
          <a:p>
            <a:pPr marL="0" lvl="0" indent="0" algn="ctr">
              <a:buNone/>
            </a:pPr>
            <a:r>
              <a:rPr lang="en-US" sz="4800" dirty="0">
                <a:solidFill>
                  <a:prstClr val="black"/>
                </a:solidFill>
              </a:rPr>
              <a:t> business problems</a:t>
            </a:r>
          </a:p>
          <a:p>
            <a:pPr marL="0" lvl="0" indent="0" algn="ctr">
              <a:buNone/>
            </a:pPr>
            <a:r>
              <a:rPr lang="en-US" sz="4800" dirty="0">
                <a:solidFill>
                  <a:prstClr val="black"/>
                </a:solidFill>
              </a:rPr>
              <a:t>into </a:t>
            </a:r>
          </a:p>
          <a:p>
            <a:pPr marL="0" lvl="0" indent="0" algn="ctr">
              <a:buNone/>
            </a:pPr>
            <a:r>
              <a:rPr lang="en-US" sz="4800" dirty="0">
                <a:solidFill>
                  <a:prstClr val="black"/>
                </a:solidFill>
              </a:rPr>
              <a:t>distributed system problems.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3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6792-D4D1-447A-BCB7-C319086F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Distributed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5B761-553C-417F-B2AB-4A06999D6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distributed computer system consists of </a:t>
            </a:r>
            <a:r>
              <a:rPr lang="en-US" b="1" dirty="0"/>
              <a:t>multiple software components</a:t>
            </a:r>
            <a:r>
              <a:rPr lang="en-US" dirty="0"/>
              <a:t> that are </a:t>
            </a:r>
            <a:r>
              <a:rPr lang="en-US" b="1" dirty="0"/>
              <a:t>on multiple computers</a:t>
            </a:r>
            <a:r>
              <a:rPr lang="en-US" dirty="0"/>
              <a:t>, but run as a single system. The computers that are in a distributed system can be physically close together and </a:t>
            </a:r>
            <a:r>
              <a:rPr lang="en-US" b="1" dirty="0"/>
              <a:t>connected by a local network, or </a:t>
            </a:r>
            <a:r>
              <a:rPr lang="en-US" dirty="0"/>
              <a:t>they can be geographically distant and connected by </a:t>
            </a:r>
            <a:r>
              <a:rPr lang="en-US" b="1" dirty="0"/>
              <a:t>a wide area network</a:t>
            </a:r>
            <a:r>
              <a:rPr lang="en-US" dirty="0"/>
              <a:t>.</a:t>
            </a:r>
          </a:p>
          <a:p>
            <a:pPr marL="0" indent="0" algn="r">
              <a:buNone/>
            </a:pPr>
            <a:r>
              <a:rPr lang="en-US" dirty="0"/>
              <a:t>-</a:t>
            </a:r>
            <a:r>
              <a:rPr lang="en-US" i="1" dirty="0"/>
              <a:t>IBM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DAD2E-3EDF-4ED5-8F7B-F3F5CD68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9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543F-58F3-4781-86C4-1797E3CF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big/small should my microservice be?</a:t>
            </a:r>
          </a:p>
        </p:txBody>
      </p:sp>
      <p:pic>
        <p:nvPicPr>
          <p:cNvPr id="2050" name="Picture 2" descr="Image result for this big">
            <a:extLst>
              <a:ext uri="{FF2B5EF4-FFF2-40B4-BE49-F238E27FC236}">
                <a16:creationId xmlns:a16="http://schemas.microsoft.com/office/drawing/2014/main" id="{79F28790-16B0-4486-A799-CCBFCF1AC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389" y="1690688"/>
            <a:ext cx="5019222" cy="488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6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4A285D-0713-4F3B-8748-38C80413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look at Domain Driven Design (DDD)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B5AA9-A2C3-48EA-AA90-ED1B35ECA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69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2E99-B1C4-4496-8BAE-87FFFBD9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7C63D-CEAC-45D8-8FFE-0D7FA8DB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Bounded Context is a central pattern in Domain-Driven Design. </a:t>
            </a:r>
          </a:p>
          <a:p>
            <a:r>
              <a:rPr lang="en-US" dirty="0"/>
              <a:t>It is the focus of DDD's strategic design section which is all about dealing with large models and teams. </a:t>
            </a:r>
          </a:p>
          <a:p>
            <a:r>
              <a:rPr lang="en-US" dirty="0"/>
              <a:t>DDD deals with large models by dividing them into different Bounded Contexts and being explicit about their interrelationships.</a:t>
            </a:r>
          </a:p>
          <a:p>
            <a:pPr marL="0" indent="0" algn="r">
              <a:buNone/>
            </a:pPr>
            <a:r>
              <a:rPr lang="en-US" i="1" dirty="0"/>
              <a:t>-Martin Fowler &amp; Eric Evens</a:t>
            </a:r>
          </a:p>
        </p:txBody>
      </p:sp>
    </p:spTree>
    <p:extLst>
      <p:ext uri="{BB962C8B-B14F-4D97-AF65-F5344CB8AC3E}">
        <p14:creationId xmlns:p14="http://schemas.microsoft.com/office/powerpoint/2010/main" val="381407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AC25-E315-4E26-872C-450F162A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Context</a:t>
            </a:r>
          </a:p>
        </p:txBody>
      </p:sp>
      <p:pic>
        <p:nvPicPr>
          <p:cNvPr id="1026" name="Picture 2" descr="https://martinfowler.com/bliki/images/boundedContext/sketch.png">
            <a:extLst>
              <a:ext uri="{FF2B5EF4-FFF2-40B4-BE49-F238E27FC236}">
                <a16:creationId xmlns:a16="http://schemas.microsoft.com/office/drawing/2014/main" id="{5CA52970-39C4-4417-8317-EB13B54E9E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158" y="1825625"/>
            <a:ext cx="702768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308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5260-D324-46C4-AC8E-70E53C18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8FA0C-AD01-49AA-9AA7-40D824B3F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DDD aggregate is a cluster of domain objects that can be treated as a single unit.</a:t>
            </a:r>
          </a:p>
          <a:p>
            <a:r>
              <a:rPr lang="en-US" dirty="0"/>
              <a:t>Entities are saved and loaded in terms of their aggregate.</a:t>
            </a:r>
          </a:p>
          <a:p>
            <a:r>
              <a:rPr lang="en-US" dirty="0"/>
              <a:t>Transactions should not cross aggregate boundaries.</a:t>
            </a:r>
          </a:p>
          <a:p>
            <a:r>
              <a:rPr lang="en-US" dirty="0"/>
              <a:t>Not to be confused with an aggregate in UML.</a:t>
            </a:r>
          </a:p>
          <a:p>
            <a:pPr marL="0" indent="0" algn="r">
              <a:buNone/>
            </a:pPr>
            <a:r>
              <a:rPr lang="en-US" i="1" dirty="0"/>
              <a:t>- Martin Fowler &amp; Eric Evens</a:t>
            </a:r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BA2B30-8CA8-43A2-8CD5-6D5DDA0343D9}"/>
              </a:ext>
            </a:extLst>
          </p:cNvPr>
          <p:cNvGrpSpPr/>
          <p:nvPr/>
        </p:nvGrpSpPr>
        <p:grpSpPr>
          <a:xfrm>
            <a:off x="1198419" y="4453947"/>
            <a:ext cx="7335981" cy="2249489"/>
            <a:chOff x="1198419" y="4453947"/>
            <a:chExt cx="7335981" cy="224948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1E452C6-9E5B-4CBF-8971-CB639CECDBA9}"/>
                </a:ext>
              </a:extLst>
            </p:cNvPr>
            <p:cNvSpPr/>
            <p:nvPr/>
          </p:nvSpPr>
          <p:spPr>
            <a:xfrm>
              <a:off x="3338946" y="4453947"/>
              <a:ext cx="1967345" cy="10529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79DB0C7-7B1F-414A-B013-428464C41EA0}"/>
                </a:ext>
              </a:extLst>
            </p:cNvPr>
            <p:cNvSpPr/>
            <p:nvPr/>
          </p:nvSpPr>
          <p:spPr>
            <a:xfrm>
              <a:off x="6567055" y="5439929"/>
              <a:ext cx="1967345" cy="10529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OrderItems</a:t>
              </a:r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E221ADE-9224-4C08-AD77-33A4EF4CB82D}"/>
                </a:ext>
              </a:extLst>
            </p:cNvPr>
            <p:cNvSpPr/>
            <p:nvPr/>
          </p:nvSpPr>
          <p:spPr>
            <a:xfrm>
              <a:off x="1198419" y="5650490"/>
              <a:ext cx="1967345" cy="10529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Shipping</a:t>
              </a:r>
            </a:p>
            <a:p>
              <a:pPr algn="ctr"/>
              <a:r>
                <a:rPr lang="en-US" dirty="0"/>
                <a:t>Address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CED5330F-BD06-49A0-9883-8FF5C03CD82F}"/>
                </a:ext>
              </a:extLst>
            </p:cNvPr>
            <p:cNvCxnSpPr>
              <a:stCxn id="4" idx="1"/>
              <a:endCxn id="8" idx="0"/>
            </p:cNvCxnSpPr>
            <p:nvPr/>
          </p:nvCxnSpPr>
          <p:spPr>
            <a:xfrm rot="10800000" flipV="1">
              <a:off x="2182092" y="4980420"/>
              <a:ext cx="1156854" cy="670070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44F55050-8775-4268-BEA3-D4142E351F05}"/>
                </a:ext>
              </a:extLst>
            </p:cNvPr>
            <p:cNvCxnSpPr>
              <a:cxnSpLocks/>
              <a:stCxn id="5" idx="1"/>
              <a:endCxn id="4" idx="3"/>
            </p:cNvCxnSpPr>
            <p:nvPr/>
          </p:nvCxnSpPr>
          <p:spPr>
            <a:xfrm rot="10800000">
              <a:off x="5306291" y="4980420"/>
              <a:ext cx="1260764" cy="985982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568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9C84-D3E6-4E5C-9606-B3C47CAD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50C39-3564-4812-9830-98134B2D7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 that is the root of the aggregate.</a:t>
            </a:r>
          </a:p>
          <a:p>
            <a:r>
              <a:rPr lang="en-US" dirty="0"/>
              <a:t>References from outside the aggregate should only be through the aggregate root.</a:t>
            </a:r>
          </a:p>
          <a:p>
            <a:r>
              <a:rPr lang="en-US" dirty="0"/>
              <a:t>Ensure data integrity of the aggregate</a:t>
            </a:r>
          </a:p>
          <a:p>
            <a:pPr marL="0" indent="0" algn="r">
              <a:buNone/>
            </a:pPr>
            <a:r>
              <a:rPr lang="en-US" i="1" dirty="0"/>
              <a:t>-Martin Fowler &amp; Eric Evans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1E7CB17-8010-4F58-ADB6-D1ED997FE81E}"/>
              </a:ext>
            </a:extLst>
          </p:cNvPr>
          <p:cNvGrpSpPr/>
          <p:nvPr/>
        </p:nvGrpSpPr>
        <p:grpSpPr>
          <a:xfrm>
            <a:off x="1198419" y="4453947"/>
            <a:ext cx="7335981" cy="2249489"/>
            <a:chOff x="1198419" y="4453947"/>
            <a:chExt cx="7335981" cy="224948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1BE9641-5F56-421C-836B-790A7681D4AD}"/>
                </a:ext>
              </a:extLst>
            </p:cNvPr>
            <p:cNvSpPr/>
            <p:nvPr/>
          </p:nvSpPr>
          <p:spPr>
            <a:xfrm>
              <a:off x="3338946" y="4453947"/>
              <a:ext cx="1967345" cy="105294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D025D21-AD9D-4A9F-950B-635D3C15C962}"/>
                </a:ext>
              </a:extLst>
            </p:cNvPr>
            <p:cNvSpPr/>
            <p:nvPr/>
          </p:nvSpPr>
          <p:spPr>
            <a:xfrm>
              <a:off x="6567055" y="5439929"/>
              <a:ext cx="1967345" cy="105294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OrderItems</a:t>
              </a:r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0F12CA6-5A53-4B30-920E-F093B17DC655}"/>
                </a:ext>
              </a:extLst>
            </p:cNvPr>
            <p:cNvSpPr/>
            <p:nvPr/>
          </p:nvSpPr>
          <p:spPr>
            <a:xfrm>
              <a:off x="1198419" y="5650490"/>
              <a:ext cx="1967345" cy="105294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Shipping</a:t>
              </a:r>
            </a:p>
            <a:p>
              <a:pPr algn="ctr"/>
              <a:r>
                <a:rPr lang="en-US" dirty="0"/>
                <a:t>Address</a:t>
              </a:r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A6978626-0A2E-4E94-8602-E1776A0A1CFB}"/>
                </a:ext>
              </a:extLst>
            </p:cNvPr>
            <p:cNvCxnSpPr>
              <a:stCxn id="4" idx="1"/>
              <a:endCxn id="6" idx="0"/>
            </p:cNvCxnSpPr>
            <p:nvPr/>
          </p:nvCxnSpPr>
          <p:spPr>
            <a:xfrm rot="10800000" flipV="1">
              <a:off x="2182092" y="4980420"/>
              <a:ext cx="1156854" cy="670070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F81A857E-B545-482F-AE46-8C57FB7C6BB5}"/>
                </a:ext>
              </a:extLst>
            </p:cNvPr>
            <p:cNvCxnSpPr>
              <a:cxnSpLocks/>
              <a:stCxn id="5" idx="1"/>
              <a:endCxn id="4" idx="3"/>
            </p:cNvCxnSpPr>
            <p:nvPr/>
          </p:nvCxnSpPr>
          <p:spPr>
            <a:xfrm rot="10800000">
              <a:off x="5306291" y="4980420"/>
              <a:ext cx="1260764" cy="985982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546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4CE2-51B1-4B0B-BFA3-08D4FDB5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89F3-F828-48F0-AEB3-6E88969A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microservice?</a:t>
            </a:r>
          </a:p>
          <a:p>
            <a:r>
              <a:rPr lang="en-US" dirty="0"/>
              <a:t>Why microservices?</a:t>
            </a:r>
          </a:p>
          <a:p>
            <a:r>
              <a:rPr lang="en-US" dirty="0"/>
              <a:t>How big/small is a “micro” service?</a:t>
            </a:r>
          </a:p>
          <a:p>
            <a:r>
              <a:rPr lang="en-US" dirty="0"/>
              <a:t>Domain Driven Design</a:t>
            </a:r>
          </a:p>
          <a:p>
            <a:r>
              <a:rPr lang="en-US" dirty="0"/>
              <a:t>Production Ready Checklist</a:t>
            </a:r>
          </a:p>
          <a:p>
            <a:r>
              <a:rPr lang="en-US" dirty="0"/>
              <a:t>Service Architecture for our Northwind Case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02775-028E-4110-911D-0F3F14E1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4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2AF08D-CBCF-4E5D-8268-538397D3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regularly scheduled program…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2D0BC-035F-4AA6-98DD-8302E0AB6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14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543F-58F3-4781-86C4-1797E3CF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big/small should my microservice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A17B-F945-4683-B4E1-F4576538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Service boundaries </a:t>
            </a:r>
            <a:r>
              <a:rPr lang="en-US" sz="4000" i="1" dirty="0"/>
              <a:t>typically</a:t>
            </a:r>
            <a:r>
              <a:rPr lang="en-US" sz="4000" dirty="0"/>
              <a:t> should:</a:t>
            </a:r>
          </a:p>
          <a:p>
            <a:pPr lvl="1"/>
            <a:r>
              <a:rPr lang="en-US" sz="3200" dirty="0"/>
              <a:t>Only represent a single Bounded Context.</a:t>
            </a:r>
          </a:p>
          <a:p>
            <a:pPr lvl="1"/>
            <a:r>
              <a:rPr lang="en-US" sz="3200" dirty="0"/>
              <a:t>Provide CRUD operations and business behaviors for a single Aggregate</a:t>
            </a:r>
          </a:p>
          <a:p>
            <a:r>
              <a:rPr lang="en-US" sz="3600" dirty="0"/>
              <a:t>Don’t forget your SOLID principals. </a:t>
            </a:r>
          </a:p>
        </p:txBody>
      </p:sp>
    </p:spTree>
    <p:extLst>
      <p:ext uri="{BB962C8B-B14F-4D97-AF65-F5344CB8AC3E}">
        <p14:creationId xmlns:p14="http://schemas.microsoft.com/office/powerpoint/2010/main" val="48218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330C-B3A0-4840-B674-019BACED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 and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BD944-78AF-4632-B67B-6D6980B22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tenet of microservices is “Don’t reuse/share code.”</a:t>
            </a:r>
          </a:p>
          <a:p>
            <a:r>
              <a:rPr lang="en-US" dirty="0"/>
              <a:t>This contradicts DRY, but…</a:t>
            </a:r>
          </a:p>
          <a:p>
            <a:r>
              <a:rPr lang="en-US" dirty="0"/>
              <a:t>If you have to share business logic, rethink the design. Your service might be too micro, or you should be making a remote API call instead.</a:t>
            </a:r>
          </a:p>
          <a:p>
            <a:r>
              <a:rPr lang="en-US" dirty="0"/>
              <a:t>Shared libraries are OK as long as:</a:t>
            </a:r>
          </a:p>
          <a:p>
            <a:pPr lvl="1"/>
            <a:r>
              <a:rPr lang="en-US" dirty="0" err="1"/>
              <a:t>Mulitple</a:t>
            </a:r>
            <a:r>
              <a:rPr lang="en-US" dirty="0"/>
              <a:t> consumers don’t have to redeploy </a:t>
            </a:r>
            <a:r>
              <a:rPr lang="en-US" b="1" u="sng" dirty="0"/>
              <a:t>at the same time </a:t>
            </a:r>
            <a:r>
              <a:rPr lang="en-US" dirty="0"/>
              <a:t>because of the dependency change.</a:t>
            </a:r>
          </a:p>
          <a:p>
            <a:pPr lvl="1"/>
            <a:r>
              <a:rPr lang="en-US" dirty="0"/>
              <a:t>Example: Cross cutting concerns like logging and monitoring.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6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D1D8-D18A-4611-BE2F-FEC18AC7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and SRP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1CD81-06ED-4277-9B6C-E17345A93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(Micro)service architecture is a means of componentizing systems via services rather than libraries.</a:t>
            </a:r>
          </a:p>
          <a:p>
            <a:r>
              <a:rPr lang="en-US" dirty="0"/>
              <a:t>As with any component design, the component/service should have a single purpose.</a:t>
            </a:r>
          </a:p>
        </p:txBody>
      </p:sp>
    </p:spTree>
    <p:extLst>
      <p:ext uri="{BB962C8B-B14F-4D97-AF65-F5344CB8AC3E}">
        <p14:creationId xmlns:p14="http://schemas.microsoft.com/office/powerpoint/2010/main" val="136582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85FB-5AF7-4F51-9D16-59ED1012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120" y="365126"/>
            <a:ext cx="10115679" cy="686874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Exercise: Where are our Bounded Contexts?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55A9E-2CD7-4D3A-A9FC-CE365C8C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24</a:t>
            </a:fld>
            <a:endParaRPr lang="en-US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9C0CBAE-1B75-4EAF-B90D-C72AEFDF2E0F}"/>
              </a:ext>
            </a:extLst>
          </p:cNvPr>
          <p:cNvSpPr/>
          <p:nvPr/>
        </p:nvSpPr>
        <p:spPr>
          <a:xfrm>
            <a:off x="2110122" y="1336715"/>
            <a:ext cx="1448733" cy="584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B0A04DA0-1BF0-4401-995E-DFB32D5F0A67}"/>
              </a:ext>
            </a:extLst>
          </p:cNvPr>
          <p:cNvSpPr/>
          <p:nvPr/>
        </p:nvSpPr>
        <p:spPr>
          <a:xfrm>
            <a:off x="4537003" y="1336715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448C69-B8E8-4438-9532-8D87B616F77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558855" y="1629074"/>
            <a:ext cx="97814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24DFE8A-FA1B-4CC9-91C0-3C3E24D92748}"/>
              </a:ext>
            </a:extLst>
          </p:cNvPr>
          <p:cNvSpPr/>
          <p:nvPr/>
        </p:nvSpPr>
        <p:spPr>
          <a:xfrm>
            <a:off x="2129182" y="4276625"/>
            <a:ext cx="1410612" cy="608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Shippers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77D1D8B-F283-47EB-8DB8-5B6D75F72B4A}"/>
              </a:ext>
            </a:extLst>
          </p:cNvPr>
          <p:cNvSpPr/>
          <p:nvPr/>
        </p:nvSpPr>
        <p:spPr>
          <a:xfrm>
            <a:off x="4401774" y="4260214"/>
            <a:ext cx="1577998" cy="6062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ShippingRates</a:t>
            </a:r>
            <a:endParaRPr lang="en-US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590205C-7519-43B5-85B7-9A95B01A8CD2}"/>
              </a:ext>
            </a:extLst>
          </p:cNvPr>
          <p:cNvSpPr/>
          <p:nvPr/>
        </p:nvSpPr>
        <p:spPr>
          <a:xfrm>
            <a:off x="2110122" y="5219438"/>
            <a:ext cx="1410612" cy="608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PackingSlips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8D8D3A-5F5B-4E26-A154-2E4CE0837E16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520734" y="5523463"/>
            <a:ext cx="8690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EC08A7D6-8816-4A03-9942-3CB17FC9FCF4}"/>
              </a:ext>
            </a:extLst>
          </p:cNvPr>
          <p:cNvSpPr/>
          <p:nvPr/>
        </p:nvSpPr>
        <p:spPr>
          <a:xfrm>
            <a:off x="4389807" y="5219438"/>
            <a:ext cx="1859631" cy="608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PackingSlipDetails</a:t>
            </a:r>
            <a:endParaRPr lang="en-US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021516C7-C88E-46AF-80DE-7E77B9876656}"/>
              </a:ext>
            </a:extLst>
          </p:cNvPr>
          <p:cNvSpPr/>
          <p:nvPr/>
        </p:nvSpPr>
        <p:spPr>
          <a:xfrm>
            <a:off x="7044225" y="2860295"/>
            <a:ext cx="1648410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8BE99A96-F0E3-47DA-A026-C6E986AF8EC2}"/>
              </a:ext>
            </a:extLst>
          </p:cNvPr>
          <p:cNvSpPr/>
          <p:nvPr/>
        </p:nvSpPr>
        <p:spPr>
          <a:xfrm>
            <a:off x="10078617" y="2860295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00FFC4-9AB4-4058-8030-A49018C3DCB7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8692635" y="3152654"/>
            <a:ext cx="13859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D56C37D-60FC-4C6A-8264-A1695D032A08}"/>
              </a:ext>
            </a:extLst>
          </p:cNvPr>
          <p:cNvSpPr/>
          <p:nvPr/>
        </p:nvSpPr>
        <p:spPr>
          <a:xfrm>
            <a:off x="7230838" y="1523829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C79243-AC34-4954-B3AA-84A7E2E042F6}"/>
              </a:ext>
            </a:extLst>
          </p:cNvPr>
          <p:cNvCxnSpPr>
            <a:cxnSpLocks/>
            <a:stCxn id="16" idx="0"/>
            <a:endCxn id="21" idx="2"/>
          </p:cNvCxnSpPr>
          <p:nvPr/>
        </p:nvCxnSpPr>
        <p:spPr>
          <a:xfrm flipV="1">
            <a:off x="7868430" y="2108547"/>
            <a:ext cx="0" cy="751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5BFE542E-CB8E-4048-846A-C7D4DC5A8610}"/>
              </a:ext>
            </a:extLst>
          </p:cNvPr>
          <p:cNvSpPr/>
          <p:nvPr/>
        </p:nvSpPr>
        <p:spPr>
          <a:xfrm>
            <a:off x="7044225" y="4091516"/>
            <a:ext cx="1648410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ProductImages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ED8414-0AC3-4EED-BE29-1FB128A16837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7868430" y="3445013"/>
            <a:ext cx="0" cy="6465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1C29D55F-3B04-4409-8202-5BF49D637668}"/>
              </a:ext>
            </a:extLst>
          </p:cNvPr>
          <p:cNvSpPr/>
          <p:nvPr/>
        </p:nvSpPr>
        <p:spPr>
          <a:xfrm>
            <a:off x="4389807" y="2867474"/>
            <a:ext cx="148273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OrderDetails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6070D3-8B9D-44BF-B8CB-84864E8CE3CA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>
            <a:off x="3558855" y="3159833"/>
            <a:ext cx="8309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3D2E1BAE-08C4-4FC6-B5E9-449A486ABC60}"/>
              </a:ext>
            </a:extLst>
          </p:cNvPr>
          <p:cNvSpPr/>
          <p:nvPr/>
        </p:nvSpPr>
        <p:spPr>
          <a:xfrm>
            <a:off x="2110122" y="2867474"/>
            <a:ext cx="144873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3F1BDF-18EE-4B45-9DB3-9FF361CC36D9}"/>
              </a:ext>
            </a:extLst>
          </p:cNvPr>
          <p:cNvSpPr txBox="1"/>
          <p:nvPr/>
        </p:nvSpPr>
        <p:spPr>
          <a:xfrm>
            <a:off x="8881305" y="2805564"/>
            <a:ext cx="107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 to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35AB3B-82A8-43A7-9170-C64915E04E8F}"/>
              </a:ext>
            </a:extLst>
          </p:cNvPr>
          <p:cNvCxnSpPr>
            <a:cxnSpLocks/>
            <a:stCxn id="6" idx="2"/>
            <a:endCxn id="43" idx="0"/>
          </p:cNvCxnSpPr>
          <p:nvPr/>
        </p:nvCxnSpPr>
        <p:spPr>
          <a:xfrm>
            <a:off x="2834489" y="1921434"/>
            <a:ext cx="0" cy="946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44D25D0-E2EF-42F4-A2A4-52EE4C1BA699}"/>
              </a:ext>
            </a:extLst>
          </p:cNvPr>
          <p:cNvSpPr txBox="1"/>
          <p:nvPr/>
        </p:nvSpPr>
        <p:spPr>
          <a:xfrm>
            <a:off x="2110122" y="215626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FEA822-426F-4395-9D9B-EEA08BE60F1E}"/>
              </a:ext>
            </a:extLst>
          </p:cNvPr>
          <p:cNvSpPr txBox="1"/>
          <p:nvPr/>
        </p:nvSpPr>
        <p:spPr>
          <a:xfrm>
            <a:off x="3600525" y="2805564"/>
            <a:ext cx="63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1BDE50-31EF-4224-A4F4-987DFD498247}"/>
              </a:ext>
            </a:extLst>
          </p:cNvPr>
          <p:cNvCxnSpPr>
            <a:cxnSpLocks/>
            <a:stCxn id="41" idx="3"/>
            <a:endCxn id="16" idx="1"/>
          </p:cNvCxnSpPr>
          <p:nvPr/>
        </p:nvCxnSpPr>
        <p:spPr>
          <a:xfrm flipV="1">
            <a:off x="5872540" y="3152654"/>
            <a:ext cx="1171685" cy="7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E6C0D41-0894-4992-9A19-3EF6B71A1BD7}"/>
              </a:ext>
            </a:extLst>
          </p:cNvPr>
          <p:cNvSpPr txBox="1"/>
          <p:nvPr/>
        </p:nvSpPr>
        <p:spPr>
          <a:xfrm>
            <a:off x="5843255" y="2796882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defined by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7053CA-BBA7-423F-A6B9-B594361B623D}"/>
              </a:ext>
            </a:extLst>
          </p:cNvPr>
          <p:cNvSpPr txBox="1"/>
          <p:nvPr/>
        </p:nvSpPr>
        <p:spPr>
          <a:xfrm>
            <a:off x="3732618" y="1300676"/>
            <a:ext cx="63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72B56A-154B-4B0B-98F0-F38AC38E5003}"/>
              </a:ext>
            </a:extLst>
          </p:cNvPr>
          <p:cNvSpPr txBox="1"/>
          <p:nvPr/>
        </p:nvSpPr>
        <p:spPr>
          <a:xfrm>
            <a:off x="7843547" y="2245024"/>
            <a:ext cx="166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purchased from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25BC34-51B6-44CA-B2F0-4D64124234F8}"/>
              </a:ext>
            </a:extLst>
          </p:cNvPr>
          <p:cNvSpPr txBox="1"/>
          <p:nvPr/>
        </p:nvSpPr>
        <p:spPr>
          <a:xfrm>
            <a:off x="7868429" y="3614491"/>
            <a:ext cx="63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247221-6B67-4D31-9565-0EE2AB0C37A2}"/>
              </a:ext>
            </a:extLst>
          </p:cNvPr>
          <p:cNvSpPr txBox="1"/>
          <p:nvPr/>
        </p:nvSpPr>
        <p:spPr>
          <a:xfrm>
            <a:off x="3637709" y="5154131"/>
            <a:ext cx="63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52BA18-C974-440F-B2E9-09538E2983F4}"/>
              </a:ext>
            </a:extLst>
          </p:cNvPr>
          <p:cNvCxnSpPr>
            <a:cxnSpLocks/>
            <a:stCxn id="43" idx="2"/>
            <a:endCxn id="10" idx="0"/>
          </p:cNvCxnSpPr>
          <p:nvPr/>
        </p:nvCxnSpPr>
        <p:spPr>
          <a:xfrm flipH="1">
            <a:off x="2834488" y="3452192"/>
            <a:ext cx="1" cy="8244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011934D-A4B6-4F84-A26C-BEB2D2545303}"/>
              </a:ext>
            </a:extLst>
          </p:cNvPr>
          <p:cNvSpPr txBox="1"/>
          <p:nvPr/>
        </p:nvSpPr>
        <p:spPr>
          <a:xfrm>
            <a:off x="1980052" y="3586920"/>
            <a:ext cx="120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shipped by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13612EB-1ABB-42F6-8BAC-06926FFFF46D}"/>
              </a:ext>
            </a:extLst>
          </p:cNvPr>
          <p:cNvCxnSpPr>
            <a:stCxn id="43" idx="1"/>
            <a:endCxn id="12" idx="1"/>
          </p:cNvCxnSpPr>
          <p:nvPr/>
        </p:nvCxnSpPr>
        <p:spPr>
          <a:xfrm rot="10800000" flipV="1">
            <a:off x="2110122" y="3159833"/>
            <a:ext cx="12700" cy="2363630"/>
          </a:xfrm>
          <a:prstGeom prst="bentConnector3">
            <a:avLst>
              <a:gd name="adj1" fmla="val 380815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12ED244-19F0-4E18-BF44-0A4518CEDC53}"/>
              </a:ext>
            </a:extLst>
          </p:cNvPr>
          <p:cNvSpPr txBox="1"/>
          <p:nvPr/>
        </p:nvSpPr>
        <p:spPr>
          <a:xfrm>
            <a:off x="173248" y="3772762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picked using</a:t>
            </a:r>
          </a:p>
          <a:p>
            <a:pPr algn="r"/>
            <a:r>
              <a:rPr lang="en-US" dirty="0"/>
              <a:t>and</a:t>
            </a:r>
          </a:p>
          <a:p>
            <a:pPr algn="r"/>
            <a:r>
              <a:rPr lang="en-US" dirty="0"/>
              <a:t>shipped with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BA0199-92AF-4D3D-8E4E-DD3F001B0259}"/>
              </a:ext>
            </a:extLst>
          </p:cNvPr>
          <p:cNvCxnSpPr>
            <a:cxnSpLocks/>
          </p:cNvCxnSpPr>
          <p:nvPr/>
        </p:nvCxnSpPr>
        <p:spPr>
          <a:xfrm>
            <a:off x="3577570" y="3463859"/>
            <a:ext cx="812237" cy="796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46BDA90-C082-45B0-95F2-94B4A7AD48F7}"/>
              </a:ext>
            </a:extLst>
          </p:cNvPr>
          <p:cNvSpPr txBox="1"/>
          <p:nvPr/>
        </p:nvSpPr>
        <p:spPr>
          <a:xfrm>
            <a:off x="4108886" y="3771524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 a cost to ship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44CEBEE-82B6-461A-A9A2-6639FCE60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88" y="175117"/>
            <a:ext cx="1066892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22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85FB-5AF7-4F51-9D16-59ED1012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6874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Domain – Bounded Contexts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55A9E-2CD7-4D3A-A9FC-CE365C8C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25</a:t>
            </a:fld>
            <a:endParaRPr lang="en-US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E9B349A7-11BB-40EF-BF1C-DA3824C1EA3F}"/>
              </a:ext>
            </a:extLst>
          </p:cNvPr>
          <p:cNvSpPr/>
          <p:nvPr/>
        </p:nvSpPr>
        <p:spPr>
          <a:xfrm>
            <a:off x="838200" y="1135687"/>
            <a:ext cx="3906798" cy="1731818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Customer Domain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9C0CBAE-1B75-4EAF-B90D-C72AEFDF2E0F}"/>
              </a:ext>
            </a:extLst>
          </p:cNvPr>
          <p:cNvSpPr/>
          <p:nvPr/>
        </p:nvSpPr>
        <p:spPr>
          <a:xfrm>
            <a:off x="1161897" y="1908993"/>
            <a:ext cx="1448733" cy="584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B0A04DA0-1BF0-4401-995E-DFB32D5F0A67}"/>
              </a:ext>
            </a:extLst>
          </p:cNvPr>
          <p:cNvSpPr/>
          <p:nvPr/>
        </p:nvSpPr>
        <p:spPr>
          <a:xfrm>
            <a:off x="3140909" y="1908994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448C69-B8E8-4438-9532-8D87B616F77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610630" y="2201353"/>
            <a:ext cx="5302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AE8330C-CD9F-4378-9576-20AC6A15D889}"/>
              </a:ext>
            </a:extLst>
          </p:cNvPr>
          <p:cNvSpPr/>
          <p:nvPr/>
        </p:nvSpPr>
        <p:spPr>
          <a:xfrm>
            <a:off x="4946371" y="3767839"/>
            <a:ext cx="4763560" cy="2323857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Shipping Domain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24DFE8A-FA1B-4CC9-91C0-3C3E24D92748}"/>
              </a:ext>
            </a:extLst>
          </p:cNvPr>
          <p:cNvSpPr/>
          <p:nvPr/>
        </p:nvSpPr>
        <p:spPr>
          <a:xfrm>
            <a:off x="5314076" y="4370208"/>
            <a:ext cx="1410612" cy="608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Shippers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77D1D8B-F283-47EB-8DB8-5B6D75F72B4A}"/>
              </a:ext>
            </a:extLst>
          </p:cNvPr>
          <p:cNvSpPr/>
          <p:nvPr/>
        </p:nvSpPr>
        <p:spPr>
          <a:xfrm>
            <a:off x="7605728" y="4361511"/>
            <a:ext cx="1577998" cy="6062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ShippingRates</a:t>
            </a:r>
            <a:endParaRPr lang="en-US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590205C-7519-43B5-85B7-9A95B01A8CD2}"/>
              </a:ext>
            </a:extLst>
          </p:cNvPr>
          <p:cNvSpPr/>
          <p:nvPr/>
        </p:nvSpPr>
        <p:spPr>
          <a:xfrm>
            <a:off x="5314076" y="5320735"/>
            <a:ext cx="1410612" cy="608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PackingSlips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8D8D3A-5F5B-4E26-A154-2E4CE0837E16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6724688" y="5624760"/>
            <a:ext cx="6034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EC08A7D6-8816-4A03-9942-3CB17FC9FCF4}"/>
              </a:ext>
            </a:extLst>
          </p:cNvPr>
          <p:cNvSpPr/>
          <p:nvPr/>
        </p:nvSpPr>
        <p:spPr>
          <a:xfrm>
            <a:off x="7328151" y="5320735"/>
            <a:ext cx="1859631" cy="608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PackingSlipDetails</a:t>
            </a:r>
            <a:endParaRPr lang="en-US" dirty="0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AFC23B38-EAD4-490A-8933-2577D29720B5}"/>
              </a:ext>
            </a:extLst>
          </p:cNvPr>
          <p:cNvSpPr/>
          <p:nvPr/>
        </p:nvSpPr>
        <p:spPr>
          <a:xfrm>
            <a:off x="4946371" y="1112810"/>
            <a:ext cx="3960251" cy="2527700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Catalog Domain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021516C7-C88E-46AF-80DE-7E77B9876656}"/>
              </a:ext>
            </a:extLst>
          </p:cNvPr>
          <p:cNvSpPr/>
          <p:nvPr/>
        </p:nvSpPr>
        <p:spPr>
          <a:xfrm>
            <a:off x="5213062" y="1772168"/>
            <a:ext cx="1648410" cy="5847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8BE99A96-F0E3-47DA-A026-C6E986AF8EC2}"/>
              </a:ext>
            </a:extLst>
          </p:cNvPr>
          <p:cNvSpPr/>
          <p:nvPr/>
        </p:nvSpPr>
        <p:spPr>
          <a:xfrm>
            <a:off x="7360660" y="1772168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00FFC4-9AB4-4058-8030-A49018C3DCB7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861472" y="2064527"/>
            <a:ext cx="4991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CA378E40-95A7-4870-9C65-6657FD3F1F6E}"/>
              </a:ext>
            </a:extLst>
          </p:cNvPr>
          <p:cNvSpPr/>
          <p:nvPr/>
        </p:nvSpPr>
        <p:spPr>
          <a:xfrm>
            <a:off x="838200" y="4575378"/>
            <a:ext cx="3906798" cy="1516318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Inventory Domain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D56C37D-60FC-4C6A-8264-A1695D032A08}"/>
              </a:ext>
            </a:extLst>
          </p:cNvPr>
          <p:cNvSpPr/>
          <p:nvPr/>
        </p:nvSpPr>
        <p:spPr>
          <a:xfrm>
            <a:off x="3251104" y="5262067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C79243-AC34-4954-B3AA-84A7E2E042F6}"/>
              </a:ext>
            </a:extLst>
          </p:cNvPr>
          <p:cNvCxnSpPr>
            <a:cxnSpLocks/>
            <a:stCxn id="34" idx="3"/>
            <a:endCxn id="21" idx="1"/>
          </p:cNvCxnSpPr>
          <p:nvPr/>
        </p:nvCxnSpPr>
        <p:spPr>
          <a:xfrm>
            <a:off x="2610630" y="5554426"/>
            <a:ext cx="6404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5BFE542E-CB8E-4048-846A-C7D4DC5A8610}"/>
              </a:ext>
            </a:extLst>
          </p:cNvPr>
          <p:cNvSpPr/>
          <p:nvPr/>
        </p:nvSpPr>
        <p:spPr>
          <a:xfrm>
            <a:off x="5213062" y="2834732"/>
            <a:ext cx="1648410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ProductImages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ED8414-0AC3-4EED-BE29-1FB128A16837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037267" y="2356886"/>
            <a:ext cx="0" cy="477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72500E9C-86D9-49A3-897C-96AA77A6E991}"/>
              </a:ext>
            </a:extLst>
          </p:cNvPr>
          <p:cNvSpPr/>
          <p:nvPr/>
        </p:nvSpPr>
        <p:spPr>
          <a:xfrm>
            <a:off x="1161897" y="5262067"/>
            <a:ext cx="1448733" cy="5847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E1D4443F-A08A-480F-99D7-3AEDD41CE680}"/>
              </a:ext>
            </a:extLst>
          </p:cNvPr>
          <p:cNvSpPr/>
          <p:nvPr/>
        </p:nvSpPr>
        <p:spPr>
          <a:xfrm>
            <a:off x="838200" y="2961189"/>
            <a:ext cx="3906798" cy="1516318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Orders Domain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1C29D55F-3B04-4409-8202-5BF49D637668}"/>
              </a:ext>
            </a:extLst>
          </p:cNvPr>
          <p:cNvSpPr/>
          <p:nvPr/>
        </p:nvSpPr>
        <p:spPr>
          <a:xfrm>
            <a:off x="3022710" y="3647077"/>
            <a:ext cx="148273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OrderDetails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6070D3-8B9D-44BF-B8CB-84864E8CE3CA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 flipV="1">
            <a:off x="2610629" y="3939436"/>
            <a:ext cx="412081" cy="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3D2E1BAE-08C4-4FC6-B5E9-449A486ABC60}"/>
              </a:ext>
            </a:extLst>
          </p:cNvPr>
          <p:cNvSpPr/>
          <p:nvPr/>
        </p:nvSpPr>
        <p:spPr>
          <a:xfrm>
            <a:off x="1161896" y="3647878"/>
            <a:ext cx="144873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2696823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23F42113-227C-4E95-B81F-2D2F9CB1D1C6}"/>
              </a:ext>
            </a:extLst>
          </p:cNvPr>
          <p:cNvSpPr/>
          <p:nvPr/>
        </p:nvSpPr>
        <p:spPr>
          <a:xfrm>
            <a:off x="6214966" y="1689425"/>
            <a:ext cx="4596879" cy="4111690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06B3C134-6BC6-4089-84EB-9C1B1538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 and Inventory Bounded Contexts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56F62-39AB-4FA5-AE7F-D1E740BF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26</a:t>
            </a:fld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A9D5AD4-AC6D-4297-9971-83C83B55F1A7}"/>
              </a:ext>
            </a:extLst>
          </p:cNvPr>
          <p:cNvSpPr/>
          <p:nvPr/>
        </p:nvSpPr>
        <p:spPr>
          <a:xfrm>
            <a:off x="6507331" y="2348782"/>
            <a:ext cx="2214467" cy="2058959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US" dirty="0"/>
              <a:t>Products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ProductId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ProductName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ListPrice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QuantityPerUnit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IsInStock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Published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FF14EF1-9E35-4A31-B6EE-EA27ADB0525B}"/>
              </a:ext>
            </a:extLst>
          </p:cNvPr>
          <p:cNvSpPr/>
          <p:nvPr/>
        </p:nvSpPr>
        <p:spPr>
          <a:xfrm>
            <a:off x="9252077" y="3085902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987FF7-2B2F-4337-AAE7-31399FDC048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721798" y="3378261"/>
            <a:ext cx="53027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FC55925-EB35-45E0-AEE8-FF119284F202}"/>
              </a:ext>
            </a:extLst>
          </p:cNvPr>
          <p:cNvSpPr/>
          <p:nvPr/>
        </p:nvSpPr>
        <p:spPr>
          <a:xfrm>
            <a:off x="838200" y="1690688"/>
            <a:ext cx="4834811" cy="4111690"/>
          </a:xfrm>
          <a:prstGeom prst="flowChartAlternate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D3DB894-1534-4515-AC33-57D338E1F99F}"/>
              </a:ext>
            </a:extLst>
          </p:cNvPr>
          <p:cNvSpPr/>
          <p:nvPr/>
        </p:nvSpPr>
        <p:spPr>
          <a:xfrm>
            <a:off x="1184985" y="2350046"/>
            <a:ext cx="2214467" cy="2924860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US" dirty="0"/>
              <a:t>Products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ProductId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ProductName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UnitPrice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QuantityPerUnit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UnitsInStock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UnitsOnOrder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ReorderLevel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Discontinued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Location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6BEEACEF-0E3A-4E76-A640-4F2FCE0E61C5}"/>
              </a:ext>
            </a:extLst>
          </p:cNvPr>
          <p:cNvSpPr/>
          <p:nvPr/>
        </p:nvSpPr>
        <p:spPr>
          <a:xfrm>
            <a:off x="4105465" y="3520117"/>
            <a:ext cx="1275183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893C3C-0D74-4E1E-940A-D1ED3C9016DC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3399452" y="3812476"/>
            <a:ext cx="7060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0F2D28D4-5E8A-4AA6-99E6-277A58D59229}"/>
              </a:ext>
            </a:extLst>
          </p:cNvPr>
          <p:cNvSpPr/>
          <p:nvPr/>
        </p:nvSpPr>
        <p:spPr>
          <a:xfrm>
            <a:off x="6790359" y="4899155"/>
            <a:ext cx="1648410" cy="584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ProductImages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F49371-BB38-44A2-8A50-20A7E3293AF3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7614564" y="4407741"/>
            <a:ext cx="1" cy="4914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A1D3238-323E-4C06-B5F8-359442BCF693}"/>
              </a:ext>
            </a:extLst>
          </p:cNvPr>
          <p:cNvSpPr/>
          <p:nvPr/>
        </p:nvSpPr>
        <p:spPr>
          <a:xfrm>
            <a:off x="1051249" y="3236427"/>
            <a:ext cx="2457061" cy="1930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A90DC1-7BC2-49A7-9F06-8872A4F828AA}"/>
              </a:ext>
            </a:extLst>
          </p:cNvPr>
          <p:cNvSpPr/>
          <p:nvPr/>
        </p:nvSpPr>
        <p:spPr>
          <a:xfrm>
            <a:off x="6386033" y="3236427"/>
            <a:ext cx="2457061" cy="110749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09B0AE-28A6-4480-8E62-F03A61EF6822}"/>
              </a:ext>
            </a:extLst>
          </p:cNvPr>
          <p:cNvSpPr/>
          <p:nvPr/>
        </p:nvSpPr>
        <p:spPr>
          <a:xfrm>
            <a:off x="1051248" y="2662339"/>
            <a:ext cx="2457061" cy="52251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5D215E-1CF8-4898-8ACF-7441DBB8D71C}"/>
              </a:ext>
            </a:extLst>
          </p:cNvPr>
          <p:cNvSpPr/>
          <p:nvPr/>
        </p:nvSpPr>
        <p:spPr>
          <a:xfrm>
            <a:off x="6386033" y="2668752"/>
            <a:ext cx="2457061" cy="52251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30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9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939A1-A7E4-4CE8-95B4-A036BD0D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CDA3-7449-4170-9190-40B5D0494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Synchronous RPC and </a:t>
            </a:r>
            <a:r>
              <a:rPr lang="en-US" dirty="0" err="1"/>
              <a:t>ReST</a:t>
            </a:r>
            <a:endParaRPr lang="en-US" dirty="0"/>
          </a:p>
          <a:p>
            <a:pPr lvl="1"/>
            <a:r>
              <a:rPr lang="en-US" dirty="0"/>
              <a:t>JSON-RPC over HTTP</a:t>
            </a:r>
          </a:p>
          <a:p>
            <a:pPr lvl="1"/>
            <a:r>
              <a:rPr lang="en-US" dirty="0" err="1"/>
              <a:t>gRPC</a:t>
            </a:r>
            <a:endParaRPr lang="en-US" dirty="0"/>
          </a:p>
          <a:p>
            <a:pPr lvl="1"/>
            <a:r>
              <a:rPr lang="en-US" dirty="0"/>
              <a:t>SOAP over HTTP or TCP</a:t>
            </a:r>
          </a:p>
          <a:p>
            <a:r>
              <a:rPr lang="en-US" dirty="0"/>
              <a:t>Asynchronous Event Messaging</a:t>
            </a:r>
          </a:p>
          <a:p>
            <a:pPr lvl="1"/>
            <a:r>
              <a:rPr lang="en-US" dirty="0"/>
              <a:t>Queues</a:t>
            </a:r>
          </a:p>
          <a:p>
            <a:pPr lvl="1"/>
            <a:r>
              <a:rPr lang="en-US" dirty="0"/>
              <a:t>Topics/Subscriptions (pub/sub)</a:t>
            </a:r>
          </a:p>
          <a:p>
            <a:pPr lvl="1"/>
            <a:r>
              <a:rPr lang="en-US" dirty="0"/>
              <a:t>Event Streams</a:t>
            </a:r>
          </a:p>
        </p:txBody>
      </p:sp>
    </p:spTree>
    <p:extLst>
      <p:ext uri="{BB962C8B-B14F-4D97-AF65-F5344CB8AC3E}">
        <p14:creationId xmlns:p14="http://schemas.microsoft.com/office/powerpoint/2010/main" val="28852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0746-836E-45B0-8E08-E19C1705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D4FB8-7F17-4C49-AC6E-8807AB126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Martin Fowler’s Blog: </a:t>
            </a:r>
            <a:r>
              <a:rPr lang="en-US" dirty="0">
                <a:hlinkClick r:id="rId2"/>
              </a:rPr>
              <a:t>https://martinfowler.com/microservices/</a:t>
            </a:r>
            <a:endParaRPr lang="en-US" dirty="0"/>
          </a:p>
          <a:p>
            <a:r>
              <a:rPr lang="en-US" dirty="0"/>
              <a:t>“Building Microservices”, by Sam Newman</a:t>
            </a:r>
          </a:p>
          <a:p>
            <a:r>
              <a:rPr lang="en-US" dirty="0"/>
              <a:t>“Monolith to Microservices”, by Sam Newman</a:t>
            </a:r>
          </a:p>
          <a:p>
            <a:r>
              <a:rPr lang="en-US" dirty="0" err="1"/>
              <a:t>InfoQ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https://www.infoq.com/microservices</a:t>
            </a:r>
            <a:endParaRPr lang="en-US" dirty="0"/>
          </a:p>
          <a:p>
            <a:r>
              <a:rPr lang="en-US" dirty="0"/>
              <a:t>“SOA Principles of Service Design”, by Thomas </a:t>
            </a:r>
            <a:r>
              <a:rPr lang="en-US" dirty="0" err="1"/>
              <a:t>Erl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F3308-4064-4257-84B7-47AE8F7C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63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0D3A01-F1BD-4FFE-BC14-5BBF4958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to Production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AB955-EED5-46A7-8CEA-ED39160D4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9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4025-A36F-48DD-BB09-6D3DC7AA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625E-7EA0-42C6-B0A3-B482F474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boundaries within the larger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1988-2F70-45D2-AC3F-DC0F8B5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61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BF2D-F8BA-4D13-978C-3220A7C4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Ready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34A46-C34F-4035-BB2A-7F9E7473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Stability and Reliability</a:t>
            </a:r>
          </a:p>
          <a:p>
            <a:r>
              <a:rPr lang="en-US" dirty="0"/>
              <a:t>Scalability and Performance</a:t>
            </a:r>
          </a:p>
          <a:p>
            <a:r>
              <a:rPr lang="en-US" dirty="0"/>
              <a:t>Fault Tolerance and Disaster Recovery</a:t>
            </a:r>
          </a:p>
          <a:p>
            <a:r>
              <a:rPr lang="en-US" dirty="0"/>
              <a:t>Monitoring</a:t>
            </a:r>
          </a:p>
          <a:p>
            <a:r>
              <a:rPr lang="en-US" dirty="0"/>
              <a:t>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8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BF2D-F8BA-4D13-978C-3220A7C4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and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34A46-C34F-4035-BB2A-7F9E7473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Stable development cycle</a:t>
            </a:r>
          </a:p>
          <a:p>
            <a:r>
              <a:rPr lang="en-US" dirty="0"/>
              <a:t>Stable deployment cycle</a:t>
            </a:r>
          </a:p>
          <a:p>
            <a:r>
              <a:rPr lang="en-US" dirty="0"/>
              <a:t>Dependency Management</a:t>
            </a:r>
          </a:p>
          <a:p>
            <a:r>
              <a:rPr lang="en-US" dirty="0"/>
              <a:t>Onboarding + Deprecation procedures</a:t>
            </a:r>
          </a:p>
          <a:p>
            <a:r>
              <a:rPr lang="en-US" dirty="0"/>
              <a:t>Routing + Discovery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BF2D-F8BA-4D13-978C-3220A7C4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and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34A46-C34F-4035-BB2A-7F9E7473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growth-scales</a:t>
            </a:r>
          </a:p>
          <a:p>
            <a:r>
              <a:rPr lang="en-US" dirty="0"/>
              <a:t>Resource awareness</a:t>
            </a:r>
          </a:p>
          <a:p>
            <a:r>
              <a:rPr lang="en-US" dirty="0"/>
              <a:t>Dependency scaling</a:t>
            </a:r>
          </a:p>
          <a:p>
            <a:r>
              <a:rPr lang="en-US" dirty="0"/>
              <a:t>Constant performance evaluation</a:t>
            </a:r>
          </a:p>
          <a:p>
            <a:r>
              <a:rPr lang="en-US" dirty="0"/>
              <a:t>Traffic management</a:t>
            </a:r>
          </a:p>
          <a:p>
            <a:r>
              <a:rPr lang="en-US" dirty="0"/>
              <a:t>Capacity Planning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6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BF2D-F8BA-4D13-978C-3220A7C4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 and Disaster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34A46-C34F-4035-BB2A-7F9E7473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Avoiding Single Points of Failure (SPOF)</a:t>
            </a:r>
          </a:p>
          <a:p>
            <a:r>
              <a:rPr lang="en-US" dirty="0"/>
              <a:t>Resiliency Engineering</a:t>
            </a:r>
          </a:p>
          <a:p>
            <a:r>
              <a:rPr lang="en-US" dirty="0"/>
              <a:t>Understand failure scenario’s</a:t>
            </a:r>
          </a:p>
          <a:p>
            <a:r>
              <a:rPr lang="en-US" dirty="0"/>
              <a:t>Disaster Recovery Plans</a:t>
            </a:r>
          </a:p>
          <a:p>
            <a:r>
              <a:rPr lang="en-US" dirty="0"/>
              <a:t>Incident Management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2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BF2D-F8BA-4D13-978C-3220A7C4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34A46-C34F-4035-BB2A-7F9E7473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Dashboards + Alerting for:</a:t>
            </a:r>
          </a:p>
          <a:p>
            <a:pPr lvl="1"/>
            <a:r>
              <a:rPr lang="en-US" dirty="0"/>
              <a:t>Service</a:t>
            </a:r>
          </a:p>
          <a:p>
            <a:pPr lvl="1"/>
            <a:r>
              <a:rPr lang="en-US" dirty="0"/>
              <a:t>Resource Allocation</a:t>
            </a:r>
          </a:p>
          <a:p>
            <a:pPr lvl="1"/>
            <a:r>
              <a:rPr lang="en-US" dirty="0"/>
              <a:t>Infrastructure</a:t>
            </a:r>
          </a:p>
          <a:p>
            <a:r>
              <a:rPr lang="en-US" dirty="0"/>
              <a:t>All alerts are actionable and have pre-documented procedures.</a:t>
            </a:r>
          </a:p>
          <a:p>
            <a:r>
              <a:rPr lang="en-US" dirty="0"/>
              <a:t>Logging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2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BF2D-F8BA-4D13-978C-3220A7C4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34A46-C34F-4035-BB2A-7F9E7473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Have one central landing-place for documentation for the service</a:t>
            </a:r>
          </a:p>
          <a:p>
            <a:r>
              <a:rPr lang="en-US" dirty="0"/>
              <a:t>Review of documentation from Engineer/ SRE/ Partners</a:t>
            </a:r>
          </a:p>
          <a:p>
            <a:r>
              <a:rPr lang="en-US" dirty="0"/>
              <a:t>Reviewed Regularly</a:t>
            </a:r>
          </a:p>
          <a:p>
            <a:r>
              <a:rPr lang="en-US" dirty="0"/>
              <a:t>What should documentation include:</a:t>
            </a:r>
          </a:p>
          <a:p>
            <a:pPr lvl="1"/>
            <a:r>
              <a:rPr lang="en-US" dirty="0"/>
              <a:t>Key information (ports/ hostnames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Architecture Diagram</a:t>
            </a:r>
          </a:p>
          <a:p>
            <a:pPr lvl="1"/>
            <a:r>
              <a:rPr lang="en-US" dirty="0"/>
              <a:t>API description</a:t>
            </a:r>
          </a:p>
          <a:p>
            <a:pPr lvl="1"/>
            <a:r>
              <a:rPr lang="en-US" dirty="0"/>
              <a:t>On-call information</a:t>
            </a:r>
          </a:p>
          <a:p>
            <a:pPr lvl="1"/>
            <a:r>
              <a:rPr lang="en-US" dirty="0"/>
              <a:t>Onboarding information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5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0749-0847-41FB-8C06-06F46E3E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Book…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DB72-8238-40DD-95E9-CD42D3AA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Production-Ready Microservices</a:t>
            </a:r>
          </a:p>
          <a:p>
            <a:pPr marL="0" indent="0">
              <a:buNone/>
            </a:pPr>
            <a:r>
              <a:rPr lang="en-US" dirty="0"/>
              <a:t>Susan J. Fowler</a:t>
            </a:r>
          </a:p>
          <a:p>
            <a:pPr marL="0" indent="0">
              <a:buNone/>
            </a:pPr>
            <a:r>
              <a:rPr lang="en-US" dirty="0"/>
              <a:t>O’Reilly 2017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F9C4F-89D9-41F3-B715-7CA73BFCA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706" y="1773611"/>
            <a:ext cx="3343912" cy="438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03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1DC19-7301-4A76-B7B6-014CEED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214E-977A-482D-A3DE-7361432ED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A1-E29D-4CBB-84B3-17CEEDE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AAC5-EC38-4BFF-BCCB-1F56E519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25B96-5926-43EA-9EA3-7AC5CA1D7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6236"/>
          </a:xfrm>
        </p:spPr>
        <p:txBody>
          <a:bodyPr/>
          <a:lstStyle/>
          <a:p>
            <a:r>
              <a:rPr lang="en-US" dirty="0"/>
              <a:t>“Microservices are small, autonomous services that work together.” –Sam Newman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1738C-89C7-47C4-874B-43EEAA0E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4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01A346E-3E90-4198-AB02-993B2C7EBA51}"/>
              </a:ext>
            </a:extLst>
          </p:cNvPr>
          <p:cNvGrpSpPr/>
          <p:nvPr/>
        </p:nvGrpSpPr>
        <p:grpSpPr>
          <a:xfrm>
            <a:off x="2196717" y="2453951"/>
            <a:ext cx="6806428" cy="3642202"/>
            <a:chOff x="1101925" y="2323322"/>
            <a:chExt cx="6806428" cy="3642202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60142F4B-0AA2-4686-9B21-D335A53B5749}"/>
                </a:ext>
              </a:extLst>
            </p:cNvPr>
            <p:cNvSpPr/>
            <p:nvPr/>
          </p:nvSpPr>
          <p:spPr>
            <a:xfrm rot="16200000">
              <a:off x="1030840" y="4608178"/>
              <a:ext cx="1381761" cy="1239592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/>
                <a:t>Customer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DAB7070D-E6A2-43BB-B882-5A4324F4E2B5}"/>
                </a:ext>
              </a:extLst>
            </p:cNvPr>
            <p:cNvSpPr/>
            <p:nvPr/>
          </p:nvSpPr>
          <p:spPr>
            <a:xfrm rot="16200000">
              <a:off x="2962005" y="3525825"/>
              <a:ext cx="1381761" cy="1239592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/>
                <a:t>Orders</a:t>
              </a: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E46A503C-4D12-48CB-B242-450132DD8E90}"/>
                </a:ext>
              </a:extLst>
            </p:cNvPr>
            <p:cNvSpPr/>
            <p:nvPr/>
          </p:nvSpPr>
          <p:spPr>
            <a:xfrm rot="16200000">
              <a:off x="4738288" y="4654848"/>
              <a:ext cx="1381761" cy="1239592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/>
                <a:t>Shipping</a:t>
              </a: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C98B7B3E-F1DD-44FB-ADB0-49EA54694100}"/>
                </a:ext>
              </a:extLst>
            </p:cNvPr>
            <p:cNvSpPr/>
            <p:nvPr/>
          </p:nvSpPr>
          <p:spPr>
            <a:xfrm rot="16200000">
              <a:off x="6597676" y="3650996"/>
              <a:ext cx="1381761" cy="1239592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/>
                <a:t>Inventory</a:t>
              </a: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57774B3F-0A12-473A-A4F3-A92DB3AB6527}"/>
                </a:ext>
              </a:extLst>
            </p:cNvPr>
            <p:cNvSpPr/>
            <p:nvPr/>
          </p:nvSpPr>
          <p:spPr>
            <a:xfrm rot="16200000">
              <a:off x="4785324" y="2394407"/>
              <a:ext cx="1381761" cy="1239592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/>
                <a:t>Catalog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079E5EF-AECC-4AB3-B1AD-6DB5D57FF146}"/>
                </a:ext>
              </a:extLst>
            </p:cNvPr>
            <p:cNvCxnSpPr>
              <a:stCxn id="5" idx="1"/>
              <a:endCxn id="6" idx="4"/>
            </p:cNvCxnSpPr>
            <p:nvPr/>
          </p:nvCxnSpPr>
          <p:spPr>
            <a:xfrm flipV="1">
              <a:off x="2341517" y="4526604"/>
              <a:ext cx="691573" cy="320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797197-4A6A-40E9-B10A-4D72C3638D5C}"/>
                </a:ext>
              </a:extLst>
            </p:cNvPr>
            <p:cNvCxnSpPr>
              <a:cxnSpLocks/>
              <a:stCxn id="7" idx="5"/>
              <a:endCxn id="6" idx="2"/>
            </p:cNvCxnSpPr>
            <p:nvPr/>
          </p:nvCxnSpPr>
          <p:spPr>
            <a:xfrm flipH="1" flipV="1">
              <a:off x="4272682" y="4526604"/>
              <a:ext cx="536691" cy="3670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7AD4D51-0943-4A69-95DF-C2ACB124F491}"/>
                </a:ext>
              </a:extLst>
            </p:cNvPr>
            <p:cNvCxnSpPr>
              <a:stCxn id="9" idx="2"/>
              <a:endCxn id="8" idx="5"/>
            </p:cNvCxnSpPr>
            <p:nvPr/>
          </p:nvCxnSpPr>
          <p:spPr>
            <a:xfrm>
              <a:off x="6096001" y="3395186"/>
              <a:ext cx="572760" cy="494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99EBCB-93A8-4201-A542-EE5C2A3DAD12}"/>
                </a:ext>
              </a:extLst>
            </p:cNvPr>
            <p:cNvCxnSpPr>
              <a:stCxn id="6" idx="1"/>
              <a:endCxn id="9" idx="4"/>
            </p:cNvCxnSpPr>
            <p:nvPr/>
          </p:nvCxnSpPr>
          <p:spPr>
            <a:xfrm flipV="1">
              <a:off x="4272682" y="3395186"/>
              <a:ext cx="583727" cy="369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536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57A4-6B3D-468A-98DE-EFFE1EFA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 Microservice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58BC7-4230-4380-AB35-8C4A79C71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Componentization via Services</a:t>
            </a:r>
          </a:p>
          <a:p>
            <a:r>
              <a:rPr lang="en-US" dirty="0"/>
              <a:t>Organized around Business Capabilities</a:t>
            </a:r>
          </a:p>
          <a:p>
            <a:r>
              <a:rPr lang="en-US" dirty="0"/>
              <a:t>Products not Projects</a:t>
            </a:r>
          </a:p>
          <a:p>
            <a:r>
              <a:rPr lang="en-US" dirty="0"/>
              <a:t>Smart endpoints and dumb pipes</a:t>
            </a:r>
          </a:p>
          <a:p>
            <a:r>
              <a:rPr lang="en-US" dirty="0"/>
              <a:t>Decentralized Governance</a:t>
            </a:r>
          </a:p>
          <a:p>
            <a:r>
              <a:rPr lang="en-US" dirty="0"/>
              <a:t>Decentralized Data Management</a:t>
            </a:r>
          </a:p>
          <a:p>
            <a:r>
              <a:rPr lang="en-US" dirty="0"/>
              <a:t>Infrastructure Automation</a:t>
            </a:r>
          </a:p>
          <a:p>
            <a:r>
              <a:rPr lang="en-US" dirty="0"/>
              <a:t>Design for failure</a:t>
            </a:r>
          </a:p>
          <a:p>
            <a:r>
              <a:rPr lang="en-US" dirty="0"/>
              <a:t>Evolutionary Design</a:t>
            </a:r>
          </a:p>
          <a:p>
            <a:pPr marL="0" indent="0" algn="r">
              <a:buNone/>
            </a:pPr>
            <a:r>
              <a:rPr lang="en-US" i="1" dirty="0"/>
              <a:t>- Martin Fowler</a:t>
            </a:r>
          </a:p>
        </p:txBody>
      </p:sp>
    </p:spTree>
    <p:extLst>
      <p:ext uri="{BB962C8B-B14F-4D97-AF65-F5344CB8AC3E}">
        <p14:creationId xmlns:p14="http://schemas.microsoft.com/office/powerpoint/2010/main" val="225380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37F5-D22B-479C-B012-B94FC0D9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other words…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DC231-9D7C-4351-9948-25C9F602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lang="en-US" sz="4800" dirty="0">
                <a:solidFill>
                  <a:prstClr val="black"/>
                </a:solidFill>
              </a:rPr>
              <a:t>SOA done right.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4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425BC2-9AEB-4AC7-B1B2-69C474E0F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Microservices?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00B8F-21B8-4CC1-9681-24EE474BB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2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216D-FF80-4081-A274-B0390D48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provide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C0E93-F144-4555-BC96-1F75B57F3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Strong Module Boundaries</a:t>
            </a:r>
            <a:r>
              <a:rPr lang="en-US" dirty="0"/>
              <a:t>: Microservices reinforce modular structure, which is particularly important for larger teams.</a:t>
            </a:r>
          </a:p>
          <a:p>
            <a:r>
              <a:rPr lang="en-US" b="1" u="sng" dirty="0"/>
              <a:t>Independent Deployment</a:t>
            </a:r>
            <a:r>
              <a:rPr lang="en-US" dirty="0"/>
              <a:t>: Simple services are easier to deploy, and since they are autonomous, are less likely to cause system failures when they go wrong.</a:t>
            </a:r>
          </a:p>
          <a:p>
            <a:r>
              <a:rPr lang="en-US" b="1" u="sng" dirty="0"/>
              <a:t>Technology Diversity</a:t>
            </a:r>
            <a:r>
              <a:rPr lang="en-US" dirty="0"/>
              <a:t>: With microservices you can mix multiple languages, development frameworks and data-storage technologies.</a:t>
            </a:r>
          </a:p>
          <a:p>
            <a:pPr marL="0" indent="0" algn="r">
              <a:buNone/>
            </a:pPr>
            <a:r>
              <a:rPr lang="en-US" i="1" dirty="0"/>
              <a:t>- Martin Fowler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41061-6AFD-4C1B-BE7B-7245852A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1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0370-BC2D-4366-A111-8786C478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come with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344E3-7126-45BA-B502-1A1231C48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Distribution</a:t>
            </a:r>
            <a:r>
              <a:rPr lang="en-US" dirty="0"/>
              <a:t>: Distributed systems are harder to program, since remote calls are slow and are always at risk of failure.</a:t>
            </a:r>
          </a:p>
          <a:p>
            <a:r>
              <a:rPr lang="en-US" b="1" u="sng" dirty="0"/>
              <a:t>Eventual Consistency</a:t>
            </a:r>
            <a:r>
              <a:rPr lang="en-US" dirty="0"/>
              <a:t>: Maintaining strong consistency is extremely difficult for a distributed system, which means everyone has to manage eventual consistency.</a:t>
            </a:r>
          </a:p>
          <a:p>
            <a:r>
              <a:rPr lang="en-US" b="1" u="sng" dirty="0"/>
              <a:t>Operational Complexity</a:t>
            </a:r>
            <a:r>
              <a:rPr lang="en-US" dirty="0"/>
              <a:t>: You need a mature operations team to manage lots of services, which are being redeployed regularly.</a:t>
            </a:r>
          </a:p>
          <a:p>
            <a:pPr marL="0" indent="0" algn="r">
              <a:buNone/>
            </a:pPr>
            <a:r>
              <a:rPr lang="en-US" i="1" dirty="0"/>
              <a:t>- Martin Fowler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ECBDE-30AC-487C-92C7-DD8F5F55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7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lestone Template" id="{18827EBC-B822-47D4-953A-B9D98C81EE4E}" vid="{FE05D6D4-B37A-4D42-ABA7-4A0921DD99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3D984E442A34893CE9A89154F82D6" ma:contentTypeVersion="10" ma:contentTypeDescription="Create a new document." ma:contentTypeScope="" ma:versionID="46ffca2b83fb424478f2b5aa2fef9f02">
  <xsd:schema xmlns:xsd="http://www.w3.org/2001/XMLSchema" xmlns:xs="http://www.w3.org/2001/XMLSchema" xmlns:p="http://schemas.microsoft.com/office/2006/metadata/properties" xmlns:ns3="531c720f-c21f-4d59-9941-8c8943beae33" xmlns:ns4="0710cda6-3b1d-4442-80bd-8da86f5fbb89" targetNamespace="http://schemas.microsoft.com/office/2006/metadata/properties" ma:root="true" ma:fieldsID="5756a2a347c1c07fdf5ecb58ad80008d" ns3:_="" ns4:_="">
    <xsd:import namespace="531c720f-c21f-4d59-9941-8c8943beae33"/>
    <xsd:import namespace="0710cda6-3b1d-4442-80bd-8da86f5fbb8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1c720f-c21f-4d59-9941-8c8943beae3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10cda6-3b1d-4442-80bd-8da86f5fbb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DD6551-9FE7-497B-8E9D-05B9DAA923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5AF637-A325-4228-B6A1-6C66A5587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1c720f-c21f-4d59-9941-8c8943beae33"/>
    <ds:schemaRef ds:uri="0710cda6-3b1d-4442-80bd-8da86f5fbb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7A9953-28A3-45E4-A085-6CD7708872C0}">
  <ds:schemaRefs>
    <ds:schemaRef ds:uri="531c720f-c21f-4d59-9941-8c8943beae33"/>
    <ds:schemaRef ds:uri="0710cda6-3b1d-4442-80bd-8da86f5fbb89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2816</TotalTime>
  <Words>1115</Words>
  <Application>Microsoft Office PowerPoint</Application>
  <PresentationFormat>Widescreen</PresentationFormat>
  <Paragraphs>253</Paragraphs>
  <Slides>37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 Theme</vt:lpstr>
      <vt:lpstr>Introduction to Microservices</vt:lpstr>
      <vt:lpstr>Lesson Goals:</vt:lpstr>
      <vt:lpstr>Hands-On Labs</vt:lpstr>
      <vt:lpstr>What is a Microservice</vt:lpstr>
      <vt:lpstr>Characteristics of a Microservice Architecture</vt:lpstr>
      <vt:lpstr>In other words…</vt:lpstr>
      <vt:lpstr>Why Microservices?</vt:lpstr>
      <vt:lpstr>Microservices provide benefits</vt:lpstr>
      <vt:lpstr>But come with costs</vt:lpstr>
      <vt:lpstr>Considerations</vt:lpstr>
      <vt:lpstr>When should we use Microservices?</vt:lpstr>
      <vt:lpstr>What is a Microservice?</vt:lpstr>
      <vt:lpstr>What is a Distributed System?</vt:lpstr>
      <vt:lpstr>How big/small should my microservice be?</vt:lpstr>
      <vt:lpstr>Quick look at Domain Driven Design (DDD)</vt:lpstr>
      <vt:lpstr>Bounded Context</vt:lpstr>
      <vt:lpstr>Bounded Context</vt:lpstr>
      <vt:lpstr>Aggregate</vt:lpstr>
      <vt:lpstr>Aggregate Root</vt:lpstr>
      <vt:lpstr>Back to our regularly scheduled program…</vt:lpstr>
      <vt:lpstr>How big/small should my microservice be?</vt:lpstr>
      <vt:lpstr>DRY and Microservices</vt:lpstr>
      <vt:lpstr>Microservices and SRP</vt:lpstr>
      <vt:lpstr>Exercise: Where are our Bounded Contexts?</vt:lpstr>
      <vt:lpstr>Business Domain – Bounded Contexts</vt:lpstr>
      <vt:lpstr>Catalog and Inventory Bounded Contexts</vt:lpstr>
      <vt:lpstr>Microservice Communication</vt:lpstr>
      <vt:lpstr>Additional Resources</vt:lpstr>
      <vt:lpstr>Going to Production</vt:lpstr>
      <vt:lpstr>Production Ready Checklist</vt:lpstr>
      <vt:lpstr>Stability and Reliability</vt:lpstr>
      <vt:lpstr>Scalability and Performance</vt:lpstr>
      <vt:lpstr>Fault Tolerance and Disaster Recovery</vt:lpstr>
      <vt:lpstr>Monitoring</vt:lpstr>
      <vt:lpstr>Documentation</vt:lpstr>
      <vt:lpstr>Good Book…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Microservices</dc:title>
  <dc:creator>Jason Penniman</dc:creator>
  <cp:lastModifiedBy>Jason Penniman</cp:lastModifiedBy>
  <cp:revision>3</cp:revision>
  <dcterms:created xsi:type="dcterms:W3CDTF">2020-01-13T16:38:44Z</dcterms:created>
  <dcterms:modified xsi:type="dcterms:W3CDTF">2020-01-21T16:29:05Z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0x0101009713D984E442A34893CE9A89154F82D6</vt:lpwstr>
  </property>
</Properties>
</file>