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29" r:id="rId4"/>
    <p:sldId id="330" r:id="rId5"/>
    <p:sldId id="332" r:id="rId6"/>
    <p:sldId id="333" r:id="rId7"/>
    <p:sldId id="32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24" r:id="rId16"/>
    <p:sldId id="331" r:id="rId17"/>
    <p:sldId id="382" r:id="rId18"/>
    <p:sldId id="383" r:id="rId19"/>
    <p:sldId id="384" r:id="rId20"/>
    <p:sldId id="30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Penniman" initials="JP" lastIdx="1" clrIdx="0">
    <p:extLst>
      <p:ext uri="{19B8F6BF-5375-455C-9EA6-DF929625EA0E}">
        <p15:presenceInfo xmlns:p15="http://schemas.microsoft.com/office/powerpoint/2012/main" userId="a53340c60eabc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B9"/>
    <a:srgbClr val="913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D9314-3322-43A7-B60F-287E2EE5E606}" v="196" dt="2020-01-21T15:45:45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0669" autoAdjust="0"/>
  </p:normalViewPr>
  <p:slideViewPr>
    <p:cSldViewPr snapToGrid="0">
      <p:cViewPr varScale="1">
        <p:scale>
          <a:sx n="138" d="100"/>
          <a:sy n="138" d="100"/>
        </p:scale>
        <p:origin x="14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Penniman" userId="a53340c60eabc8a3" providerId="LiveId" clId="{9DDD9314-3322-43A7-B60F-287E2EE5E606}"/>
    <pc:docChg chg="undo custSel addSld delSld modSld">
      <pc:chgData name="Jason Penniman" userId="a53340c60eabc8a3" providerId="LiveId" clId="{9DDD9314-3322-43A7-B60F-287E2EE5E606}" dt="2020-01-21T15:45:45.824" v="3866"/>
      <pc:docMkLst>
        <pc:docMk/>
      </pc:docMkLst>
      <pc:sldChg chg="modSp">
        <pc:chgData name="Jason Penniman" userId="a53340c60eabc8a3" providerId="LiveId" clId="{9DDD9314-3322-43A7-B60F-287E2EE5E606}" dt="2020-01-21T14:26:36.841" v="47" actId="20577"/>
        <pc:sldMkLst>
          <pc:docMk/>
          <pc:sldMk cId="1561234390" sldId="256"/>
        </pc:sldMkLst>
        <pc:spChg chg="mod">
          <ac:chgData name="Jason Penniman" userId="a53340c60eabc8a3" providerId="LiveId" clId="{9DDD9314-3322-43A7-B60F-287E2EE5E606}" dt="2020-01-21T14:26:27.662" v="27" actId="20577"/>
          <ac:spMkLst>
            <pc:docMk/>
            <pc:sldMk cId="1561234390" sldId="256"/>
            <ac:spMk id="2" creationId="{ECA25515-BD12-48DE-AAC8-C5FA9C44036A}"/>
          </ac:spMkLst>
        </pc:spChg>
        <pc:spChg chg="mod">
          <ac:chgData name="Jason Penniman" userId="a53340c60eabc8a3" providerId="LiveId" clId="{9DDD9314-3322-43A7-B60F-287E2EE5E606}" dt="2020-01-21T14:26:36.841" v="47" actId="20577"/>
          <ac:spMkLst>
            <pc:docMk/>
            <pc:sldMk cId="1561234390" sldId="256"/>
            <ac:spMk id="3" creationId="{3FAE8AC4-546F-4895-AB8E-1BD692338C84}"/>
          </ac:spMkLst>
        </pc:spChg>
      </pc:sldChg>
      <pc:sldChg chg="modSp">
        <pc:chgData name="Jason Penniman" userId="a53340c60eabc8a3" providerId="LiveId" clId="{9DDD9314-3322-43A7-B60F-287E2EE5E606}" dt="2020-01-21T14:28:24.204" v="251" actId="20577"/>
        <pc:sldMkLst>
          <pc:docMk/>
          <pc:sldMk cId="2781154489" sldId="257"/>
        </pc:sldMkLst>
        <pc:spChg chg="mod">
          <ac:chgData name="Jason Penniman" userId="a53340c60eabc8a3" providerId="LiveId" clId="{9DDD9314-3322-43A7-B60F-287E2EE5E606}" dt="2020-01-21T14:26:44.775" v="61" actId="20577"/>
          <ac:spMkLst>
            <pc:docMk/>
            <pc:sldMk cId="2781154489" sldId="257"/>
            <ac:spMk id="2" creationId="{65944CE2-51B1-4B0B-BFA3-08D4FDB5FBF0}"/>
          </ac:spMkLst>
        </pc:spChg>
        <pc:spChg chg="mod">
          <ac:chgData name="Jason Penniman" userId="a53340c60eabc8a3" providerId="LiveId" clId="{9DDD9314-3322-43A7-B60F-287E2EE5E606}" dt="2020-01-21T14:28:24.204" v="251" actId="20577"/>
          <ac:spMkLst>
            <pc:docMk/>
            <pc:sldMk cId="2781154489" sldId="257"/>
            <ac:spMk id="3" creationId="{879089F3-F828-48F0-AEB3-6E88969AA0D7}"/>
          </ac:spMkLst>
        </pc:spChg>
      </pc:sldChg>
      <pc:sldChg chg="del">
        <pc:chgData name="Jason Penniman" userId="a53340c60eabc8a3" providerId="LiveId" clId="{9DDD9314-3322-43A7-B60F-287E2EE5E606}" dt="2020-01-21T14:29:07.992" v="252" actId="2696"/>
        <pc:sldMkLst>
          <pc:docMk/>
          <pc:sldMk cId="987661240" sldId="258"/>
        </pc:sldMkLst>
      </pc:sldChg>
      <pc:sldChg chg="modSp modAnim">
        <pc:chgData name="Jason Penniman" userId="a53340c60eabc8a3" providerId="LiveId" clId="{9DDD9314-3322-43A7-B60F-287E2EE5E606}" dt="2020-01-21T15:45:39.010" v="3865"/>
        <pc:sldMkLst>
          <pc:docMk/>
          <pc:sldMk cId="3028011268" sldId="323"/>
        </pc:sldMkLst>
        <pc:spChg chg="mod">
          <ac:chgData name="Jason Penniman" userId="a53340c60eabc8a3" providerId="LiveId" clId="{9DDD9314-3322-43A7-B60F-287E2EE5E606}" dt="2020-01-21T14:51:31.375" v="971" actId="20577"/>
          <ac:spMkLst>
            <pc:docMk/>
            <pc:sldMk cId="3028011268" sldId="323"/>
            <ac:spMk id="5" creationId="{E3D97B5A-36AD-4412-A1B4-0F19DAD9FD17}"/>
          </ac:spMkLst>
        </pc:spChg>
        <pc:spChg chg="mod">
          <ac:chgData name="Jason Penniman" userId="a53340c60eabc8a3" providerId="LiveId" clId="{9DDD9314-3322-43A7-B60F-287E2EE5E606}" dt="2020-01-21T14:57:11.131" v="1436" actId="20577"/>
          <ac:spMkLst>
            <pc:docMk/>
            <pc:sldMk cId="3028011268" sldId="323"/>
            <ac:spMk id="6" creationId="{29A6009F-7C6D-4995-BFE9-2B14E1BA7E68}"/>
          </ac:spMkLst>
        </pc:spChg>
      </pc:sldChg>
      <pc:sldChg chg="modSp">
        <pc:chgData name="Jason Penniman" userId="a53340c60eabc8a3" providerId="LiveId" clId="{9DDD9314-3322-43A7-B60F-287E2EE5E606}" dt="2020-01-21T15:20:09.390" v="2763" actId="20577"/>
        <pc:sldMkLst>
          <pc:docMk/>
          <pc:sldMk cId="3765802414" sldId="324"/>
        </pc:sldMkLst>
        <pc:graphicFrameChg chg="mod modGraphic">
          <ac:chgData name="Jason Penniman" userId="a53340c60eabc8a3" providerId="LiveId" clId="{9DDD9314-3322-43A7-B60F-287E2EE5E606}" dt="2020-01-21T15:20:09.390" v="2763" actId="20577"/>
          <ac:graphicFrameMkLst>
            <pc:docMk/>
            <pc:sldMk cId="3765802414" sldId="324"/>
            <ac:graphicFrameMk id="5" creationId="{1CE0E7BE-B654-485F-B839-FFB21A1AC884}"/>
          </ac:graphicFrameMkLst>
        </pc:graphicFrameChg>
      </pc:sldChg>
      <pc:sldChg chg="del">
        <pc:chgData name="Jason Penniman" userId="a53340c60eabc8a3" providerId="LiveId" clId="{9DDD9314-3322-43A7-B60F-287E2EE5E606}" dt="2020-01-21T15:18:51.029" v="2628" actId="2696"/>
        <pc:sldMkLst>
          <pc:docMk/>
          <pc:sldMk cId="2886606428" sldId="326"/>
        </pc:sldMkLst>
      </pc:sldChg>
      <pc:sldChg chg="del">
        <pc:chgData name="Jason Penniman" userId="a53340c60eabc8a3" providerId="LiveId" clId="{9DDD9314-3322-43A7-B60F-287E2EE5E606}" dt="2020-01-21T15:18:51.046" v="2629" actId="2696"/>
        <pc:sldMkLst>
          <pc:docMk/>
          <pc:sldMk cId="4222467014" sldId="327"/>
        </pc:sldMkLst>
      </pc:sldChg>
      <pc:sldChg chg="del">
        <pc:chgData name="Jason Penniman" userId="a53340c60eabc8a3" providerId="LiveId" clId="{9DDD9314-3322-43A7-B60F-287E2EE5E606}" dt="2020-01-21T15:18:53.844" v="2630" actId="2696"/>
        <pc:sldMkLst>
          <pc:docMk/>
          <pc:sldMk cId="3077705835" sldId="328"/>
        </pc:sldMkLst>
      </pc:sldChg>
      <pc:sldChg chg="modSp add">
        <pc:chgData name="Jason Penniman" userId="a53340c60eabc8a3" providerId="LiveId" clId="{9DDD9314-3322-43A7-B60F-287E2EE5E606}" dt="2020-01-21T14:29:35.219" v="275" actId="6549"/>
        <pc:sldMkLst>
          <pc:docMk/>
          <pc:sldMk cId="825881793" sldId="329"/>
        </pc:sldMkLst>
        <pc:spChg chg="mod">
          <ac:chgData name="Jason Penniman" userId="a53340c60eabc8a3" providerId="LiveId" clId="{9DDD9314-3322-43A7-B60F-287E2EE5E606}" dt="2020-01-21T14:29:16.094" v="266" actId="20577"/>
          <ac:spMkLst>
            <pc:docMk/>
            <pc:sldMk cId="825881793" sldId="329"/>
            <ac:spMk id="2" creationId="{FD1637FC-4A18-4D98-9573-062625DB9898}"/>
          </ac:spMkLst>
        </pc:spChg>
        <pc:spChg chg="mod">
          <ac:chgData name="Jason Penniman" userId="a53340c60eabc8a3" providerId="LiveId" clId="{9DDD9314-3322-43A7-B60F-287E2EE5E606}" dt="2020-01-21T14:29:35.219" v="275" actId="6549"/>
          <ac:spMkLst>
            <pc:docMk/>
            <pc:sldMk cId="825881793" sldId="329"/>
            <ac:spMk id="3" creationId="{6F8712E3-C327-4D9B-ACCB-F0A41CBC9B94}"/>
          </ac:spMkLst>
        </pc:spChg>
      </pc:sldChg>
      <pc:sldChg chg="modSp add modAnim">
        <pc:chgData name="Jason Penniman" userId="a53340c60eabc8a3" providerId="LiveId" clId="{9DDD9314-3322-43A7-B60F-287E2EE5E606}" dt="2020-01-21T14:50:06.715" v="860" actId="20577"/>
        <pc:sldMkLst>
          <pc:docMk/>
          <pc:sldMk cId="3420683656" sldId="330"/>
        </pc:sldMkLst>
        <pc:spChg chg="mod">
          <ac:chgData name="Jason Penniman" userId="a53340c60eabc8a3" providerId="LiveId" clId="{9DDD9314-3322-43A7-B60F-287E2EE5E606}" dt="2020-01-21T14:30:14.868" v="325" actId="20577"/>
          <ac:spMkLst>
            <pc:docMk/>
            <pc:sldMk cId="3420683656" sldId="330"/>
            <ac:spMk id="2" creationId="{D0BCEFF1-FB07-4C49-AA18-D6EFA95AB7F3}"/>
          </ac:spMkLst>
        </pc:spChg>
        <pc:spChg chg="mod">
          <ac:chgData name="Jason Penniman" userId="a53340c60eabc8a3" providerId="LiveId" clId="{9DDD9314-3322-43A7-B60F-287E2EE5E606}" dt="2020-01-21T14:50:06.715" v="860" actId="20577"/>
          <ac:spMkLst>
            <pc:docMk/>
            <pc:sldMk cId="3420683656" sldId="330"/>
            <ac:spMk id="3" creationId="{4E989BB9-4692-44AE-8BC2-ECCC6F589851}"/>
          </ac:spMkLst>
        </pc:spChg>
      </pc:sldChg>
      <pc:sldChg chg="modSp add">
        <pc:chgData name="Jason Penniman" userId="a53340c60eabc8a3" providerId="LiveId" clId="{9DDD9314-3322-43A7-B60F-287E2EE5E606}" dt="2020-01-21T14:36:12.444" v="442" actId="20577"/>
        <pc:sldMkLst>
          <pc:docMk/>
          <pc:sldMk cId="2952949469" sldId="331"/>
        </pc:sldMkLst>
        <pc:spChg chg="mod">
          <ac:chgData name="Jason Penniman" userId="a53340c60eabc8a3" providerId="LiveId" clId="{9DDD9314-3322-43A7-B60F-287E2EE5E606}" dt="2020-01-21T14:32:56.133" v="410" actId="20577"/>
          <ac:spMkLst>
            <pc:docMk/>
            <pc:sldMk cId="2952949469" sldId="331"/>
            <ac:spMk id="2" creationId="{E5C2DE38-229B-4EE8-82EC-35C5969D9957}"/>
          </ac:spMkLst>
        </pc:spChg>
        <pc:spChg chg="mod">
          <ac:chgData name="Jason Penniman" userId="a53340c60eabc8a3" providerId="LiveId" clId="{9DDD9314-3322-43A7-B60F-287E2EE5E606}" dt="2020-01-21T14:36:12.444" v="442" actId="20577"/>
          <ac:spMkLst>
            <pc:docMk/>
            <pc:sldMk cId="2952949469" sldId="331"/>
            <ac:spMk id="3" creationId="{DA7FCC79-25D5-4DA5-B55A-1E45438B0A21}"/>
          </ac:spMkLst>
        </pc:spChg>
      </pc:sldChg>
      <pc:sldChg chg="addSp delSp modSp add modAnim">
        <pc:chgData name="Jason Penniman" userId="a53340c60eabc8a3" providerId="LiveId" clId="{9DDD9314-3322-43A7-B60F-287E2EE5E606}" dt="2020-01-21T15:42:45.972" v="3853"/>
        <pc:sldMkLst>
          <pc:docMk/>
          <pc:sldMk cId="520675421" sldId="332"/>
        </pc:sldMkLst>
        <pc:spChg chg="mod">
          <ac:chgData name="Jason Penniman" userId="a53340c60eabc8a3" providerId="LiveId" clId="{9DDD9314-3322-43A7-B60F-287E2EE5E606}" dt="2020-01-21T14:47:08.624" v="744" actId="20577"/>
          <ac:spMkLst>
            <pc:docMk/>
            <pc:sldMk cId="520675421" sldId="332"/>
            <ac:spMk id="2" creationId="{6BF34E95-826A-4C46-8EB2-D57948CB9808}"/>
          </ac:spMkLst>
        </pc:spChg>
        <pc:spChg chg="del">
          <ac:chgData name="Jason Penniman" userId="a53340c60eabc8a3" providerId="LiveId" clId="{9DDD9314-3322-43A7-B60F-287E2EE5E606}" dt="2020-01-21T14:39:17.638" v="488" actId="478"/>
          <ac:spMkLst>
            <pc:docMk/>
            <pc:sldMk cId="520675421" sldId="332"/>
            <ac:spMk id="3" creationId="{E8567343-3CAD-4DB4-9450-D0E3F2883E1A}"/>
          </ac:spMkLst>
        </pc:spChg>
        <pc:spChg chg="add mod">
          <ac:chgData name="Jason Penniman" userId="a53340c60eabc8a3" providerId="LiveId" clId="{9DDD9314-3322-43A7-B60F-287E2EE5E606}" dt="2020-01-21T14:47:17.171" v="745" actId="164"/>
          <ac:spMkLst>
            <pc:docMk/>
            <pc:sldMk cId="520675421" sldId="332"/>
            <ac:spMk id="5" creationId="{3FDDB81C-8CD1-466F-9B75-543D3FCD88A2}"/>
          </ac:spMkLst>
        </pc:spChg>
        <pc:spChg chg="add mod">
          <ac:chgData name="Jason Penniman" userId="a53340c60eabc8a3" providerId="LiveId" clId="{9DDD9314-3322-43A7-B60F-287E2EE5E606}" dt="2020-01-21T14:47:17.171" v="745" actId="164"/>
          <ac:spMkLst>
            <pc:docMk/>
            <pc:sldMk cId="520675421" sldId="332"/>
            <ac:spMk id="6" creationId="{8A6F2C60-0F03-46B4-84E9-43A686939181}"/>
          </ac:spMkLst>
        </pc:spChg>
        <pc:spChg chg="add mod">
          <ac:chgData name="Jason Penniman" userId="a53340c60eabc8a3" providerId="LiveId" clId="{9DDD9314-3322-43A7-B60F-287E2EE5E606}" dt="2020-01-21T14:47:17.171" v="745" actId="164"/>
          <ac:spMkLst>
            <pc:docMk/>
            <pc:sldMk cId="520675421" sldId="332"/>
            <ac:spMk id="7" creationId="{26DFA3B0-8F2A-4C9F-9983-28E028F3EE1E}"/>
          </ac:spMkLst>
        </pc:spChg>
        <pc:spChg chg="add mod">
          <ac:chgData name="Jason Penniman" userId="a53340c60eabc8a3" providerId="LiveId" clId="{9DDD9314-3322-43A7-B60F-287E2EE5E606}" dt="2020-01-21T14:47:17.171" v="745" actId="164"/>
          <ac:spMkLst>
            <pc:docMk/>
            <pc:sldMk cId="520675421" sldId="332"/>
            <ac:spMk id="8" creationId="{2A6BE627-8EEF-48AB-A18A-EEC2C92594A5}"/>
          </ac:spMkLst>
        </pc:spChg>
        <pc:spChg chg="add mod">
          <ac:chgData name="Jason Penniman" userId="a53340c60eabc8a3" providerId="LiveId" clId="{9DDD9314-3322-43A7-B60F-287E2EE5E606}" dt="2020-01-21T14:47:17.171" v="745" actId="164"/>
          <ac:spMkLst>
            <pc:docMk/>
            <pc:sldMk cId="520675421" sldId="332"/>
            <ac:spMk id="10" creationId="{B1C61B31-2D33-4213-9536-40B7AE645737}"/>
          </ac:spMkLst>
        </pc:spChg>
        <pc:spChg chg="add mod">
          <ac:chgData name="Jason Penniman" userId="a53340c60eabc8a3" providerId="LiveId" clId="{9DDD9314-3322-43A7-B60F-287E2EE5E606}" dt="2020-01-21T14:47:17.171" v="745" actId="164"/>
          <ac:spMkLst>
            <pc:docMk/>
            <pc:sldMk cId="520675421" sldId="332"/>
            <ac:spMk id="11" creationId="{1FBCD1CF-7CC0-46AD-BD26-AF18361C8E77}"/>
          </ac:spMkLst>
        </pc:spChg>
        <pc:spChg chg="add del mod">
          <ac:chgData name="Jason Penniman" userId="a53340c60eabc8a3" providerId="LiveId" clId="{9DDD9314-3322-43A7-B60F-287E2EE5E606}" dt="2020-01-21T14:42:01.865" v="614" actId="478"/>
          <ac:spMkLst>
            <pc:docMk/>
            <pc:sldMk cId="520675421" sldId="332"/>
            <ac:spMk id="12" creationId="{F83A8ADC-E2C4-49C2-BAB7-332E5DA14114}"/>
          </ac:spMkLst>
        </pc:spChg>
        <pc:spChg chg="add del mod">
          <ac:chgData name="Jason Penniman" userId="a53340c60eabc8a3" providerId="LiveId" clId="{9DDD9314-3322-43A7-B60F-287E2EE5E606}" dt="2020-01-21T14:42:01.865" v="614" actId="478"/>
          <ac:spMkLst>
            <pc:docMk/>
            <pc:sldMk cId="520675421" sldId="332"/>
            <ac:spMk id="13" creationId="{23E0FE79-6AD0-4DFA-A934-5B9BA944FDF5}"/>
          </ac:spMkLst>
        </pc:spChg>
        <pc:spChg chg="add del mod">
          <ac:chgData name="Jason Penniman" userId="a53340c60eabc8a3" providerId="LiveId" clId="{9DDD9314-3322-43A7-B60F-287E2EE5E606}" dt="2020-01-21T14:42:01.865" v="614" actId="478"/>
          <ac:spMkLst>
            <pc:docMk/>
            <pc:sldMk cId="520675421" sldId="332"/>
            <ac:spMk id="14" creationId="{2D3BFBEF-45E0-41EF-B347-F442FCE7A510}"/>
          </ac:spMkLst>
        </pc:spChg>
        <pc:spChg chg="add mod">
          <ac:chgData name="Jason Penniman" userId="a53340c60eabc8a3" providerId="LiveId" clId="{9DDD9314-3322-43A7-B60F-287E2EE5E606}" dt="2020-01-21T14:47:17.171" v="745" actId="164"/>
          <ac:spMkLst>
            <pc:docMk/>
            <pc:sldMk cId="520675421" sldId="332"/>
            <ac:spMk id="15" creationId="{6E6375EF-E689-4228-BB22-9EF46566C58E}"/>
          </ac:spMkLst>
        </pc:spChg>
        <pc:spChg chg="add mod">
          <ac:chgData name="Jason Penniman" userId="a53340c60eabc8a3" providerId="LiveId" clId="{9DDD9314-3322-43A7-B60F-287E2EE5E606}" dt="2020-01-21T14:47:17.171" v="745" actId="164"/>
          <ac:spMkLst>
            <pc:docMk/>
            <pc:sldMk cId="520675421" sldId="332"/>
            <ac:spMk id="16" creationId="{71822FBB-21BA-4EAF-BE5C-2F086C1A7DC1}"/>
          </ac:spMkLst>
        </pc:spChg>
        <pc:spChg chg="add mod">
          <ac:chgData name="Jason Penniman" userId="a53340c60eabc8a3" providerId="LiveId" clId="{9DDD9314-3322-43A7-B60F-287E2EE5E606}" dt="2020-01-21T14:47:17.171" v="745" actId="164"/>
          <ac:spMkLst>
            <pc:docMk/>
            <pc:sldMk cId="520675421" sldId="332"/>
            <ac:spMk id="17" creationId="{FCF905BC-52AE-44E1-90F1-B4BCC8234D0F}"/>
          </ac:spMkLst>
        </pc:spChg>
        <pc:spChg chg="add mod">
          <ac:chgData name="Jason Penniman" userId="a53340c60eabc8a3" providerId="LiveId" clId="{9DDD9314-3322-43A7-B60F-287E2EE5E606}" dt="2020-01-21T14:47:21.368" v="746" actId="164"/>
          <ac:spMkLst>
            <pc:docMk/>
            <pc:sldMk cId="520675421" sldId="332"/>
            <ac:spMk id="18" creationId="{626299C7-1408-479C-A94A-B02C4C6D03F7}"/>
          </ac:spMkLst>
        </pc:spChg>
        <pc:spChg chg="add mod">
          <ac:chgData name="Jason Penniman" userId="a53340c60eabc8a3" providerId="LiveId" clId="{9DDD9314-3322-43A7-B60F-287E2EE5E606}" dt="2020-01-21T14:47:21.368" v="746" actId="164"/>
          <ac:spMkLst>
            <pc:docMk/>
            <pc:sldMk cId="520675421" sldId="332"/>
            <ac:spMk id="19" creationId="{470996AF-87FA-44F5-87CC-E86091BB032E}"/>
          </ac:spMkLst>
        </pc:spChg>
        <pc:spChg chg="add mod">
          <ac:chgData name="Jason Penniman" userId="a53340c60eabc8a3" providerId="LiveId" clId="{9DDD9314-3322-43A7-B60F-287E2EE5E606}" dt="2020-01-21T14:47:21.368" v="746" actId="164"/>
          <ac:spMkLst>
            <pc:docMk/>
            <pc:sldMk cId="520675421" sldId="332"/>
            <ac:spMk id="20" creationId="{A1838460-ACBC-4878-8796-540EC752B570}"/>
          </ac:spMkLst>
        </pc:spChg>
        <pc:spChg chg="add mod">
          <ac:chgData name="Jason Penniman" userId="a53340c60eabc8a3" providerId="LiveId" clId="{9DDD9314-3322-43A7-B60F-287E2EE5E606}" dt="2020-01-21T14:47:21.368" v="746" actId="164"/>
          <ac:spMkLst>
            <pc:docMk/>
            <pc:sldMk cId="520675421" sldId="332"/>
            <ac:spMk id="21" creationId="{D580E598-3E0B-4A8A-BCE0-3F8865CF562A}"/>
          </ac:spMkLst>
        </pc:spChg>
        <pc:spChg chg="add mod">
          <ac:chgData name="Jason Penniman" userId="a53340c60eabc8a3" providerId="LiveId" clId="{9DDD9314-3322-43A7-B60F-287E2EE5E606}" dt="2020-01-21T14:47:21.368" v="746" actId="164"/>
          <ac:spMkLst>
            <pc:docMk/>
            <pc:sldMk cId="520675421" sldId="332"/>
            <ac:spMk id="22" creationId="{D63B544C-D7F9-4D58-B1C4-A5AD6E6916F1}"/>
          </ac:spMkLst>
        </pc:spChg>
        <pc:spChg chg="add mod">
          <ac:chgData name="Jason Penniman" userId="a53340c60eabc8a3" providerId="LiveId" clId="{9DDD9314-3322-43A7-B60F-287E2EE5E606}" dt="2020-01-21T14:47:21.368" v="746" actId="164"/>
          <ac:spMkLst>
            <pc:docMk/>
            <pc:sldMk cId="520675421" sldId="332"/>
            <ac:spMk id="23" creationId="{42BA2742-9994-4C46-82DA-12A2D90250EB}"/>
          </ac:spMkLst>
        </pc:spChg>
        <pc:spChg chg="add mod">
          <ac:chgData name="Jason Penniman" userId="a53340c60eabc8a3" providerId="LiveId" clId="{9DDD9314-3322-43A7-B60F-287E2EE5E606}" dt="2020-01-21T14:47:21.368" v="746" actId="164"/>
          <ac:spMkLst>
            <pc:docMk/>
            <pc:sldMk cId="520675421" sldId="332"/>
            <ac:spMk id="24" creationId="{2170BE49-2BB4-4C5E-ABA2-F3AB9510050B}"/>
          </ac:spMkLst>
        </pc:spChg>
        <pc:spChg chg="add mod">
          <ac:chgData name="Jason Penniman" userId="a53340c60eabc8a3" providerId="LiveId" clId="{9DDD9314-3322-43A7-B60F-287E2EE5E606}" dt="2020-01-21T14:47:21.368" v="746" actId="164"/>
          <ac:spMkLst>
            <pc:docMk/>
            <pc:sldMk cId="520675421" sldId="332"/>
            <ac:spMk id="25" creationId="{5EC3ED25-5ED3-4256-9F77-84A1100C5C62}"/>
          </ac:spMkLst>
        </pc:spChg>
        <pc:spChg chg="add mod">
          <ac:chgData name="Jason Penniman" userId="a53340c60eabc8a3" providerId="LiveId" clId="{9DDD9314-3322-43A7-B60F-287E2EE5E606}" dt="2020-01-21T14:47:21.368" v="746" actId="164"/>
          <ac:spMkLst>
            <pc:docMk/>
            <pc:sldMk cId="520675421" sldId="332"/>
            <ac:spMk id="26" creationId="{97FF9283-FF8D-441B-92C1-CE20F3BB2AAC}"/>
          </ac:spMkLst>
        </pc:spChg>
        <pc:spChg chg="add mod">
          <ac:chgData name="Jason Penniman" userId="a53340c60eabc8a3" providerId="LiveId" clId="{9DDD9314-3322-43A7-B60F-287E2EE5E606}" dt="2020-01-21T14:47:26.809" v="747" actId="164"/>
          <ac:spMkLst>
            <pc:docMk/>
            <pc:sldMk cId="520675421" sldId="332"/>
            <ac:spMk id="27" creationId="{E1F39C56-E52F-4073-9BED-909C2CE13068}"/>
          </ac:spMkLst>
        </pc:spChg>
        <pc:spChg chg="add mod">
          <ac:chgData name="Jason Penniman" userId="a53340c60eabc8a3" providerId="LiveId" clId="{9DDD9314-3322-43A7-B60F-287E2EE5E606}" dt="2020-01-21T14:47:26.809" v="747" actId="164"/>
          <ac:spMkLst>
            <pc:docMk/>
            <pc:sldMk cId="520675421" sldId="332"/>
            <ac:spMk id="28" creationId="{4D793A06-4767-4580-81EC-CFF30851ACA6}"/>
          </ac:spMkLst>
        </pc:spChg>
        <pc:spChg chg="add mod">
          <ac:chgData name="Jason Penniman" userId="a53340c60eabc8a3" providerId="LiveId" clId="{9DDD9314-3322-43A7-B60F-287E2EE5E606}" dt="2020-01-21T14:47:26.809" v="747" actId="164"/>
          <ac:spMkLst>
            <pc:docMk/>
            <pc:sldMk cId="520675421" sldId="332"/>
            <ac:spMk id="29" creationId="{59BEFC57-7A3F-40D8-9FC6-DF8F65F9D2BF}"/>
          </ac:spMkLst>
        </pc:spChg>
        <pc:spChg chg="add mod">
          <ac:chgData name="Jason Penniman" userId="a53340c60eabc8a3" providerId="LiveId" clId="{9DDD9314-3322-43A7-B60F-287E2EE5E606}" dt="2020-01-21T14:47:26.809" v="747" actId="164"/>
          <ac:spMkLst>
            <pc:docMk/>
            <pc:sldMk cId="520675421" sldId="332"/>
            <ac:spMk id="30" creationId="{D3D19AFB-0CA2-4A86-AFCA-112EE103BAC0}"/>
          </ac:spMkLst>
        </pc:spChg>
        <pc:spChg chg="add mod">
          <ac:chgData name="Jason Penniman" userId="a53340c60eabc8a3" providerId="LiveId" clId="{9DDD9314-3322-43A7-B60F-287E2EE5E606}" dt="2020-01-21T14:47:26.809" v="747" actId="164"/>
          <ac:spMkLst>
            <pc:docMk/>
            <pc:sldMk cId="520675421" sldId="332"/>
            <ac:spMk id="31" creationId="{2FB268F2-050E-4F2B-98CE-4740701ABBC6}"/>
          </ac:spMkLst>
        </pc:spChg>
        <pc:spChg chg="add mod">
          <ac:chgData name="Jason Penniman" userId="a53340c60eabc8a3" providerId="LiveId" clId="{9DDD9314-3322-43A7-B60F-287E2EE5E606}" dt="2020-01-21T14:47:26.809" v="747" actId="164"/>
          <ac:spMkLst>
            <pc:docMk/>
            <pc:sldMk cId="520675421" sldId="332"/>
            <ac:spMk id="32" creationId="{7B70F45E-4C2B-486F-9F01-842AE78A7B49}"/>
          </ac:spMkLst>
        </pc:spChg>
        <pc:spChg chg="add mod">
          <ac:chgData name="Jason Penniman" userId="a53340c60eabc8a3" providerId="LiveId" clId="{9DDD9314-3322-43A7-B60F-287E2EE5E606}" dt="2020-01-21T14:47:26.809" v="747" actId="164"/>
          <ac:spMkLst>
            <pc:docMk/>
            <pc:sldMk cId="520675421" sldId="332"/>
            <ac:spMk id="33" creationId="{F6DCC40E-9B51-4518-A5D2-1D1F241D1E2F}"/>
          </ac:spMkLst>
        </pc:spChg>
        <pc:spChg chg="add mod">
          <ac:chgData name="Jason Penniman" userId="a53340c60eabc8a3" providerId="LiveId" clId="{9DDD9314-3322-43A7-B60F-287E2EE5E606}" dt="2020-01-21T14:47:26.809" v="747" actId="164"/>
          <ac:spMkLst>
            <pc:docMk/>
            <pc:sldMk cId="520675421" sldId="332"/>
            <ac:spMk id="34" creationId="{C6305C88-8A86-40C8-8357-566A875FC50B}"/>
          </ac:spMkLst>
        </pc:spChg>
        <pc:spChg chg="add mod">
          <ac:chgData name="Jason Penniman" userId="a53340c60eabc8a3" providerId="LiveId" clId="{9DDD9314-3322-43A7-B60F-287E2EE5E606}" dt="2020-01-21T14:47:26.809" v="747" actId="164"/>
          <ac:spMkLst>
            <pc:docMk/>
            <pc:sldMk cId="520675421" sldId="332"/>
            <ac:spMk id="35" creationId="{BA895660-92B9-444A-B0C3-19DDC1817BB4}"/>
          </ac:spMkLst>
        </pc:spChg>
        <pc:spChg chg="add mod">
          <ac:chgData name="Jason Penniman" userId="a53340c60eabc8a3" providerId="LiveId" clId="{9DDD9314-3322-43A7-B60F-287E2EE5E606}" dt="2020-01-21T14:47:26.809" v="747" actId="164"/>
          <ac:spMkLst>
            <pc:docMk/>
            <pc:sldMk cId="520675421" sldId="332"/>
            <ac:spMk id="36" creationId="{14905372-CCB5-4B94-890C-4708DACE3662}"/>
          </ac:spMkLst>
        </pc:spChg>
        <pc:spChg chg="add mod">
          <ac:chgData name="Jason Penniman" userId="a53340c60eabc8a3" providerId="LiveId" clId="{9DDD9314-3322-43A7-B60F-287E2EE5E606}" dt="2020-01-21T15:42:09.680" v="3847" actId="1076"/>
          <ac:spMkLst>
            <pc:docMk/>
            <pc:sldMk cId="520675421" sldId="332"/>
            <ac:spMk id="39" creationId="{9F6F738B-618E-4D87-A01A-25FCC382164E}"/>
          </ac:spMkLst>
        </pc:spChg>
        <pc:spChg chg="add mod">
          <ac:chgData name="Jason Penniman" userId="a53340c60eabc8a3" providerId="LiveId" clId="{9DDD9314-3322-43A7-B60F-287E2EE5E606}" dt="2020-01-21T15:41:36.415" v="3829" actId="1076"/>
          <ac:spMkLst>
            <pc:docMk/>
            <pc:sldMk cId="520675421" sldId="332"/>
            <ac:spMk id="41" creationId="{8AC37D74-E26E-46CA-A4A1-9DC15E4F4D03}"/>
          </ac:spMkLst>
        </pc:spChg>
        <pc:grpChg chg="add mod">
          <ac:chgData name="Jason Penniman" userId="a53340c60eabc8a3" providerId="LiveId" clId="{9DDD9314-3322-43A7-B60F-287E2EE5E606}" dt="2020-01-21T14:47:17.171" v="745" actId="164"/>
          <ac:grpSpMkLst>
            <pc:docMk/>
            <pc:sldMk cId="520675421" sldId="332"/>
            <ac:grpSpMk id="9" creationId="{326F73E3-C87C-42BA-BBD1-C51977C7137E}"/>
          </ac:grpSpMkLst>
        </pc:grpChg>
        <pc:grpChg chg="add mod">
          <ac:chgData name="Jason Penniman" userId="a53340c60eabc8a3" providerId="LiveId" clId="{9DDD9314-3322-43A7-B60F-287E2EE5E606}" dt="2020-01-21T14:47:21.368" v="746" actId="164"/>
          <ac:grpSpMkLst>
            <pc:docMk/>
            <pc:sldMk cId="520675421" sldId="332"/>
            <ac:grpSpMk id="37" creationId="{D0F3644A-B1DF-46C9-9117-D672760B1A2A}"/>
          </ac:grpSpMkLst>
        </pc:grpChg>
        <pc:grpChg chg="add mod">
          <ac:chgData name="Jason Penniman" userId="a53340c60eabc8a3" providerId="LiveId" clId="{9DDD9314-3322-43A7-B60F-287E2EE5E606}" dt="2020-01-21T14:47:26.809" v="747" actId="164"/>
          <ac:grpSpMkLst>
            <pc:docMk/>
            <pc:sldMk cId="520675421" sldId="332"/>
            <ac:grpSpMk id="38" creationId="{C47799EE-53D7-42CE-B680-A88A35E382D9}"/>
          </ac:grpSpMkLst>
        </pc:grpChg>
        <pc:picChg chg="add del mod">
          <ac:chgData name="Jason Penniman" userId="a53340c60eabc8a3" providerId="LiveId" clId="{9DDD9314-3322-43A7-B60F-287E2EE5E606}" dt="2020-01-21T14:39:37.625" v="492" actId="478"/>
          <ac:picMkLst>
            <pc:docMk/>
            <pc:sldMk cId="520675421" sldId="332"/>
            <ac:picMk id="1026" creationId="{2229D3D9-C5B2-4E70-98FD-6DEAA3F8F9DB}"/>
          </ac:picMkLst>
        </pc:picChg>
      </pc:sldChg>
      <pc:sldChg chg="modSp add modAnim">
        <pc:chgData name="Jason Penniman" userId="a53340c60eabc8a3" providerId="LiveId" clId="{9DDD9314-3322-43A7-B60F-287E2EE5E606}" dt="2020-01-21T15:45:45.824" v="3866"/>
        <pc:sldMkLst>
          <pc:docMk/>
          <pc:sldMk cId="1878085517" sldId="333"/>
        </pc:sldMkLst>
        <pc:spChg chg="mod">
          <ac:chgData name="Jason Penniman" userId="a53340c60eabc8a3" providerId="LiveId" clId="{9DDD9314-3322-43A7-B60F-287E2EE5E606}" dt="2020-01-21T14:48:14.323" v="757" actId="20577"/>
          <ac:spMkLst>
            <pc:docMk/>
            <pc:sldMk cId="1878085517" sldId="333"/>
            <ac:spMk id="2" creationId="{81842B47-5B1A-47BD-B546-3A56BC97CA74}"/>
          </ac:spMkLst>
        </pc:spChg>
        <pc:spChg chg="mod">
          <ac:chgData name="Jason Penniman" userId="a53340c60eabc8a3" providerId="LiveId" clId="{9DDD9314-3322-43A7-B60F-287E2EE5E606}" dt="2020-01-21T14:51:14.678" v="939" actId="20577"/>
          <ac:spMkLst>
            <pc:docMk/>
            <pc:sldMk cId="1878085517" sldId="333"/>
            <ac:spMk id="3" creationId="{D69836B2-A241-4436-BD36-73BD7D020667}"/>
          </ac:spMkLst>
        </pc:spChg>
      </pc:sldChg>
      <pc:sldChg chg="modSp add modAnim">
        <pc:chgData name="Jason Penniman" userId="a53340c60eabc8a3" providerId="LiveId" clId="{9DDD9314-3322-43A7-B60F-287E2EE5E606}" dt="2020-01-21T15:45:32.128" v="3864"/>
        <pc:sldMkLst>
          <pc:docMk/>
          <pc:sldMk cId="1371907338" sldId="334"/>
        </pc:sldMkLst>
        <pc:spChg chg="mod">
          <ac:chgData name="Jason Penniman" userId="a53340c60eabc8a3" providerId="LiveId" clId="{9DDD9314-3322-43A7-B60F-287E2EE5E606}" dt="2020-01-21T14:57:32.032" v="1447" actId="20577"/>
          <ac:spMkLst>
            <pc:docMk/>
            <pc:sldMk cId="1371907338" sldId="334"/>
            <ac:spMk id="2" creationId="{590B910E-FD44-4412-8ABB-37A1E5291BEF}"/>
          </ac:spMkLst>
        </pc:spChg>
        <pc:spChg chg="mod">
          <ac:chgData name="Jason Penniman" userId="a53340c60eabc8a3" providerId="LiveId" clId="{9DDD9314-3322-43A7-B60F-287E2EE5E606}" dt="2020-01-21T15:45:22.395" v="3863" actId="20577"/>
          <ac:spMkLst>
            <pc:docMk/>
            <pc:sldMk cId="1371907338" sldId="334"/>
            <ac:spMk id="3" creationId="{4B455FE3-BA52-4E12-9905-93362C303511}"/>
          </ac:spMkLst>
        </pc:spChg>
      </pc:sldChg>
      <pc:sldChg chg="addSp delSp modSp add">
        <pc:chgData name="Jason Penniman" userId="a53340c60eabc8a3" providerId="LiveId" clId="{9DDD9314-3322-43A7-B60F-287E2EE5E606}" dt="2020-01-21T15:14:27.790" v="2400" actId="1076"/>
        <pc:sldMkLst>
          <pc:docMk/>
          <pc:sldMk cId="410322725" sldId="335"/>
        </pc:sldMkLst>
        <pc:spChg chg="mod">
          <ac:chgData name="Jason Penniman" userId="a53340c60eabc8a3" providerId="LiveId" clId="{9DDD9314-3322-43A7-B60F-287E2EE5E606}" dt="2020-01-21T15:01:39.445" v="1631" actId="20577"/>
          <ac:spMkLst>
            <pc:docMk/>
            <pc:sldMk cId="410322725" sldId="335"/>
            <ac:spMk id="2" creationId="{4B9BBF72-3EC9-48D1-8C78-193FABE7AEF7}"/>
          </ac:spMkLst>
        </pc:spChg>
        <pc:spChg chg="del">
          <ac:chgData name="Jason Penniman" userId="a53340c60eabc8a3" providerId="LiveId" clId="{9DDD9314-3322-43A7-B60F-287E2EE5E606}" dt="2020-01-21T15:02:25.294" v="1632" actId="478"/>
          <ac:spMkLst>
            <pc:docMk/>
            <pc:sldMk cId="410322725" sldId="335"/>
            <ac:spMk id="3" creationId="{BC74A32A-7827-49C5-ACF5-5BFC3AD69841}"/>
          </ac:spMkLst>
        </pc:spChg>
        <pc:spChg chg="add mod">
          <ac:chgData name="Jason Penniman" userId="a53340c60eabc8a3" providerId="LiveId" clId="{9DDD9314-3322-43A7-B60F-287E2EE5E606}" dt="2020-01-21T15:14:27.790" v="2400" actId="1076"/>
          <ac:spMkLst>
            <pc:docMk/>
            <pc:sldMk cId="410322725" sldId="335"/>
            <ac:spMk id="5" creationId="{92B7CCA4-7C07-43CF-8CFD-DB64AE9770E3}"/>
          </ac:spMkLst>
        </pc:spChg>
      </pc:sldChg>
      <pc:sldChg chg="addSp modSp add">
        <pc:chgData name="Jason Penniman" userId="a53340c60eabc8a3" providerId="LiveId" clId="{9DDD9314-3322-43A7-B60F-287E2EE5E606}" dt="2020-01-21T15:14:34.046" v="2401" actId="1076"/>
        <pc:sldMkLst>
          <pc:docMk/>
          <pc:sldMk cId="3727657586" sldId="336"/>
        </pc:sldMkLst>
        <pc:spChg chg="add mod">
          <ac:chgData name="Jason Penniman" userId="a53340c60eabc8a3" providerId="LiveId" clId="{9DDD9314-3322-43A7-B60F-287E2EE5E606}" dt="2020-01-21T15:13:57.031" v="2399" actId="20577"/>
          <ac:spMkLst>
            <pc:docMk/>
            <pc:sldMk cId="3727657586" sldId="336"/>
            <ac:spMk id="3" creationId="{9ABFEC0E-C4B9-4DE8-940E-6418C8E133A9}"/>
          </ac:spMkLst>
        </pc:spChg>
        <pc:spChg chg="mod">
          <ac:chgData name="Jason Penniman" userId="a53340c60eabc8a3" providerId="LiveId" clId="{9DDD9314-3322-43A7-B60F-287E2EE5E606}" dt="2020-01-21T15:14:34.046" v="2401" actId="1076"/>
          <ac:spMkLst>
            <pc:docMk/>
            <pc:sldMk cId="3727657586" sldId="336"/>
            <ac:spMk id="5" creationId="{92B7CCA4-7C07-43CF-8CFD-DB64AE9770E3}"/>
          </ac:spMkLst>
        </pc:spChg>
      </pc:sldChg>
      <pc:sldChg chg="modSp add">
        <pc:chgData name="Jason Penniman" userId="a53340c60eabc8a3" providerId="LiveId" clId="{9DDD9314-3322-43A7-B60F-287E2EE5E606}" dt="2020-01-21T15:18:07.086" v="2627" actId="20577"/>
        <pc:sldMkLst>
          <pc:docMk/>
          <pc:sldMk cId="1049956974" sldId="337"/>
        </pc:sldMkLst>
        <pc:spChg chg="mod">
          <ac:chgData name="Jason Penniman" userId="a53340c60eabc8a3" providerId="LiveId" clId="{9DDD9314-3322-43A7-B60F-287E2EE5E606}" dt="2020-01-21T15:18:07.086" v="2627" actId="20577"/>
          <ac:spMkLst>
            <pc:docMk/>
            <pc:sldMk cId="1049956974" sldId="337"/>
            <ac:spMk id="3" creationId="{9ABFEC0E-C4B9-4DE8-940E-6418C8E133A9}"/>
          </ac:spMkLst>
        </pc:spChg>
        <pc:spChg chg="mod">
          <ac:chgData name="Jason Penniman" userId="a53340c60eabc8a3" providerId="LiveId" clId="{9DDD9314-3322-43A7-B60F-287E2EE5E606}" dt="2020-01-21T15:09:19.455" v="1907" actId="1076"/>
          <ac:spMkLst>
            <pc:docMk/>
            <pc:sldMk cId="1049956974" sldId="337"/>
            <ac:spMk id="5" creationId="{92B7CCA4-7C07-43CF-8CFD-DB64AE9770E3}"/>
          </ac:spMkLst>
        </pc:spChg>
      </pc:sldChg>
      <pc:sldChg chg="modSp add">
        <pc:chgData name="Jason Penniman" userId="a53340c60eabc8a3" providerId="LiveId" clId="{9DDD9314-3322-43A7-B60F-287E2EE5E606}" dt="2020-01-21T15:10:48.194" v="2067" actId="20577"/>
        <pc:sldMkLst>
          <pc:docMk/>
          <pc:sldMk cId="1714009114" sldId="338"/>
        </pc:sldMkLst>
        <pc:spChg chg="mod">
          <ac:chgData name="Jason Penniman" userId="a53340c60eabc8a3" providerId="LiveId" clId="{9DDD9314-3322-43A7-B60F-287E2EE5E606}" dt="2020-01-21T15:10:48.194" v="2067" actId="20577"/>
          <ac:spMkLst>
            <pc:docMk/>
            <pc:sldMk cId="1714009114" sldId="338"/>
            <ac:spMk id="3" creationId="{9ABFEC0E-C4B9-4DE8-940E-6418C8E133A9}"/>
          </ac:spMkLst>
        </pc:spChg>
        <pc:spChg chg="mod">
          <ac:chgData name="Jason Penniman" userId="a53340c60eabc8a3" providerId="LiveId" clId="{9DDD9314-3322-43A7-B60F-287E2EE5E606}" dt="2020-01-21T15:09:58.062" v="1914" actId="1076"/>
          <ac:spMkLst>
            <pc:docMk/>
            <pc:sldMk cId="1714009114" sldId="338"/>
            <ac:spMk id="5" creationId="{92B7CCA4-7C07-43CF-8CFD-DB64AE9770E3}"/>
          </ac:spMkLst>
        </pc:spChg>
      </pc:sldChg>
      <pc:sldChg chg="modSp add">
        <pc:chgData name="Jason Penniman" userId="a53340c60eabc8a3" providerId="LiveId" clId="{9DDD9314-3322-43A7-B60F-287E2EE5E606}" dt="2020-01-21T15:12:43.928" v="2334" actId="14100"/>
        <pc:sldMkLst>
          <pc:docMk/>
          <pc:sldMk cId="3052508118" sldId="339"/>
        </pc:sldMkLst>
        <pc:spChg chg="mod">
          <ac:chgData name="Jason Penniman" userId="a53340c60eabc8a3" providerId="LiveId" clId="{9DDD9314-3322-43A7-B60F-287E2EE5E606}" dt="2020-01-21T15:12:32.844" v="2318" actId="20577"/>
          <ac:spMkLst>
            <pc:docMk/>
            <pc:sldMk cId="3052508118" sldId="339"/>
            <ac:spMk id="3" creationId="{9ABFEC0E-C4B9-4DE8-940E-6418C8E133A9}"/>
          </ac:spMkLst>
        </pc:spChg>
        <pc:spChg chg="mod">
          <ac:chgData name="Jason Penniman" userId="a53340c60eabc8a3" providerId="LiveId" clId="{9DDD9314-3322-43A7-B60F-287E2EE5E606}" dt="2020-01-21T15:12:43.928" v="2334" actId="14100"/>
          <ac:spMkLst>
            <pc:docMk/>
            <pc:sldMk cId="3052508118" sldId="339"/>
            <ac:spMk id="5" creationId="{92B7CCA4-7C07-43CF-8CFD-DB64AE9770E3}"/>
          </ac:spMkLst>
        </pc:spChg>
      </pc:sldChg>
      <pc:sldChg chg="modSp add">
        <pc:chgData name="Jason Penniman" userId="a53340c60eabc8a3" providerId="LiveId" clId="{9DDD9314-3322-43A7-B60F-287E2EE5E606}" dt="2020-01-21T15:17:34.526" v="2567" actId="2711"/>
        <pc:sldMkLst>
          <pc:docMk/>
          <pc:sldMk cId="3205276724" sldId="340"/>
        </pc:sldMkLst>
        <pc:spChg chg="mod">
          <ac:chgData name="Jason Penniman" userId="a53340c60eabc8a3" providerId="LiveId" clId="{9DDD9314-3322-43A7-B60F-287E2EE5E606}" dt="2020-01-21T15:15:04.350" v="2430" actId="20577"/>
          <ac:spMkLst>
            <pc:docMk/>
            <pc:sldMk cId="3205276724" sldId="340"/>
            <ac:spMk id="2" creationId="{4F143EDA-8625-434B-A8A7-0B1256387CB5}"/>
          </ac:spMkLst>
        </pc:spChg>
        <pc:spChg chg="mod">
          <ac:chgData name="Jason Penniman" userId="a53340c60eabc8a3" providerId="LiveId" clId="{9DDD9314-3322-43A7-B60F-287E2EE5E606}" dt="2020-01-21T15:17:34.526" v="2567" actId="2711"/>
          <ac:spMkLst>
            <pc:docMk/>
            <pc:sldMk cId="3205276724" sldId="340"/>
            <ac:spMk id="3" creationId="{089C5073-36B4-44A6-8EEA-85E697FE58EF}"/>
          </ac:spMkLst>
        </pc:spChg>
      </pc:sldChg>
      <pc:sldChg chg="modSp">
        <pc:chgData name="Jason Penniman" userId="a53340c60eabc8a3" providerId="LiveId" clId="{9DDD9314-3322-43A7-B60F-287E2EE5E606}" dt="2020-01-21T15:20:58.260" v="2828" actId="20577"/>
        <pc:sldMkLst>
          <pc:docMk/>
          <pc:sldMk cId="1340252234" sldId="382"/>
        </pc:sldMkLst>
        <pc:spChg chg="mod">
          <ac:chgData name="Jason Penniman" userId="a53340c60eabc8a3" providerId="LiveId" clId="{9DDD9314-3322-43A7-B60F-287E2EE5E606}" dt="2020-01-21T15:20:58.260" v="2828" actId="20577"/>
          <ac:spMkLst>
            <pc:docMk/>
            <pc:sldMk cId="1340252234" sldId="382"/>
            <ac:spMk id="6" creationId="{AE1EF0E3-D93C-4A05-807A-F2E667B51FD3}"/>
          </ac:spMkLst>
        </pc:spChg>
      </pc:sldChg>
      <pc:sldChg chg="addSp delSp modSp add modAnim">
        <pc:chgData name="Jason Penniman" userId="a53340c60eabc8a3" providerId="LiveId" clId="{9DDD9314-3322-43A7-B60F-287E2EE5E606}" dt="2020-01-21T15:36:21.593" v="3377" actId="20577"/>
        <pc:sldMkLst>
          <pc:docMk/>
          <pc:sldMk cId="3392280371" sldId="383"/>
        </pc:sldMkLst>
        <pc:spChg chg="del">
          <ac:chgData name="Jason Penniman" userId="a53340c60eabc8a3" providerId="LiveId" clId="{9DDD9314-3322-43A7-B60F-287E2EE5E606}" dt="2020-01-21T15:29:51.282" v="2830"/>
          <ac:spMkLst>
            <pc:docMk/>
            <pc:sldMk cId="3392280371" sldId="383"/>
            <ac:spMk id="2" creationId="{6524B08B-FF7E-4D4F-91CE-2B615B3F2DC2}"/>
          </ac:spMkLst>
        </pc:spChg>
        <pc:spChg chg="del">
          <ac:chgData name="Jason Penniman" userId="a53340c60eabc8a3" providerId="LiveId" clId="{9DDD9314-3322-43A7-B60F-287E2EE5E606}" dt="2020-01-21T15:29:51.282" v="2830"/>
          <ac:spMkLst>
            <pc:docMk/>
            <pc:sldMk cId="3392280371" sldId="383"/>
            <ac:spMk id="3" creationId="{9BD973B0-09FF-44E9-B1A5-B7F14D6932CA}"/>
          </ac:spMkLst>
        </pc:spChg>
        <pc:spChg chg="add mod">
          <ac:chgData name="Jason Penniman" userId="a53340c60eabc8a3" providerId="LiveId" clId="{9DDD9314-3322-43A7-B60F-287E2EE5E606}" dt="2020-01-21T15:29:56.531" v="2848" actId="20577"/>
          <ac:spMkLst>
            <pc:docMk/>
            <pc:sldMk cId="3392280371" sldId="383"/>
            <ac:spMk id="5" creationId="{BC83DB76-A2CF-4498-AF5B-3F0361D9316F}"/>
          </ac:spMkLst>
        </pc:spChg>
        <pc:spChg chg="add mod">
          <ac:chgData name="Jason Penniman" userId="a53340c60eabc8a3" providerId="LiveId" clId="{9DDD9314-3322-43A7-B60F-287E2EE5E606}" dt="2020-01-21T15:36:21.593" v="3377" actId="20577"/>
          <ac:spMkLst>
            <pc:docMk/>
            <pc:sldMk cId="3392280371" sldId="383"/>
            <ac:spMk id="6" creationId="{EA7F5654-0DB9-44D3-B67B-CBAF19CC7ADD}"/>
          </ac:spMkLst>
        </pc:spChg>
      </pc:sldChg>
      <pc:sldChg chg="modSp add modAnim">
        <pc:chgData name="Jason Penniman" userId="a53340c60eabc8a3" providerId="LiveId" clId="{9DDD9314-3322-43A7-B60F-287E2EE5E606}" dt="2020-01-21T15:40:00.147" v="3808" actId="6549"/>
        <pc:sldMkLst>
          <pc:docMk/>
          <pc:sldMk cId="620529159" sldId="384"/>
        </pc:sldMkLst>
        <pc:spChg chg="mod">
          <ac:chgData name="Jason Penniman" userId="a53340c60eabc8a3" providerId="LiveId" clId="{9DDD9314-3322-43A7-B60F-287E2EE5E606}" dt="2020-01-21T15:37:08.062" v="3396" actId="20577"/>
          <ac:spMkLst>
            <pc:docMk/>
            <pc:sldMk cId="620529159" sldId="384"/>
            <ac:spMk id="2" creationId="{BC1561B2-6104-44BF-BB2D-9BD59394E450}"/>
          </ac:spMkLst>
        </pc:spChg>
        <pc:spChg chg="mod">
          <ac:chgData name="Jason Penniman" userId="a53340c60eabc8a3" providerId="LiveId" clId="{9DDD9314-3322-43A7-B60F-287E2EE5E606}" dt="2020-01-21T15:40:00.147" v="3808" actId="6549"/>
          <ac:spMkLst>
            <pc:docMk/>
            <pc:sldMk cId="620529159" sldId="384"/>
            <ac:spMk id="3" creationId="{F8DF3145-55DF-46E3-9A57-EB87818738C3}"/>
          </ac:spMkLst>
        </pc:spChg>
      </pc:sldChg>
      <pc:sldChg chg="modSp add del">
        <pc:chgData name="Jason Penniman" userId="a53340c60eabc8a3" providerId="LiveId" clId="{9DDD9314-3322-43A7-B60F-287E2EE5E606}" dt="2020-01-21T15:34:56.476" v="3283" actId="2696"/>
        <pc:sldMkLst>
          <pc:docMk/>
          <pc:sldMk cId="3820945177" sldId="384"/>
        </pc:sldMkLst>
        <pc:spChg chg="mod">
          <ac:chgData name="Jason Penniman" userId="a53340c60eabc8a3" providerId="LiveId" clId="{9DDD9314-3322-43A7-B60F-287E2EE5E606}" dt="2020-01-21T15:33:59.144" v="3215"/>
          <ac:spMkLst>
            <pc:docMk/>
            <pc:sldMk cId="3820945177" sldId="384"/>
            <ac:spMk id="6" creationId="{EA7F5654-0DB9-44D3-B67B-CBAF19CC7A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7F012-38C7-4A51-8407-4E1626DDB7E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D7829-6833-49EA-A182-69C45F439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7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is running microservices in production?</a:t>
            </a:r>
          </a:p>
          <a:p>
            <a:endParaRPr lang="en-US" dirty="0"/>
          </a:p>
          <a:p>
            <a:r>
              <a:rPr lang="en-US" dirty="0"/>
              <a:t>Who is on that path or wants to be?</a:t>
            </a:r>
          </a:p>
          <a:p>
            <a:endParaRPr lang="en-US" dirty="0"/>
          </a:p>
          <a:p>
            <a:r>
              <a:rPr lang="en-US" dirty="0"/>
              <a:t>Who thinks this microservices thing is a load of rubbish and loves their monolith?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25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0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2FB-446D-4126-867A-E3BFB69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51D14-94E2-4768-8537-BA4A97D47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3A98-2E68-42EC-A71D-212E0DF9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16CF-CEFA-4AB8-B917-2106573FF13A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96E3-FB78-422F-B1B7-850BDB3E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F1D8-2E23-4731-B36E-28F5ECA3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7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064C-80C0-4601-A741-69F1068F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7B7DB-4A13-41F4-BB5B-05C376459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AE11-6907-40A7-8A8F-9FD32D88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207-E477-469D-BFB8-90CBD52BA3C4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9B78D-A5A6-4E44-9C95-D58F82A6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5CB2-9893-4828-B383-28290501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6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C4753-948C-495E-B694-8925399E2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F1C05-4586-4506-BC30-55309CC54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3414-913E-4736-949F-AD8F3E23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76-2093-4F31-8B9D-1582C009C93F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21A7-E486-40BF-A94C-BF818CA3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AA4-0EE5-4B5B-B26D-34F4E896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4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965C-533D-4F82-A475-2170C879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4DD3-1320-4D7D-9669-AC34F510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7DA7-8653-4DF5-80F5-5B569001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05A9-C173-430D-BE88-F1EA59487921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ABE6-AF0C-45B5-9EED-93C83C59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FD0DC-21AF-483F-B7FE-AFFF1243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0C16-F566-42C9-B92E-2A812CC8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4D2B5-857E-4EC4-B6E9-6567529A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B686-89B8-4CC2-9962-D38881C1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85F-333D-4E2E-9950-8ADFCBD745FB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AC92-8726-44AD-A82E-FDD50926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8A4D-5117-4853-BCC6-3796DB57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7FA-48F3-41AE-B83E-6B12FFCF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899C-E420-4506-B31F-64BEE16AE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AFD9E-E2CB-4A26-92AE-528B1172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D976C-3154-4BCA-B004-2E2CCD3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B5E1-7714-4267-84B3-DF99D24D419E}" type="datetime1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B8616-EA31-4FA4-8B7B-7F671BA6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F9898-F2CB-40CC-968F-53157225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CBF7-1528-4364-BC71-221BC04F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228A6-6F2F-491B-A8DA-4CEA50D2D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0C346-B924-42F9-BA41-04D7BF011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07527-F1BF-4D77-BEC2-79ED2B496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6EACC-139A-4AC7-A953-484D463F3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6AA63-1962-4B9D-9156-93EA7034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DBB5-4FC9-41FE-A5DD-41D80D8FA4D8}" type="datetime1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B7AA1-1F90-4335-899F-7911E323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83E20-DC49-4B78-A0FE-0CFA6675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3FF2-B0E7-4FC0-8110-3EF47656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1188A-EC5D-4869-B483-C44DD8B4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F4E2-84E7-40DF-8A94-C3E00C3E6C6A}" type="datetime1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C9CCA-17C2-4BFF-B9D9-BB63B95C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D3061-39B3-4F47-948C-1D5C9B7F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4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A7B7-0AE5-4928-8960-6F766B97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C7FC-66C1-4D04-B8E7-A02AA122A2B6}" type="datetime1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AAD08-BFD5-40B0-BFD5-082B8ABE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C37B5-0B16-44B2-95F5-4C0FA1FE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530D-B6C1-4FC9-9031-C13AE059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501A-2636-493C-B367-E3AA5783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BDB1-DC48-4F30-940A-D54E9992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562BF-A55A-4C55-AD81-67210700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7F24-A0DB-405C-973C-1C5C5E3A9D86}" type="datetime1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B879-7C2E-48B0-8EC6-B380D7A0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E7ABA-A63C-40B8-B6E6-19506988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AC69-8095-4A4F-A4CA-71E4B907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F77EA-D8C0-4BD5-9106-61A338608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A1B52-10DB-4403-A5DE-5C3202878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1FD6-AC34-4C44-BF7D-B2829FA7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91BF-F4A8-4BDE-805F-8BFCB650F984}" type="datetime1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FCA5-22C2-4880-881C-D7590477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7AD6-4C6C-403F-BCFE-B29E5134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7DD84-5477-443C-A07F-ED9281B6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7569-DB2A-446B-9A82-7C09F3C6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DB9F-CC1C-424B-838F-C306674D4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2C6-4BB7-4743-B712-B5CAF0676045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1E26B-8985-4F3B-972C-867A7D953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B9F2-0C5A-434B-8301-60A366247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29754-E679-4E00-B0FF-A6B0D9D9B72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1" y="6303454"/>
            <a:ext cx="603738" cy="4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0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" TargetMode="External"/><Relationship Id="rId2" Type="http://schemas.openxmlformats.org/officeDocument/2006/relationships/hyperlink" Target="https://www.freecodecamp.org/news/a-beginner-friendly-introduction-to-containers-vms-and-docker-79a9e3e119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demy.com/course/docker-essentials/" TargetMode="External"/><Relationship Id="rId5" Type="http://schemas.openxmlformats.org/officeDocument/2006/relationships/hyperlink" Target="https://www.udemy.com/course/learn-docker/" TargetMode="External"/><Relationship Id="rId4" Type="http://schemas.openxmlformats.org/officeDocument/2006/relationships/hyperlink" Target="https://www.pluralsight.com/courses/docker-getting-started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5515-BD12-48DE-AAC8-C5FA9C440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E8AC4-546F-4895-AB8E-1BD692338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for Virtusa</a:t>
            </a:r>
          </a:p>
        </p:txBody>
      </p:sp>
    </p:spTree>
    <p:extLst>
      <p:ext uri="{BB962C8B-B14F-4D97-AF65-F5344CB8AC3E}">
        <p14:creationId xmlns:p14="http://schemas.microsoft.com/office/powerpoint/2010/main" val="156123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BF72-3EC9-48D1-8C78-193FABE7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010A9-7546-4F30-83A6-DEA46A49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B7CCA4-7C07-43CF-8CFD-DB64AE977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836800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openjdk:8-jre-slim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FEC0E-C4B9-4DE8-940E-6418C8E133A9}"/>
              </a:ext>
            </a:extLst>
          </p:cNvPr>
          <p:cNvSpPr txBox="1"/>
          <p:nvPr/>
        </p:nvSpPr>
        <p:spPr>
          <a:xfrm>
            <a:off x="838200" y="2332652"/>
            <a:ext cx="10240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Declares the base image to start with. </a:t>
            </a:r>
          </a:p>
          <a:p>
            <a:r>
              <a:rPr lang="en-US" sz="2800" dirty="0"/>
              <a:t>In this case, an alpine image with OpenJDK 8 JRE installed.</a:t>
            </a:r>
          </a:p>
        </p:txBody>
      </p:sp>
    </p:spTree>
    <p:extLst>
      <p:ext uri="{BB962C8B-B14F-4D97-AF65-F5344CB8AC3E}">
        <p14:creationId xmlns:p14="http://schemas.microsoft.com/office/powerpoint/2010/main" val="372765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BF72-3EC9-48D1-8C78-193FABE7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010A9-7546-4F30-83A6-DEA46A49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B7CCA4-7C07-43CF-8CFD-DB64AE977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8" y="1690688"/>
            <a:ext cx="1079396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COPY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build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distributions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logging-service-1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.0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.tar 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opt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app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/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FEC0E-C4B9-4DE8-940E-6418C8E133A9}"/>
              </a:ext>
            </a:extLst>
          </p:cNvPr>
          <p:cNvSpPr txBox="1"/>
          <p:nvPr/>
        </p:nvSpPr>
        <p:spPr>
          <a:xfrm>
            <a:off x="838198" y="2398575"/>
            <a:ext cx="10240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Copies a file from the build host to the image.</a:t>
            </a:r>
          </a:p>
          <a:p>
            <a:r>
              <a:rPr lang="en-US" sz="2800" dirty="0"/>
              <a:t>Source path is relative to the </a:t>
            </a:r>
            <a:r>
              <a:rPr lang="en-US" sz="2800" dirty="0" err="1"/>
              <a:t>Dockerfile</a:t>
            </a:r>
            <a:r>
              <a:rPr lang="en-US" sz="2800" dirty="0"/>
              <a:t> location.</a:t>
            </a:r>
          </a:p>
          <a:p>
            <a:r>
              <a:rPr lang="en-US" sz="2800" dirty="0"/>
              <a:t>In this case, copies our application tar ball. </a:t>
            </a:r>
          </a:p>
        </p:txBody>
      </p:sp>
    </p:spTree>
    <p:extLst>
      <p:ext uri="{BB962C8B-B14F-4D97-AF65-F5344CB8AC3E}">
        <p14:creationId xmlns:p14="http://schemas.microsoft.com/office/powerpoint/2010/main" val="104995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BF72-3EC9-48D1-8C78-193FABE7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010A9-7546-4F30-83A6-DEA46A49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B7CCA4-7C07-43CF-8CFD-DB64AE977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10793963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WORKDIR /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opt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app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RUN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tar 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xvf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logging-service-1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.0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.tar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FEC0E-C4B9-4DE8-940E-6418C8E133A9}"/>
              </a:ext>
            </a:extLst>
          </p:cNvPr>
          <p:cNvSpPr txBox="1"/>
          <p:nvPr/>
        </p:nvSpPr>
        <p:spPr>
          <a:xfrm>
            <a:off x="838200" y="2905780"/>
            <a:ext cx="10240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Sets the working director for the next RUN command, and</a:t>
            </a:r>
          </a:p>
          <a:p>
            <a:r>
              <a:rPr lang="en-US" sz="2800" dirty="0"/>
              <a:t>RUNs the specified command.</a:t>
            </a:r>
          </a:p>
          <a:p>
            <a:r>
              <a:rPr lang="en-US" sz="2800" dirty="0"/>
              <a:t>In this case, extracting our tar ball.</a:t>
            </a:r>
          </a:p>
        </p:txBody>
      </p:sp>
    </p:spTree>
    <p:extLst>
      <p:ext uri="{BB962C8B-B14F-4D97-AF65-F5344CB8AC3E}">
        <p14:creationId xmlns:p14="http://schemas.microsoft.com/office/powerpoint/2010/main" val="171400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BF72-3EC9-48D1-8C78-193FABE7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010A9-7546-4F30-83A6-DEA46A49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B7CCA4-7C07-43CF-8CFD-DB64AE977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75354"/>
            <a:ext cx="1126049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ENTRYPOINT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"/opt/app/logging-service-1.0/bin/logging-service"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FEC0E-C4B9-4DE8-940E-6418C8E133A9}"/>
              </a:ext>
            </a:extLst>
          </p:cNvPr>
          <p:cNvSpPr txBox="1"/>
          <p:nvPr/>
        </p:nvSpPr>
        <p:spPr>
          <a:xfrm>
            <a:off x="838200" y="2905780"/>
            <a:ext cx="10240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Defines the </a:t>
            </a:r>
            <a:r>
              <a:rPr lang="en-US" sz="2800" dirty="0" err="1"/>
              <a:t>entrypoint</a:t>
            </a:r>
            <a:r>
              <a:rPr lang="en-US" sz="2800" dirty="0"/>
              <a:t>—the process to run at launch.</a:t>
            </a:r>
          </a:p>
          <a:p>
            <a:r>
              <a:rPr lang="en-US" sz="2800" dirty="0"/>
              <a:t>In this case, our start script for our service</a:t>
            </a:r>
          </a:p>
        </p:txBody>
      </p:sp>
    </p:spTree>
    <p:extLst>
      <p:ext uri="{BB962C8B-B14F-4D97-AF65-F5344CB8AC3E}">
        <p14:creationId xmlns:p14="http://schemas.microsoft.com/office/powerpoint/2010/main" val="305250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3EDA-8625-434B-A8A7-0B12563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C5073-36B4-44A6-8EEA-85E697FE5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build -t &lt;tags&gt; &lt;path to </a:t>
            </a:r>
            <a:r>
              <a:rPr lang="en-US" dirty="0" err="1"/>
              <a:t>Dockerfile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build -t </a:t>
            </a:r>
            <a:r>
              <a:rPr lang="en-US" dirty="0" err="1">
                <a:latin typeface="Consolas" panose="020B0609020204030204" pitchFamily="49" charset="0"/>
              </a:rPr>
              <a:t>logging-service:latest</a:t>
            </a:r>
            <a:r>
              <a:rPr lang="en-US" dirty="0">
                <a:latin typeface="Consolas" panose="020B0609020204030204" pitchFamily="49" charset="0"/>
              </a:rPr>
              <a:t>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ACEEF-C7DB-4501-B8FB-D5538C5F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76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4DDC-8438-4EA4-A29B-90331949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Docker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B9D32-385A-492B-BC30-B755AC1D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E0E7BE-B654-485F-B839-FFB21A1AC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515924"/>
              </p:ext>
            </p:extLst>
          </p:nvPr>
        </p:nvGraphicFramePr>
        <p:xfrm>
          <a:off x="727788" y="1690688"/>
          <a:ext cx="10626012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591">
                  <a:extLst>
                    <a:ext uri="{9D8B030D-6E8A-4147-A177-3AD203B41FA5}">
                      <a16:colId xmlns:a16="http://schemas.microsoft.com/office/drawing/2014/main" val="2642684031"/>
                    </a:ext>
                  </a:extLst>
                </a:gridCol>
                <a:gridCol w="3604327">
                  <a:extLst>
                    <a:ext uri="{9D8B030D-6E8A-4147-A177-3AD203B41FA5}">
                      <a16:colId xmlns:a16="http://schemas.microsoft.com/office/drawing/2014/main" val="3975386587"/>
                    </a:ext>
                  </a:extLst>
                </a:gridCol>
                <a:gridCol w="5774094">
                  <a:extLst>
                    <a:ext uri="{9D8B030D-6E8A-4147-A177-3AD203B41FA5}">
                      <a16:colId xmlns:a16="http://schemas.microsoft.com/office/drawing/2014/main" val="201317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253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Builds an image from a </a:t>
                      </a:r>
                      <a:r>
                        <a:rPr lang="en-US" dirty="0" err="1"/>
                        <a:t>Dockerfile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docker build –t customer-service:1.0 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57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Gets an image from a repository on a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docker pull mysql:5.7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9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container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docker run –name training-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mysql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-d mysql:5.7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3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Stop a running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docker stop training-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mysql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2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an existing container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docker start training-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mysql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0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container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docker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06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image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>
                          <a:latin typeface="Consolas" panose="020B0609020204030204" pitchFamily="49" charset="0"/>
                        </a:rPr>
                        <a:t>docker image list</a:t>
                      </a:r>
                    </a:p>
                    <a:p>
                      <a:pPr lvl="0"/>
                      <a:r>
                        <a:rPr lang="en-US" dirty="0">
                          <a:latin typeface="Consolas" panose="020B0609020204030204" pitchFamily="49" charset="0"/>
                        </a:rPr>
                        <a:t>docker images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70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a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docker rm training-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mysql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4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image 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an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docker image rm mysql:5.7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85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802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DE38-229B-4EE8-82EC-35C5969D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FCC79-25D5-4DA5-B55A-1E45438B0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https://www.freecodecamp.org/news/a-beginner-friendly-introduction-to-containers-vms-and-docker-79a9e3e119b/</a:t>
            </a:r>
            <a:endParaRPr lang="en-US" dirty="0"/>
          </a:p>
          <a:p>
            <a:r>
              <a:rPr lang="en-US" dirty="0">
                <a:hlinkClick r:id="rId3"/>
              </a:rPr>
              <a:t>https://docs.docker.com/</a:t>
            </a:r>
            <a:endParaRPr lang="en-US" dirty="0"/>
          </a:p>
          <a:p>
            <a:r>
              <a:rPr lang="en-US" dirty="0">
                <a:hlinkClick r:id="rId4"/>
              </a:rPr>
              <a:t>https://www.pluralsight.com/courses/docker-getting-started</a:t>
            </a:r>
            <a:r>
              <a:rPr lang="en-US" dirty="0"/>
              <a:t> (PAID)</a:t>
            </a:r>
          </a:p>
          <a:p>
            <a:r>
              <a:rPr lang="en-US" dirty="0">
                <a:hlinkClick r:id="rId5"/>
              </a:rPr>
              <a:t>https://www.udemy.com/course/learn-docker/</a:t>
            </a:r>
            <a:r>
              <a:rPr lang="en-US" dirty="0"/>
              <a:t> (PAID)</a:t>
            </a:r>
          </a:p>
          <a:p>
            <a:r>
              <a:rPr lang="en-US" dirty="0">
                <a:hlinkClick r:id="rId6"/>
              </a:rPr>
              <a:t>https://www.udemy.com/course/docker-essentials/</a:t>
            </a:r>
            <a:r>
              <a:rPr lang="en-US" dirty="0"/>
              <a:t> (FREE)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A54B3-A3EE-4D90-AB0A-FBD55D4F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49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BC8B29-E6B3-4461-8F67-152CEBA1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406" y="1709738"/>
            <a:ext cx="10117044" cy="2852737"/>
          </a:xfrm>
        </p:spPr>
        <p:txBody>
          <a:bodyPr/>
          <a:lstStyle/>
          <a:p>
            <a:r>
              <a:rPr lang="en-US" dirty="0"/>
              <a:t>Coding Time!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1EF0E3-D93C-4A05-807A-F2E667B51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containerize and deploy our logging-service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FAE8E-A081-4430-8DBD-F797CB5E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DD984-82B9-4548-AEF3-7F173400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04" y="3395382"/>
            <a:ext cx="1066892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52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83DB76-A2CF-4498-AF5B-3F0361D9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F5654-0DB9-44D3-B67B-CBAF19CC7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Typically deployed to an Orchestration Engine/Platform:</a:t>
            </a:r>
          </a:p>
          <a:p>
            <a:pPr lvl="1"/>
            <a:r>
              <a:rPr lang="en-US" dirty="0"/>
              <a:t>Kubernetes </a:t>
            </a:r>
          </a:p>
          <a:p>
            <a:pPr lvl="1"/>
            <a:r>
              <a:rPr lang="en-US" dirty="0"/>
              <a:t>Apache Mesos</a:t>
            </a:r>
          </a:p>
          <a:p>
            <a:pPr lvl="1"/>
            <a:r>
              <a:rPr lang="en-US" dirty="0"/>
              <a:t>Docker Swarm</a:t>
            </a:r>
          </a:p>
          <a:p>
            <a:r>
              <a:rPr lang="en-US" dirty="0"/>
              <a:t>These orchestrators: </a:t>
            </a:r>
          </a:p>
          <a:p>
            <a:pPr lvl="1"/>
            <a:r>
              <a:rPr lang="en-US" dirty="0"/>
              <a:t>Deploy and manage the </a:t>
            </a:r>
            <a:r>
              <a:rPr lang="en-US" dirty="0" err="1"/>
              <a:t>lifecyle</a:t>
            </a:r>
            <a:r>
              <a:rPr lang="en-US" dirty="0"/>
              <a:t> of our containers</a:t>
            </a:r>
          </a:p>
          <a:p>
            <a:pPr lvl="1"/>
            <a:r>
              <a:rPr lang="en-US" dirty="0"/>
              <a:t>Monitor health</a:t>
            </a:r>
          </a:p>
          <a:p>
            <a:pPr lvl="1"/>
            <a:r>
              <a:rPr lang="en-US" dirty="0"/>
              <a:t>Attempt to self-heal</a:t>
            </a:r>
          </a:p>
          <a:p>
            <a:pPr lvl="1"/>
            <a:r>
              <a:rPr lang="en-US" dirty="0"/>
              <a:t>Provide high-availability to our containers/applications</a:t>
            </a:r>
          </a:p>
          <a:p>
            <a:r>
              <a:rPr lang="en-US" dirty="0"/>
              <a:t>Locally on our dev machines</a:t>
            </a:r>
          </a:p>
          <a:p>
            <a:pPr lvl="1"/>
            <a:r>
              <a:rPr lang="en-US" dirty="0"/>
              <a:t>Simply run the container</a:t>
            </a:r>
          </a:p>
          <a:p>
            <a:pPr lvl="1"/>
            <a:r>
              <a:rPr lang="en-US" dirty="0"/>
              <a:t>Optionally, deploy to the local Kubernetes Cluster in Docker Desktop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C1746-6C4C-4E99-B7FC-A23EEE23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8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61B2-6104-44BF-BB2D-9BD59394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F3145-55DF-46E3-9A57-EB878187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services should be stateless</a:t>
            </a:r>
          </a:p>
          <a:p>
            <a:r>
              <a:rPr lang="en-US" dirty="0"/>
              <a:t>There is no guarantee a container will be available</a:t>
            </a:r>
          </a:p>
          <a:p>
            <a:r>
              <a:rPr lang="en-US" dirty="0"/>
              <a:t>Often, we deploy more than one container instance of our app</a:t>
            </a:r>
          </a:p>
          <a:p>
            <a:r>
              <a:rPr lang="en-US" dirty="0"/>
              <a:t>Any state that must be durable or available across instances should be stored in a cache (</a:t>
            </a:r>
            <a:r>
              <a:rPr lang="en-US" dirty="0" err="1"/>
              <a:t>ie</a:t>
            </a:r>
            <a:r>
              <a:rPr lang="en-US" dirty="0"/>
              <a:t>. Redis) or the database or both.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BE67F-1A4F-41E4-990E-569C204C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2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4CE2-51B1-4B0B-BFA3-08D4FDB5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89F3-F828-48F0-AEB3-6E88969A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a container is</a:t>
            </a:r>
          </a:p>
          <a:p>
            <a:r>
              <a:rPr lang="en-US" dirty="0"/>
              <a:t>What is a </a:t>
            </a:r>
            <a:r>
              <a:rPr lang="en-US" dirty="0" err="1"/>
              <a:t>Dockerfile</a:t>
            </a:r>
            <a:r>
              <a:rPr lang="en-US" dirty="0"/>
              <a:t>?</a:t>
            </a:r>
          </a:p>
          <a:p>
            <a:r>
              <a:rPr lang="en-US" dirty="0"/>
              <a:t>How to containerize a JVM application</a:t>
            </a:r>
          </a:p>
          <a:p>
            <a:r>
              <a:rPr lang="en-US" dirty="0"/>
              <a:t>Identify deployment options</a:t>
            </a:r>
          </a:p>
          <a:p>
            <a:r>
              <a:rPr lang="en-US" dirty="0"/>
              <a:t>How to manage containers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02775-028E-4110-911D-0F3F14E1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4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1DC19-7301-4A76-B7B6-014CEED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214E-977A-482D-A3DE-7361432E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A1-E29D-4CBB-84B3-17CEEDE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37FC-4A18-4D98-9573-062625DB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712E3-C327-4D9B-ACCB-F0A41CBC9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Dockerfile</a:t>
            </a:r>
            <a:r>
              <a:rPr lang="en-US" dirty="0"/>
              <a:t> for our logging-service</a:t>
            </a:r>
          </a:p>
          <a:p>
            <a:r>
              <a:rPr lang="en-US" dirty="0"/>
              <a:t>Build the container</a:t>
            </a:r>
          </a:p>
          <a:p>
            <a:r>
              <a:rPr lang="en-US" dirty="0"/>
              <a:t>Deploy the container</a:t>
            </a:r>
          </a:p>
          <a:p>
            <a:r>
              <a:rPr lang="en-US" dirty="0"/>
              <a:t>Stop and delete containers and images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7CA21-1E3A-48EC-871B-B15D42DB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8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EFF1-FB07-4C49-AA18-D6EFA95A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89BB9-4692-44AE-8BC2-ECCC6F5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are a set of Linux features (namespaces, </a:t>
            </a:r>
            <a:r>
              <a:rPr lang="en-US" dirty="0" err="1"/>
              <a:t>cgroups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that isolate running processes from each other.</a:t>
            </a:r>
          </a:p>
          <a:p>
            <a:r>
              <a:rPr lang="en-US" dirty="0"/>
              <a:t>Provide OS level virtualization by abstracting the user space</a:t>
            </a:r>
          </a:p>
          <a:p>
            <a:r>
              <a:rPr lang="en-US" dirty="0"/>
              <a:t>A Container is </a:t>
            </a:r>
            <a:r>
              <a:rPr lang="en-US" b="1" u="sng" dirty="0"/>
              <a:t>NOT</a:t>
            </a:r>
            <a:r>
              <a:rPr lang="en-US" dirty="0"/>
              <a:t> a virtual machine (VM)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20CB5-6192-4B19-AC18-D55BC0DC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4E95-826A-4C46-8EB2-D57948CB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vs Virtual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F1DEC-4BAD-4EE4-A111-B50501EE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6F73E3-C87C-42BA-BBD1-C51977C7137E}"/>
              </a:ext>
            </a:extLst>
          </p:cNvPr>
          <p:cNvGrpSpPr/>
          <p:nvPr/>
        </p:nvGrpSpPr>
        <p:grpSpPr>
          <a:xfrm>
            <a:off x="711256" y="2671921"/>
            <a:ext cx="3429412" cy="3374433"/>
            <a:chOff x="711256" y="2671921"/>
            <a:chExt cx="3429412" cy="33744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DDB81C-8CD1-466F-9B75-543D3FCD88A2}"/>
                </a:ext>
              </a:extLst>
            </p:cNvPr>
            <p:cNvSpPr/>
            <p:nvPr/>
          </p:nvSpPr>
          <p:spPr>
            <a:xfrm>
              <a:off x="711257" y="5501748"/>
              <a:ext cx="3429411" cy="5446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Bare Metal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DFA3B0-8F2A-4C9F-9983-28E028F3EE1E}"/>
                </a:ext>
              </a:extLst>
            </p:cNvPr>
            <p:cNvSpPr/>
            <p:nvPr/>
          </p:nvSpPr>
          <p:spPr>
            <a:xfrm>
              <a:off x="711257" y="4957142"/>
              <a:ext cx="3429411" cy="5446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 OS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6BE627-8EEF-48AB-A18A-EEC2C92594A5}"/>
                </a:ext>
              </a:extLst>
            </p:cNvPr>
            <p:cNvSpPr/>
            <p:nvPr/>
          </p:nvSpPr>
          <p:spPr>
            <a:xfrm>
              <a:off x="711256" y="4412536"/>
              <a:ext cx="3429411" cy="54460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Hypervisor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6F2C60-0F03-46B4-84E9-43A686939181}"/>
                </a:ext>
              </a:extLst>
            </p:cNvPr>
            <p:cNvSpPr/>
            <p:nvPr/>
          </p:nvSpPr>
          <p:spPr>
            <a:xfrm>
              <a:off x="711256" y="3828870"/>
              <a:ext cx="1591282" cy="58366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Guest OS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C61B31-2D33-4213-9536-40B7AE645737}"/>
                </a:ext>
              </a:extLst>
            </p:cNvPr>
            <p:cNvSpPr/>
            <p:nvPr/>
          </p:nvSpPr>
          <p:spPr>
            <a:xfrm>
              <a:off x="711256" y="3245204"/>
              <a:ext cx="1591282" cy="5836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Dependencies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BCD1CF-7CC0-46AD-BD26-AF18361C8E77}"/>
                </a:ext>
              </a:extLst>
            </p:cNvPr>
            <p:cNvSpPr/>
            <p:nvPr/>
          </p:nvSpPr>
          <p:spPr>
            <a:xfrm>
              <a:off x="711256" y="2671921"/>
              <a:ext cx="1591282" cy="58366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 #1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6375EF-E689-4228-BB22-9EF46566C58E}"/>
                </a:ext>
              </a:extLst>
            </p:cNvPr>
            <p:cNvSpPr/>
            <p:nvPr/>
          </p:nvSpPr>
          <p:spPr>
            <a:xfrm>
              <a:off x="2549386" y="3828870"/>
              <a:ext cx="1591282" cy="58366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Guest OS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822FBB-21BA-4EAF-BE5C-2F086C1A7DC1}"/>
                </a:ext>
              </a:extLst>
            </p:cNvPr>
            <p:cNvSpPr/>
            <p:nvPr/>
          </p:nvSpPr>
          <p:spPr>
            <a:xfrm>
              <a:off x="2549386" y="3245204"/>
              <a:ext cx="1591282" cy="5836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Dependencies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F905BC-52AE-44E1-90F1-B4BCC8234D0F}"/>
                </a:ext>
              </a:extLst>
            </p:cNvPr>
            <p:cNvSpPr/>
            <p:nvPr/>
          </p:nvSpPr>
          <p:spPr>
            <a:xfrm>
              <a:off x="2549386" y="2671921"/>
              <a:ext cx="1591282" cy="58366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 #2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0F3644A-B1DF-46C9-9117-D672760B1A2A}"/>
              </a:ext>
            </a:extLst>
          </p:cNvPr>
          <p:cNvGrpSpPr/>
          <p:nvPr/>
        </p:nvGrpSpPr>
        <p:grpSpPr>
          <a:xfrm>
            <a:off x="4387515" y="2671921"/>
            <a:ext cx="3429412" cy="3374433"/>
            <a:chOff x="4387515" y="2671921"/>
            <a:chExt cx="3429412" cy="337443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6299C7-1408-479C-A94A-B02C4C6D03F7}"/>
                </a:ext>
              </a:extLst>
            </p:cNvPr>
            <p:cNvSpPr/>
            <p:nvPr/>
          </p:nvSpPr>
          <p:spPr>
            <a:xfrm>
              <a:off x="4387516" y="5501748"/>
              <a:ext cx="3429411" cy="5446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Bare Metal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70996AF-87FA-44F5-87CC-E86091BB032E}"/>
                </a:ext>
              </a:extLst>
            </p:cNvPr>
            <p:cNvSpPr/>
            <p:nvPr/>
          </p:nvSpPr>
          <p:spPr>
            <a:xfrm>
              <a:off x="4387516" y="4957142"/>
              <a:ext cx="3429411" cy="5446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 OS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1838460-ACBC-4878-8796-540EC752B570}"/>
                </a:ext>
              </a:extLst>
            </p:cNvPr>
            <p:cNvSpPr/>
            <p:nvPr/>
          </p:nvSpPr>
          <p:spPr>
            <a:xfrm>
              <a:off x="4387515" y="4412536"/>
              <a:ext cx="3429411" cy="54460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Container Runtime (Docker)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580E598-3E0B-4A8A-BCE0-3F8865CF562A}"/>
                </a:ext>
              </a:extLst>
            </p:cNvPr>
            <p:cNvSpPr/>
            <p:nvPr/>
          </p:nvSpPr>
          <p:spPr>
            <a:xfrm>
              <a:off x="4387515" y="3828870"/>
              <a:ext cx="1591282" cy="58366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Guest OS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63B544C-D7F9-4D58-B1C4-A5AD6E6916F1}"/>
                </a:ext>
              </a:extLst>
            </p:cNvPr>
            <p:cNvSpPr/>
            <p:nvPr/>
          </p:nvSpPr>
          <p:spPr>
            <a:xfrm>
              <a:off x="4387515" y="3245204"/>
              <a:ext cx="1591282" cy="5836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Dependencies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BA2742-9994-4C46-82DA-12A2D90250EB}"/>
                </a:ext>
              </a:extLst>
            </p:cNvPr>
            <p:cNvSpPr/>
            <p:nvPr/>
          </p:nvSpPr>
          <p:spPr>
            <a:xfrm>
              <a:off x="4387515" y="2671921"/>
              <a:ext cx="1591282" cy="58366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 #1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170BE49-2BB4-4C5E-ABA2-F3AB9510050B}"/>
                </a:ext>
              </a:extLst>
            </p:cNvPr>
            <p:cNvSpPr/>
            <p:nvPr/>
          </p:nvSpPr>
          <p:spPr>
            <a:xfrm>
              <a:off x="6225645" y="3828870"/>
              <a:ext cx="1591282" cy="58366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Guest OS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EC3ED25-5ED3-4256-9F77-84A1100C5C62}"/>
                </a:ext>
              </a:extLst>
            </p:cNvPr>
            <p:cNvSpPr/>
            <p:nvPr/>
          </p:nvSpPr>
          <p:spPr>
            <a:xfrm>
              <a:off x="6225645" y="3245204"/>
              <a:ext cx="1591282" cy="5836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Dependencies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FF9283-FF8D-441B-92C1-CE20F3BB2AAC}"/>
                </a:ext>
              </a:extLst>
            </p:cNvPr>
            <p:cNvSpPr/>
            <p:nvPr/>
          </p:nvSpPr>
          <p:spPr>
            <a:xfrm>
              <a:off x="6225645" y="2671921"/>
              <a:ext cx="1591282" cy="58366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 #2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47799EE-53D7-42CE-B680-A88A35E382D9}"/>
              </a:ext>
            </a:extLst>
          </p:cNvPr>
          <p:cNvGrpSpPr/>
          <p:nvPr/>
        </p:nvGrpSpPr>
        <p:grpSpPr>
          <a:xfrm>
            <a:off x="8030703" y="2126457"/>
            <a:ext cx="3429414" cy="3919897"/>
            <a:chOff x="8030703" y="2126457"/>
            <a:chExt cx="3429414" cy="391989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1F39C56-E52F-4073-9BED-909C2CE13068}"/>
                </a:ext>
              </a:extLst>
            </p:cNvPr>
            <p:cNvSpPr/>
            <p:nvPr/>
          </p:nvSpPr>
          <p:spPr>
            <a:xfrm>
              <a:off x="8030706" y="5501748"/>
              <a:ext cx="3429411" cy="5446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Bare Metal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D793A06-4767-4580-81EC-CFF30851ACA6}"/>
                </a:ext>
              </a:extLst>
            </p:cNvPr>
            <p:cNvSpPr/>
            <p:nvPr/>
          </p:nvSpPr>
          <p:spPr>
            <a:xfrm>
              <a:off x="8030706" y="4957142"/>
              <a:ext cx="3429411" cy="5446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 OS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9BEFC57-7A3F-40D8-9FC6-DF8F65F9D2BF}"/>
                </a:ext>
              </a:extLst>
            </p:cNvPr>
            <p:cNvSpPr/>
            <p:nvPr/>
          </p:nvSpPr>
          <p:spPr>
            <a:xfrm>
              <a:off x="8030705" y="3867501"/>
              <a:ext cx="3429411" cy="54460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Container Runtime (Docker)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3D19AFB-0CA2-4A86-AFCA-112EE103BAC0}"/>
                </a:ext>
              </a:extLst>
            </p:cNvPr>
            <p:cNvSpPr/>
            <p:nvPr/>
          </p:nvSpPr>
          <p:spPr>
            <a:xfrm>
              <a:off x="8030703" y="3283406"/>
              <a:ext cx="1591282" cy="58366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Guest OS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B268F2-050E-4F2B-98CE-4740701ABBC6}"/>
                </a:ext>
              </a:extLst>
            </p:cNvPr>
            <p:cNvSpPr/>
            <p:nvPr/>
          </p:nvSpPr>
          <p:spPr>
            <a:xfrm>
              <a:off x="8030703" y="2699740"/>
              <a:ext cx="1591282" cy="5836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Dependencies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B70F45E-4C2B-486F-9F01-842AE78A7B49}"/>
                </a:ext>
              </a:extLst>
            </p:cNvPr>
            <p:cNvSpPr/>
            <p:nvPr/>
          </p:nvSpPr>
          <p:spPr>
            <a:xfrm>
              <a:off x="8030703" y="2126457"/>
              <a:ext cx="1591282" cy="58366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 #1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DCC40E-9B51-4518-A5D2-1D1F241D1E2F}"/>
                </a:ext>
              </a:extLst>
            </p:cNvPr>
            <p:cNvSpPr/>
            <p:nvPr/>
          </p:nvSpPr>
          <p:spPr>
            <a:xfrm>
              <a:off x="9868833" y="3283406"/>
              <a:ext cx="1591282" cy="58366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Guest OS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6305C88-8A86-40C8-8357-566A875FC50B}"/>
                </a:ext>
              </a:extLst>
            </p:cNvPr>
            <p:cNvSpPr/>
            <p:nvPr/>
          </p:nvSpPr>
          <p:spPr>
            <a:xfrm>
              <a:off x="9868833" y="2699740"/>
              <a:ext cx="1591282" cy="5836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Dependencies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A895660-92B9-444A-B0C3-19DDC1817BB4}"/>
                </a:ext>
              </a:extLst>
            </p:cNvPr>
            <p:cNvSpPr/>
            <p:nvPr/>
          </p:nvSpPr>
          <p:spPr>
            <a:xfrm>
              <a:off x="9868833" y="2126457"/>
              <a:ext cx="1591282" cy="58366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 #2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905372-CCB5-4B94-890C-4708DACE3662}"/>
                </a:ext>
              </a:extLst>
            </p:cNvPr>
            <p:cNvSpPr/>
            <p:nvPr/>
          </p:nvSpPr>
          <p:spPr>
            <a:xfrm>
              <a:off x="8030704" y="4412536"/>
              <a:ext cx="3429411" cy="54460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Hypervisor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F6F738B-618E-4D87-A01A-25FCC382164E}"/>
              </a:ext>
            </a:extLst>
          </p:cNvPr>
          <p:cNvSpPr txBox="1"/>
          <p:nvPr/>
        </p:nvSpPr>
        <p:spPr>
          <a:xfrm>
            <a:off x="1540141" y="1496592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Machines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C37D74-E26E-46CA-A4A1-9DC15E4F4D03}"/>
              </a:ext>
            </a:extLst>
          </p:cNvPr>
          <p:cNvSpPr txBox="1"/>
          <p:nvPr/>
        </p:nvSpPr>
        <p:spPr>
          <a:xfrm>
            <a:off x="5500773" y="1496592"/>
            <a:ext cx="11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52067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2B47-5B1A-47BD-B546-3A56BC97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836B2-A241-4436-BD36-73BD7D020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is a container runtime</a:t>
            </a:r>
          </a:p>
          <a:p>
            <a:r>
              <a:rPr lang="en-US" dirty="0"/>
              <a:t>Provides a set of tools for easily creating and working with containers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03DF8-2F97-4A4A-BD29-FD24CADF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D97B5A-36AD-4412-A1B4-0F19DAD9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Images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6009F-7C6D-4995-BFE9-2B14E1BA7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Images are read-only templates that define:</a:t>
            </a:r>
          </a:p>
          <a:p>
            <a:pPr lvl="1"/>
            <a:r>
              <a:rPr lang="en-US" sz="2000" dirty="0"/>
              <a:t>What we want in the container (</a:t>
            </a:r>
            <a:r>
              <a:rPr lang="en-US" sz="2000" dirty="0" err="1"/>
              <a:t>ie</a:t>
            </a:r>
            <a:r>
              <a:rPr lang="en-US" sz="2000" dirty="0"/>
              <a:t>. Our application and dependencies)</a:t>
            </a:r>
          </a:p>
          <a:p>
            <a:pPr lvl="1"/>
            <a:r>
              <a:rPr lang="en-US" sz="2000" dirty="0"/>
              <a:t>What process to run when it is launched</a:t>
            </a:r>
          </a:p>
          <a:p>
            <a:pPr lvl="1"/>
            <a:r>
              <a:rPr lang="en-US" sz="2000" dirty="0"/>
              <a:t>Optionally, we can expose ports, set environment variables, set </a:t>
            </a:r>
            <a:r>
              <a:rPr lang="en-US" sz="2000" dirty="0" err="1"/>
              <a:t>ip</a:t>
            </a:r>
            <a:r>
              <a:rPr lang="en-US" sz="2000" dirty="0"/>
              <a:t> addresses, etc.</a:t>
            </a:r>
          </a:p>
          <a:p>
            <a:r>
              <a:rPr lang="en-US" sz="2400" dirty="0"/>
              <a:t>Created by defining a </a:t>
            </a:r>
            <a:r>
              <a:rPr lang="en-US" sz="2400" dirty="0" err="1"/>
              <a:t>Dockerfile</a:t>
            </a:r>
            <a:r>
              <a:rPr lang="en-US" sz="2400" dirty="0"/>
              <a:t>, then running docker build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38D57-B702-40DF-9AC2-35724257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910E-FD44-4412-8ABB-37A1E529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55FE3-BA52-4E12-9905-93362C30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we write the instructions for building a docker image</a:t>
            </a:r>
          </a:p>
          <a:p>
            <a:r>
              <a:rPr lang="en-US" dirty="0"/>
              <a:t>Typically starts from a base or parent image</a:t>
            </a:r>
          </a:p>
          <a:p>
            <a:r>
              <a:rPr lang="en-US" dirty="0"/>
              <a:t>Then layers our stuff on 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9B3A6-B47D-4410-A0EC-AD4047F7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0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BF72-3EC9-48D1-8C78-193FABE7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010A9-7546-4F30-83A6-DEA46A49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B7CCA4-7C07-43CF-8CFD-DB64AE977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10831285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openjdk:8-jre-slim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COPY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distributions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logging-service-1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.tar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/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WORKDIR 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RUN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xvf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logging-service-1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.tar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ENTRYPOINT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"/opt/app/logging-service-1.0/bin/logging-service"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2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lestone Template" id="{18827EBC-B822-47D4-953A-B9D98C81EE4E}" vid="{FE05D6D4-B37A-4D42-ABA7-4A0921DD99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Milestone Template</Template>
  <TotalTime>79</TotalTime>
  <Words>774</Words>
  <Application>Microsoft Office PowerPoint</Application>
  <PresentationFormat>Widescreen</PresentationFormat>
  <Paragraphs>172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Introduction to Containers</vt:lpstr>
      <vt:lpstr>Lesson Goals</vt:lpstr>
      <vt:lpstr>Hands-On Labs</vt:lpstr>
      <vt:lpstr>What is a Container?</vt:lpstr>
      <vt:lpstr>Containers vs Virtual Machines</vt:lpstr>
      <vt:lpstr>Docker</vt:lpstr>
      <vt:lpstr>Container Images</vt:lpstr>
      <vt:lpstr>Dockerfile</vt:lpstr>
      <vt:lpstr>Dockerfile</vt:lpstr>
      <vt:lpstr>Dockerfile</vt:lpstr>
      <vt:lpstr>Dockerfile</vt:lpstr>
      <vt:lpstr>Dockerfile</vt:lpstr>
      <vt:lpstr>Dockerfile</vt:lpstr>
      <vt:lpstr>Building the image</vt:lpstr>
      <vt:lpstr>Docker commands</vt:lpstr>
      <vt:lpstr>Additional Resources</vt:lpstr>
      <vt:lpstr>Coding Time!</vt:lpstr>
      <vt:lpstr>Deployment Options</vt:lpstr>
      <vt:lpstr>Stateless Services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Penniman</dc:creator>
  <cp:lastModifiedBy>Jason Penniman</cp:lastModifiedBy>
  <cp:revision>1</cp:revision>
  <dcterms:created xsi:type="dcterms:W3CDTF">2020-01-21T14:26:03Z</dcterms:created>
  <dcterms:modified xsi:type="dcterms:W3CDTF">2020-01-21T15:45:54Z</dcterms:modified>
</cp:coreProperties>
</file>