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30" r:id="rId3"/>
    <p:sldId id="331" r:id="rId4"/>
    <p:sldId id="257" r:id="rId5"/>
    <p:sldId id="325" r:id="rId6"/>
    <p:sldId id="314" r:id="rId7"/>
    <p:sldId id="332" r:id="rId8"/>
    <p:sldId id="315" r:id="rId9"/>
    <p:sldId id="312" r:id="rId10"/>
    <p:sldId id="313" r:id="rId11"/>
    <p:sldId id="307" r:id="rId12"/>
    <p:sldId id="308" r:id="rId13"/>
    <p:sldId id="316" r:id="rId14"/>
    <p:sldId id="317" r:id="rId15"/>
    <p:sldId id="301" r:id="rId16"/>
    <p:sldId id="323" r:id="rId17"/>
    <p:sldId id="324" r:id="rId18"/>
    <p:sldId id="326" r:id="rId19"/>
    <p:sldId id="327" r:id="rId20"/>
    <p:sldId id="328" r:id="rId21"/>
    <p:sldId id="319" r:id="rId22"/>
    <p:sldId id="329" r:id="rId23"/>
    <p:sldId id="320" r:id="rId24"/>
    <p:sldId id="318" r:id="rId25"/>
    <p:sldId id="321" r:id="rId26"/>
    <p:sldId id="3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A8F58-54DA-4591-9EE6-14D5CBF41613}" v="494" dt="2020-01-20T20:05:1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669" autoAdjust="0"/>
  </p:normalViewPr>
  <p:slideViewPr>
    <p:cSldViewPr snapToGrid="0">
      <p:cViewPr varScale="1">
        <p:scale>
          <a:sx n="142" d="100"/>
          <a:sy n="14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7C4A8F58-54DA-4591-9EE6-14D5CBF41613}"/>
    <pc:docChg chg="undo custSel mod addSld delSld modSld sldOrd">
      <pc:chgData name="Jason Penniman" userId="a53340c60eabc8a3" providerId="LiveId" clId="{7C4A8F58-54DA-4591-9EE6-14D5CBF41613}" dt="2020-01-20T20:05:16.826" v="6763" actId="6549"/>
      <pc:docMkLst>
        <pc:docMk/>
      </pc:docMkLst>
      <pc:sldChg chg="addSp delSp modSp">
        <pc:chgData name="Jason Penniman" userId="a53340c60eabc8a3" providerId="LiveId" clId="{7C4A8F58-54DA-4591-9EE6-14D5CBF41613}" dt="2020-01-18T17:30:52.583" v="4760" actId="20577"/>
        <pc:sldMkLst>
          <pc:docMk/>
          <pc:sldMk cId="1561234390" sldId="256"/>
        </pc:sldMkLst>
        <pc:spChg chg="mod">
          <ac:chgData name="Jason Penniman" userId="a53340c60eabc8a3" providerId="LiveId" clId="{7C4A8F58-54DA-4591-9EE6-14D5CBF41613}" dt="2020-01-11T20:31:43.573" v="44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7C4A8F58-54DA-4591-9EE6-14D5CBF41613}" dt="2020-01-18T17:30:52.583" v="4760" actId="20577"/>
          <ac:spMkLst>
            <pc:docMk/>
            <pc:sldMk cId="1561234390" sldId="256"/>
            <ac:spMk id="3" creationId="{3FAE8AC4-546F-4895-AB8E-1BD692338C84}"/>
          </ac:spMkLst>
        </pc:spChg>
        <pc:picChg chg="add del mod">
          <ac:chgData name="Jason Penniman" userId="a53340c60eabc8a3" providerId="LiveId" clId="{7C4A8F58-54DA-4591-9EE6-14D5CBF41613}" dt="2020-01-18T17:30:02.072" v="4752" actId="478"/>
          <ac:picMkLst>
            <pc:docMk/>
            <pc:sldMk cId="1561234390" sldId="256"/>
            <ac:picMk id="4" creationId="{8E6C4B94-E2AF-49AF-B36E-5E82C4FC03F1}"/>
          </ac:picMkLst>
        </pc:picChg>
      </pc:sldChg>
      <pc:sldChg chg="modSp">
        <pc:chgData name="Jason Penniman" userId="a53340c60eabc8a3" providerId="LiveId" clId="{7C4A8F58-54DA-4591-9EE6-14D5CBF41613}" dt="2020-01-20T19:27:54.690" v="5210" actId="6549"/>
        <pc:sldMkLst>
          <pc:docMk/>
          <pc:sldMk cId="2781154489" sldId="257"/>
        </pc:sldMkLst>
        <pc:spChg chg="mod">
          <ac:chgData name="Jason Penniman" userId="a53340c60eabc8a3" providerId="LiveId" clId="{7C4A8F58-54DA-4591-9EE6-14D5CBF41613}" dt="2020-01-20T19:27:54.690" v="5210" actId="6549"/>
          <ac:spMkLst>
            <pc:docMk/>
            <pc:sldMk cId="2781154489" sldId="257"/>
            <ac:spMk id="3" creationId="{879089F3-F828-48F0-AEB3-6E88969AA0D7}"/>
          </ac:spMkLst>
        </pc:spChg>
      </pc:sldChg>
      <pc:sldChg chg="modSp del modTransition">
        <pc:chgData name="Jason Penniman" userId="a53340c60eabc8a3" providerId="LiveId" clId="{7C4A8F58-54DA-4591-9EE6-14D5CBF41613}" dt="2020-01-17T15:55:13.616" v="4736" actId="2696"/>
        <pc:sldMkLst>
          <pc:docMk/>
          <pc:sldMk cId="987661240" sldId="258"/>
        </pc:sldMkLst>
        <pc:spChg chg="mod">
          <ac:chgData name="Jason Penniman" userId="a53340c60eabc8a3" providerId="LiveId" clId="{7C4A8F58-54DA-4591-9EE6-14D5CBF41613}" dt="2020-01-11T20:36:46.405" v="58" actId="20577"/>
          <ac:spMkLst>
            <pc:docMk/>
            <pc:sldMk cId="987661240" sldId="258"/>
            <ac:spMk id="3" creationId="{281B625E-7EA0-42C6-B0A3-B482F474F16B}"/>
          </ac:spMkLst>
        </pc:spChg>
      </pc:sldChg>
      <pc:sldChg chg="modSp">
        <pc:chgData name="Jason Penniman" userId="a53340c60eabc8a3" providerId="LiveId" clId="{7C4A8F58-54DA-4591-9EE6-14D5CBF41613}" dt="2020-01-11T21:28:10.632" v="145" actId="5793"/>
        <pc:sldMkLst>
          <pc:docMk/>
          <pc:sldMk cId="54585110" sldId="301"/>
        </pc:sldMkLst>
        <pc:spChg chg="mod">
          <ac:chgData name="Jason Penniman" userId="a53340c60eabc8a3" providerId="LiveId" clId="{7C4A8F58-54DA-4591-9EE6-14D5CBF41613}" dt="2020-01-11T21:28:10.632" v="145" actId="5793"/>
          <ac:spMkLst>
            <pc:docMk/>
            <pc:sldMk cId="54585110" sldId="301"/>
            <ac:spMk id="5" creationId="{3451DC19-7301-4A76-B7B6-014CEED408FB}"/>
          </ac:spMkLst>
        </pc:spChg>
      </pc:sldChg>
      <pc:sldChg chg="modSp modAnim">
        <pc:chgData name="Jason Penniman" userId="a53340c60eabc8a3" providerId="LiveId" clId="{7C4A8F58-54DA-4591-9EE6-14D5CBF41613}" dt="2020-01-20T20:05:16.826" v="6763" actId="6549"/>
        <pc:sldMkLst>
          <pc:docMk/>
          <pc:sldMk cId="3950173326" sldId="307"/>
        </pc:sldMkLst>
        <pc:spChg chg="mod">
          <ac:chgData name="Jason Penniman" userId="a53340c60eabc8a3" providerId="LiveId" clId="{7C4A8F58-54DA-4591-9EE6-14D5CBF41613}" dt="2020-01-20T20:05:16.826" v="6763" actId="6549"/>
          <ac:spMkLst>
            <pc:docMk/>
            <pc:sldMk cId="3950173326" sldId="307"/>
            <ac:spMk id="3" creationId="{281B625E-7EA0-42C6-B0A3-B482F474F16B}"/>
          </ac:spMkLst>
        </pc:spChg>
      </pc:sldChg>
      <pc:sldChg chg="addSp modSp modAnim">
        <pc:chgData name="Jason Penniman" userId="a53340c60eabc8a3" providerId="LiveId" clId="{7C4A8F58-54DA-4591-9EE6-14D5CBF41613}" dt="2020-01-17T12:36:17.835" v="3159"/>
        <pc:sldMkLst>
          <pc:docMk/>
          <pc:sldMk cId="2390974538" sldId="308"/>
        </pc:sldMkLst>
        <pc:spChg chg="mod">
          <ac:chgData name="Jason Penniman" userId="a53340c60eabc8a3" providerId="LiveId" clId="{7C4A8F58-54DA-4591-9EE6-14D5CBF41613}" dt="2020-01-17T12:34:03.227" v="3144" actId="14100"/>
          <ac:spMkLst>
            <pc:docMk/>
            <pc:sldMk cId="2390974538" sldId="308"/>
            <ac:spMk id="4" creationId="{F5C23241-56CF-4D8D-94E8-355E0A938664}"/>
          </ac:spMkLst>
        </pc:spChg>
        <pc:picChg chg="add mod">
          <ac:chgData name="Jason Penniman" userId="a53340c60eabc8a3" providerId="LiveId" clId="{7C4A8F58-54DA-4591-9EE6-14D5CBF41613}" dt="2020-01-17T12:34:51.971" v="3153" actId="12788"/>
          <ac:picMkLst>
            <pc:docMk/>
            <pc:sldMk cId="2390974538" sldId="308"/>
            <ac:picMk id="5" creationId="{1F209A37-08E6-4C90-BB86-82C3CC2EDC02}"/>
          </ac:picMkLst>
        </pc:picChg>
        <pc:picChg chg="mod">
          <ac:chgData name="Jason Penniman" userId="a53340c60eabc8a3" providerId="LiveId" clId="{7C4A8F58-54DA-4591-9EE6-14D5CBF41613}" dt="2020-01-17T12:34:51.971" v="3153" actId="12788"/>
          <ac:picMkLst>
            <pc:docMk/>
            <pc:sldMk cId="2390974538" sldId="308"/>
            <ac:picMk id="2050" creationId="{A7352099-142A-4FC9-BDDB-CC588F2011FF}"/>
          </ac:picMkLst>
        </pc:picChg>
        <pc:picChg chg="mod">
          <ac:chgData name="Jason Penniman" userId="a53340c60eabc8a3" providerId="LiveId" clId="{7C4A8F58-54DA-4591-9EE6-14D5CBF41613}" dt="2020-01-17T12:34:51.971" v="3153" actId="12788"/>
          <ac:picMkLst>
            <pc:docMk/>
            <pc:sldMk cId="2390974538" sldId="308"/>
            <ac:picMk id="2052" creationId="{E32C1D3E-723B-4789-89AB-E065F47518A4}"/>
          </ac:picMkLst>
        </pc:picChg>
        <pc:picChg chg="mod">
          <ac:chgData name="Jason Penniman" userId="a53340c60eabc8a3" providerId="LiveId" clId="{7C4A8F58-54DA-4591-9EE6-14D5CBF41613}" dt="2020-01-17T12:34:51.971" v="3153" actId="12788"/>
          <ac:picMkLst>
            <pc:docMk/>
            <pc:sldMk cId="2390974538" sldId="308"/>
            <ac:picMk id="2054" creationId="{D95491D8-7315-4796-8071-899E41B12EF1}"/>
          </ac:picMkLst>
        </pc:picChg>
      </pc:sldChg>
      <pc:sldChg chg="modSp modAnim">
        <pc:chgData name="Jason Penniman" userId="a53340c60eabc8a3" providerId="LiveId" clId="{7C4A8F58-54DA-4591-9EE6-14D5CBF41613}" dt="2020-01-20T19:26:12.024" v="5155" actId="20577"/>
        <pc:sldMkLst>
          <pc:docMk/>
          <pc:sldMk cId="3638548753" sldId="314"/>
        </pc:sldMkLst>
        <pc:spChg chg="mod">
          <ac:chgData name="Jason Penniman" userId="a53340c60eabc8a3" providerId="LiveId" clId="{7C4A8F58-54DA-4591-9EE6-14D5CBF41613}" dt="2020-01-20T19:26:12.024" v="5155" actId="20577"/>
          <ac:spMkLst>
            <pc:docMk/>
            <pc:sldMk cId="3638548753" sldId="314"/>
            <ac:spMk id="3" creationId="{566A46D9-1F5F-4DEF-871A-AEAE33D72CD3}"/>
          </ac:spMkLst>
        </pc:spChg>
      </pc:sldChg>
      <pc:sldChg chg="modSp">
        <pc:chgData name="Jason Penniman" userId="a53340c60eabc8a3" providerId="LiveId" clId="{7C4A8F58-54DA-4591-9EE6-14D5CBF41613}" dt="2020-01-18T18:36:42.042" v="4966"/>
        <pc:sldMkLst>
          <pc:docMk/>
          <pc:sldMk cId="939328946" sldId="315"/>
        </pc:sldMkLst>
        <pc:spChg chg="mod">
          <ac:chgData name="Jason Penniman" userId="a53340c60eabc8a3" providerId="LiveId" clId="{7C4A8F58-54DA-4591-9EE6-14D5CBF41613}" dt="2020-01-18T18:36:39.797" v="4965" actId="20577"/>
          <ac:spMkLst>
            <pc:docMk/>
            <pc:sldMk cId="939328946" sldId="315"/>
            <ac:spMk id="5" creationId="{F3239F89-1300-43D0-9C48-5062A1FE11CE}"/>
          </ac:spMkLst>
        </pc:spChg>
        <pc:spChg chg="mod">
          <ac:chgData name="Jason Penniman" userId="a53340c60eabc8a3" providerId="LiveId" clId="{7C4A8F58-54DA-4591-9EE6-14D5CBF41613}" dt="2020-01-18T18:36:42.042" v="4966"/>
          <ac:spMkLst>
            <pc:docMk/>
            <pc:sldMk cId="939328946" sldId="315"/>
            <ac:spMk id="6" creationId="{870C0824-D6A1-48EB-9296-F6A5A7EAF065}"/>
          </ac:spMkLst>
        </pc:spChg>
      </pc:sldChg>
      <pc:sldChg chg="modSp modAnim">
        <pc:chgData name="Jason Penniman" userId="a53340c60eabc8a3" providerId="LiveId" clId="{7C4A8F58-54DA-4591-9EE6-14D5CBF41613}" dt="2020-01-20T19:49:01.354" v="6585" actId="20577"/>
        <pc:sldMkLst>
          <pc:docMk/>
          <pc:sldMk cId="4262689557" sldId="316"/>
        </pc:sldMkLst>
        <pc:spChg chg="mod">
          <ac:chgData name="Jason Penniman" userId="a53340c60eabc8a3" providerId="LiveId" clId="{7C4A8F58-54DA-4591-9EE6-14D5CBF41613}" dt="2020-01-20T19:49:01.354" v="6585" actId="20577"/>
          <ac:spMkLst>
            <pc:docMk/>
            <pc:sldMk cId="4262689557" sldId="316"/>
            <ac:spMk id="3" creationId="{CA27099E-2E28-4661-8A67-8561B2ACD53F}"/>
          </ac:spMkLst>
        </pc:spChg>
      </pc:sldChg>
      <pc:sldChg chg="modSp modAnim">
        <pc:chgData name="Jason Penniman" userId="a53340c60eabc8a3" providerId="LiveId" clId="{7C4A8F58-54DA-4591-9EE6-14D5CBF41613}" dt="2020-01-20T19:49:27.437" v="6611" actId="20577"/>
        <pc:sldMkLst>
          <pc:docMk/>
          <pc:sldMk cId="1902016717" sldId="317"/>
        </pc:sldMkLst>
        <pc:spChg chg="mod">
          <ac:chgData name="Jason Penniman" userId="a53340c60eabc8a3" providerId="LiveId" clId="{7C4A8F58-54DA-4591-9EE6-14D5CBF41613}" dt="2020-01-20T19:49:27.437" v="6611" actId="20577"/>
          <ac:spMkLst>
            <pc:docMk/>
            <pc:sldMk cId="1902016717" sldId="317"/>
            <ac:spMk id="3" creationId="{BD5FAF23-0388-49B9-91A0-8EBFE0D474DD}"/>
          </ac:spMkLst>
        </pc:spChg>
      </pc:sldChg>
      <pc:sldChg chg="addSp delSp modSp add">
        <pc:chgData name="Jason Penniman" userId="a53340c60eabc8a3" providerId="LiveId" clId="{7C4A8F58-54DA-4591-9EE6-14D5CBF41613}" dt="2020-01-20T20:00:35.252" v="6714"/>
        <pc:sldMkLst>
          <pc:docMk/>
          <pc:sldMk cId="1470624572" sldId="318"/>
        </pc:sldMkLst>
        <pc:spChg chg="del">
          <ac:chgData name="Jason Penniman" userId="a53340c60eabc8a3" providerId="LiveId" clId="{7C4A8F58-54DA-4591-9EE6-14D5CBF41613}" dt="2020-01-13T14:17:36.562" v="147"/>
          <ac:spMkLst>
            <pc:docMk/>
            <pc:sldMk cId="1470624572" sldId="318"/>
            <ac:spMk id="2" creationId="{0A383D83-D72F-4186-8E56-07B125621626}"/>
          </ac:spMkLst>
        </pc:spChg>
        <pc:spChg chg="del">
          <ac:chgData name="Jason Penniman" userId="a53340c60eabc8a3" providerId="LiveId" clId="{7C4A8F58-54DA-4591-9EE6-14D5CBF41613}" dt="2020-01-13T14:17:36.562" v="147"/>
          <ac:spMkLst>
            <pc:docMk/>
            <pc:sldMk cId="1470624572" sldId="318"/>
            <ac:spMk id="3" creationId="{60ADAF3C-E7B7-48AE-8D01-FA7F45E26742}"/>
          </ac:spMkLst>
        </pc:spChg>
        <pc:spChg chg="add mod">
          <ac:chgData name="Jason Penniman" userId="a53340c60eabc8a3" providerId="LiveId" clId="{7C4A8F58-54DA-4591-9EE6-14D5CBF41613}" dt="2020-01-20T19:56:25.082" v="6707" actId="14100"/>
          <ac:spMkLst>
            <pc:docMk/>
            <pc:sldMk cId="1470624572" sldId="318"/>
            <ac:spMk id="5" creationId="{B7A78EE6-C243-4B81-A88E-73B1C2113145}"/>
          </ac:spMkLst>
        </pc:spChg>
        <pc:spChg chg="add mod">
          <ac:chgData name="Jason Penniman" userId="a53340c60eabc8a3" providerId="LiveId" clId="{7C4A8F58-54DA-4591-9EE6-14D5CBF41613}" dt="2020-01-13T14:25:35.112" v="298" actId="114"/>
          <ac:spMkLst>
            <pc:docMk/>
            <pc:sldMk cId="1470624572" sldId="318"/>
            <ac:spMk id="6" creationId="{D527D740-2AF6-4C94-A21C-C67752502474}"/>
          </ac:spMkLst>
        </pc:spChg>
        <pc:picChg chg="add del">
          <ac:chgData name="Jason Penniman" userId="a53340c60eabc8a3" providerId="LiveId" clId="{7C4A8F58-54DA-4591-9EE6-14D5CBF41613}" dt="2020-01-20T20:00:34.881" v="6713" actId="478"/>
          <ac:picMkLst>
            <pc:docMk/>
            <pc:sldMk cId="1470624572" sldId="318"/>
            <ac:picMk id="7" creationId="{657FBFDA-24F3-420C-A12E-349E1AD3A86F}"/>
          </ac:picMkLst>
        </pc:picChg>
        <pc:picChg chg="add">
          <ac:chgData name="Jason Penniman" userId="a53340c60eabc8a3" providerId="LiveId" clId="{7C4A8F58-54DA-4591-9EE6-14D5CBF41613}" dt="2020-01-20T20:00:35.252" v="6714"/>
          <ac:picMkLst>
            <pc:docMk/>
            <pc:sldMk cId="1470624572" sldId="318"/>
            <ac:picMk id="8" creationId="{F6DA0FD7-365C-4B48-A773-A798DC35FBF6}"/>
          </ac:picMkLst>
        </pc:picChg>
      </pc:sldChg>
      <pc:sldChg chg="addSp delSp modSp add mod setBg">
        <pc:chgData name="Jason Penniman" userId="a53340c60eabc8a3" providerId="LiveId" clId="{7C4A8F58-54DA-4591-9EE6-14D5CBF41613}" dt="2020-01-20T20:00:50.398" v="6721"/>
        <pc:sldMkLst>
          <pc:docMk/>
          <pc:sldMk cId="1692828259" sldId="319"/>
        </pc:sldMkLst>
        <pc:spChg chg="del">
          <ac:chgData name="Jason Penniman" userId="a53340c60eabc8a3" providerId="LiveId" clId="{7C4A8F58-54DA-4591-9EE6-14D5CBF41613}" dt="2020-01-13T14:32:58.634" v="336"/>
          <ac:spMkLst>
            <pc:docMk/>
            <pc:sldMk cId="1692828259" sldId="319"/>
            <ac:spMk id="2" creationId="{F1DF4440-9115-482D-93ED-F8F4A29FC0E6}"/>
          </ac:spMkLst>
        </pc:spChg>
        <pc:spChg chg="del">
          <ac:chgData name="Jason Penniman" userId="a53340c60eabc8a3" providerId="LiveId" clId="{7C4A8F58-54DA-4591-9EE6-14D5CBF41613}" dt="2020-01-13T14:32:58.634" v="336"/>
          <ac:spMkLst>
            <pc:docMk/>
            <pc:sldMk cId="1692828259" sldId="319"/>
            <ac:spMk id="3" creationId="{2B36C893-56D3-40A5-B91D-4BC29B499570}"/>
          </ac:spMkLst>
        </pc:spChg>
        <pc:spChg chg="mod">
          <ac:chgData name="Jason Penniman" userId="a53340c60eabc8a3" providerId="LiveId" clId="{7C4A8F58-54DA-4591-9EE6-14D5CBF41613}" dt="2020-01-13T14:39:42.272" v="436" actId="26606"/>
          <ac:spMkLst>
            <pc:docMk/>
            <pc:sldMk cId="1692828259" sldId="319"/>
            <ac:spMk id="4" creationId="{5762ABF2-0419-499E-86F3-E4BD0230B845}"/>
          </ac:spMkLst>
        </pc:spChg>
        <pc:spChg chg="add mod">
          <ac:chgData name="Jason Penniman" userId="a53340c60eabc8a3" providerId="LiveId" clId="{7C4A8F58-54DA-4591-9EE6-14D5CBF41613}" dt="2020-01-20T19:55:46.714" v="6701" actId="14100"/>
          <ac:spMkLst>
            <pc:docMk/>
            <pc:sldMk cId="1692828259" sldId="319"/>
            <ac:spMk id="5" creationId="{3B1E9212-8ACF-4312-B6CB-88FAD9A1FB2E}"/>
          </ac:spMkLst>
        </pc:spChg>
        <pc:spChg chg="add del mod">
          <ac:chgData name="Jason Penniman" userId="a53340c60eabc8a3" providerId="LiveId" clId="{7C4A8F58-54DA-4591-9EE6-14D5CBF41613}" dt="2020-01-17T12:52:02.914" v="4098" actId="27636"/>
          <ac:spMkLst>
            <pc:docMk/>
            <pc:sldMk cId="1692828259" sldId="319"/>
            <ac:spMk id="6" creationId="{F5379746-8BFB-484F-92B4-FCFA262FB4B1}"/>
          </ac:spMkLst>
        </pc:spChg>
        <pc:graphicFrameChg chg="add del">
          <ac:chgData name="Jason Penniman" userId="a53340c60eabc8a3" providerId="LiveId" clId="{7C4A8F58-54DA-4591-9EE6-14D5CBF41613}" dt="2020-01-13T14:39:42.272" v="436" actId="26606"/>
          <ac:graphicFrameMkLst>
            <pc:docMk/>
            <pc:sldMk cId="1692828259" sldId="319"/>
            <ac:graphicFrameMk id="8" creationId="{00AE9BB9-F77B-453A-8907-C95B7AB98F04}"/>
          </ac:graphicFrameMkLst>
        </pc:graphicFrameChg>
        <pc:picChg chg="add del mod">
          <ac:chgData name="Jason Penniman" userId="a53340c60eabc8a3" providerId="LiveId" clId="{7C4A8F58-54DA-4591-9EE6-14D5CBF41613}" dt="2020-01-20T20:00:50.096" v="6720" actId="478"/>
          <ac:picMkLst>
            <pc:docMk/>
            <pc:sldMk cId="1692828259" sldId="319"/>
            <ac:picMk id="7" creationId="{28099776-CB1E-48CC-A54B-B8E8816D25B9}"/>
          </ac:picMkLst>
        </pc:picChg>
        <pc:picChg chg="add">
          <ac:chgData name="Jason Penniman" userId="a53340c60eabc8a3" providerId="LiveId" clId="{7C4A8F58-54DA-4591-9EE6-14D5CBF41613}" dt="2020-01-20T20:00:50.398" v="6721"/>
          <ac:picMkLst>
            <pc:docMk/>
            <pc:sldMk cId="1692828259" sldId="319"/>
            <ac:picMk id="8" creationId="{7F6BEACD-7362-447D-8666-3E108AA960AA}"/>
          </ac:picMkLst>
        </pc:picChg>
      </pc:sldChg>
      <pc:sldChg chg="addSp delSp modSp add ord">
        <pc:chgData name="Jason Penniman" userId="a53340c60eabc8a3" providerId="LiveId" clId="{7C4A8F58-54DA-4591-9EE6-14D5CBF41613}" dt="2020-01-20T20:00:43.851" v="6717" actId="1076"/>
        <pc:sldMkLst>
          <pc:docMk/>
          <pc:sldMk cId="1211964335" sldId="320"/>
        </pc:sldMkLst>
        <pc:spChg chg="mod">
          <ac:chgData name="Jason Penniman" userId="a53340c60eabc8a3" providerId="LiveId" clId="{7C4A8F58-54DA-4591-9EE6-14D5CBF41613}" dt="2020-01-13T14:54:15.637" v="725" actId="1076"/>
          <ac:spMkLst>
            <pc:docMk/>
            <pc:sldMk cId="1211964335" sldId="320"/>
            <ac:spMk id="2" creationId="{E6A4B7CF-0E17-4B8D-9860-EFEF09FAD179}"/>
          </ac:spMkLst>
        </pc:spChg>
        <pc:spChg chg="del">
          <ac:chgData name="Jason Penniman" userId="a53340c60eabc8a3" providerId="LiveId" clId="{7C4A8F58-54DA-4591-9EE6-14D5CBF41613}" dt="2020-01-13T14:50:00.383" v="700" actId="478"/>
          <ac:spMkLst>
            <pc:docMk/>
            <pc:sldMk cId="1211964335" sldId="320"/>
            <ac:spMk id="3" creationId="{8F180164-45D3-42DD-B6D7-E94AF829CEBD}"/>
          </ac:spMkLst>
        </pc:spChg>
        <pc:picChg chg="add mod">
          <ac:chgData name="Jason Penniman" userId="a53340c60eabc8a3" providerId="LiveId" clId="{7C4A8F58-54DA-4591-9EE6-14D5CBF41613}" dt="2020-01-13T14:53:56.748" v="722" actId="14100"/>
          <ac:picMkLst>
            <pc:docMk/>
            <pc:sldMk cId="1211964335" sldId="320"/>
            <ac:picMk id="5" creationId="{E2158B40-24E5-48EF-BB73-A031AF622663}"/>
          </ac:picMkLst>
        </pc:picChg>
        <pc:picChg chg="add mod ord modCrop">
          <ac:chgData name="Jason Penniman" userId="a53340c60eabc8a3" providerId="LiveId" clId="{7C4A8F58-54DA-4591-9EE6-14D5CBF41613}" dt="2020-01-13T14:53:49.661" v="721" actId="14100"/>
          <ac:picMkLst>
            <pc:docMk/>
            <pc:sldMk cId="1211964335" sldId="320"/>
            <ac:picMk id="6" creationId="{81309194-46C9-471A-BDD2-0BD8B61E3D76}"/>
          </ac:picMkLst>
        </pc:picChg>
        <pc:picChg chg="add del mod">
          <ac:chgData name="Jason Penniman" userId="a53340c60eabc8a3" providerId="LiveId" clId="{7C4A8F58-54DA-4591-9EE6-14D5CBF41613}" dt="2020-01-20T20:00:40.164" v="6715" actId="478"/>
          <ac:picMkLst>
            <pc:docMk/>
            <pc:sldMk cId="1211964335" sldId="320"/>
            <ac:picMk id="7" creationId="{C312863C-F926-41B0-A2DD-F669F96402B4}"/>
          </ac:picMkLst>
        </pc:picChg>
        <pc:picChg chg="add mod">
          <ac:chgData name="Jason Penniman" userId="a53340c60eabc8a3" providerId="LiveId" clId="{7C4A8F58-54DA-4591-9EE6-14D5CBF41613}" dt="2020-01-20T20:00:43.851" v="6717" actId="1076"/>
          <ac:picMkLst>
            <pc:docMk/>
            <pc:sldMk cId="1211964335" sldId="320"/>
            <ac:picMk id="8" creationId="{74724027-6E7B-4314-9B18-DC9A1C8E1CF2}"/>
          </ac:picMkLst>
        </pc:picChg>
      </pc:sldChg>
      <pc:sldChg chg="addSp delSp modSp add">
        <pc:chgData name="Jason Penniman" userId="a53340c60eabc8a3" providerId="LiveId" clId="{7C4A8F58-54DA-4591-9EE6-14D5CBF41613}" dt="2020-01-20T20:00:29.817" v="6712" actId="1076"/>
        <pc:sldMkLst>
          <pc:docMk/>
          <pc:sldMk cId="29321439" sldId="321"/>
        </pc:sldMkLst>
        <pc:spChg chg="mod">
          <ac:chgData name="Jason Penniman" userId="a53340c60eabc8a3" providerId="LiveId" clId="{7C4A8F58-54DA-4591-9EE6-14D5CBF41613}" dt="2020-01-20T19:56:33.283" v="6709" actId="14100"/>
          <ac:spMkLst>
            <pc:docMk/>
            <pc:sldMk cId="29321439" sldId="321"/>
            <ac:spMk id="2" creationId="{A7096A7C-488F-4C7A-B282-E5A98D9EC2A1}"/>
          </ac:spMkLst>
        </pc:spChg>
        <pc:spChg chg="del">
          <ac:chgData name="Jason Penniman" userId="a53340c60eabc8a3" providerId="LiveId" clId="{7C4A8F58-54DA-4591-9EE6-14D5CBF41613}" dt="2020-01-13T14:56:53.912" v="743" actId="478"/>
          <ac:spMkLst>
            <pc:docMk/>
            <pc:sldMk cId="29321439" sldId="321"/>
            <ac:spMk id="3" creationId="{C96387C2-ABB4-48E9-86BA-FCC9426D9016}"/>
          </ac:spMkLst>
        </pc:spChg>
        <pc:picChg chg="add mod">
          <ac:chgData name="Jason Penniman" userId="a53340c60eabc8a3" providerId="LiveId" clId="{7C4A8F58-54DA-4591-9EE6-14D5CBF41613}" dt="2020-01-13T14:57:10.684" v="746" actId="14100"/>
          <ac:picMkLst>
            <pc:docMk/>
            <pc:sldMk cId="29321439" sldId="321"/>
            <ac:picMk id="5" creationId="{AE4B31DC-89EB-497A-AD90-9CCCCA13A21D}"/>
          </ac:picMkLst>
        </pc:picChg>
        <pc:picChg chg="add del">
          <ac:chgData name="Jason Penniman" userId="a53340c60eabc8a3" providerId="LiveId" clId="{7C4A8F58-54DA-4591-9EE6-14D5CBF41613}" dt="2020-01-20T20:00:23.813" v="6711" actId="478"/>
          <ac:picMkLst>
            <pc:docMk/>
            <pc:sldMk cId="29321439" sldId="321"/>
            <ac:picMk id="6" creationId="{241A88BC-920B-4212-91CD-F8FBA8F0BDC3}"/>
          </ac:picMkLst>
        </pc:picChg>
        <pc:picChg chg="add mod">
          <ac:chgData name="Jason Penniman" userId="a53340c60eabc8a3" providerId="LiveId" clId="{7C4A8F58-54DA-4591-9EE6-14D5CBF41613}" dt="2020-01-20T20:00:29.817" v="6712" actId="1076"/>
          <ac:picMkLst>
            <pc:docMk/>
            <pc:sldMk cId="29321439" sldId="321"/>
            <ac:picMk id="7" creationId="{DA734080-9BF4-4B49-93FE-51686F18F371}"/>
          </ac:picMkLst>
        </pc:picChg>
      </pc:sldChg>
      <pc:sldChg chg="modSp add">
        <pc:chgData name="Jason Penniman" userId="a53340c60eabc8a3" providerId="LiveId" clId="{7C4A8F58-54DA-4591-9EE6-14D5CBF41613}" dt="2020-01-17T12:37:18.442" v="3178" actId="20577"/>
        <pc:sldMkLst>
          <pc:docMk/>
          <pc:sldMk cId="3752884731" sldId="322"/>
        </pc:sldMkLst>
        <pc:spChg chg="mod">
          <ac:chgData name="Jason Penniman" userId="a53340c60eabc8a3" providerId="LiveId" clId="{7C4A8F58-54DA-4591-9EE6-14D5CBF41613}" dt="2020-01-13T14:58:14.172" v="780" actId="20577"/>
          <ac:spMkLst>
            <pc:docMk/>
            <pc:sldMk cId="3752884731" sldId="322"/>
            <ac:spMk id="2" creationId="{53ADBBE2-C678-46D4-8C89-CD01EA5F1028}"/>
          </ac:spMkLst>
        </pc:spChg>
        <pc:spChg chg="mod">
          <ac:chgData name="Jason Penniman" userId="a53340c60eabc8a3" providerId="LiveId" clId="{7C4A8F58-54DA-4591-9EE6-14D5CBF41613}" dt="2020-01-17T12:37:18.442" v="3178" actId="20577"/>
          <ac:spMkLst>
            <pc:docMk/>
            <pc:sldMk cId="3752884731" sldId="322"/>
            <ac:spMk id="3" creationId="{ADA8A919-B2E2-464A-ADD3-B0681B7ABA17}"/>
          </ac:spMkLst>
        </pc:spChg>
      </pc:sldChg>
      <pc:sldChg chg="addSp delSp modSp add">
        <pc:chgData name="Jason Penniman" userId="a53340c60eabc8a3" providerId="LiveId" clId="{7C4A8F58-54DA-4591-9EE6-14D5CBF41613}" dt="2020-01-13T15:43:24.845" v="1734" actId="404"/>
        <pc:sldMkLst>
          <pc:docMk/>
          <pc:sldMk cId="3028011268" sldId="323"/>
        </pc:sldMkLst>
        <pc:spChg chg="del">
          <ac:chgData name="Jason Penniman" userId="a53340c60eabc8a3" providerId="LiveId" clId="{7C4A8F58-54DA-4591-9EE6-14D5CBF41613}" dt="2020-01-13T15:33:43.112" v="868"/>
          <ac:spMkLst>
            <pc:docMk/>
            <pc:sldMk cId="3028011268" sldId="323"/>
            <ac:spMk id="2" creationId="{D435C930-203E-4C65-BA72-CC2C36CFE989}"/>
          </ac:spMkLst>
        </pc:spChg>
        <pc:spChg chg="del">
          <ac:chgData name="Jason Penniman" userId="a53340c60eabc8a3" providerId="LiveId" clId="{7C4A8F58-54DA-4591-9EE6-14D5CBF41613}" dt="2020-01-13T15:33:43.112" v="868"/>
          <ac:spMkLst>
            <pc:docMk/>
            <pc:sldMk cId="3028011268" sldId="323"/>
            <ac:spMk id="3" creationId="{1463AD28-8F4D-485C-AA3F-D4C5C0F71A6A}"/>
          </ac:spMkLst>
        </pc:spChg>
        <pc:spChg chg="add mod">
          <ac:chgData name="Jason Penniman" userId="a53340c60eabc8a3" providerId="LiveId" clId="{7C4A8F58-54DA-4591-9EE6-14D5CBF41613}" dt="2020-01-13T15:33:54.875" v="921" actId="20577"/>
          <ac:spMkLst>
            <pc:docMk/>
            <pc:sldMk cId="3028011268" sldId="323"/>
            <ac:spMk id="5" creationId="{E3D97B5A-36AD-4412-A1B4-0F19DAD9FD17}"/>
          </ac:spMkLst>
        </pc:spChg>
        <pc:spChg chg="add mod">
          <ac:chgData name="Jason Penniman" userId="a53340c60eabc8a3" providerId="LiveId" clId="{7C4A8F58-54DA-4591-9EE6-14D5CBF41613}" dt="2020-01-13T15:43:24.845" v="1734" actId="404"/>
          <ac:spMkLst>
            <pc:docMk/>
            <pc:sldMk cId="3028011268" sldId="323"/>
            <ac:spMk id="6" creationId="{29A6009F-7C6D-4995-BFE9-2B14E1BA7E68}"/>
          </ac:spMkLst>
        </pc:spChg>
      </pc:sldChg>
      <pc:sldChg chg="addSp delSp modSp add">
        <pc:chgData name="Jason Penniman" userId="a53340c60eabc8a3" providerId="LiveId" clId="{7C4A8F58-54DA-4591-9EE6-14D5CBF41613}" dt="2020-01-13T15:57:39.837" v="2841" actId="14734"/>
        <pc:sldMkLst>
          <pc:docMk/>
          <pc:sldMk cId="3765802414" sldId="324"/>
        </pc:sldMkLst>
        <pc:spChg chg="mod">
          <ac:chgData name="Jason Penniman" userId="a53340c60eabc8a3" providerId="LiveId" clId="{7C4A8F58-54DA-4591-9EE6-14D5CBF41613}" dt="2020-01-13T15:55:23.668" v="2778" actId="1076"/>
          <ac:spMkLst>
            <pc:docMk/>
            <pc:sldMk cId="3765802414" sldId="324"/>
            <ac:spMk id="2" creationId="{009E4DDC-8438-4EA4-A29B-90331949CFED}"/>
          </ac:spMkLst>
        </pc:spChg>
        <pc:spChg chg="del mod">
          <ac:chgData name="Jason Penniman" userId="a53340c60eabc8a3" providerId="LiveId" clId="{7C4A8F58-54DA-4591-9EE6-14D5CBF41613}" dt="2020-01-13T15:55:37.820" v="2782" actId="478"/>
          <ac:spMkLst>
            <pc:docMk/>
            <pc:sldMk cId="3765802414" sldId="324"/>
            <ac:spMk id="3" creationId="{78FA2B0D-448A-4892-8BB3-FD4AA360824A}"/>
          </ac:spMkLst>
        </pc:spChg>
        <pc:spChg chg="add del mod">
          <ac:chgData name="Jason Penniman" userId="a53340c60eabc8a3" providerId="LiveId" clId="{7C4A8F58-54DA-4591-9EE6-14D5CBF41613}" dt="2020-01-13T15:55:40.791" v="2783" actId="478"/>
          <ac:spMkLst>
            <pc:docMk/>
            <pc:sldMk cId="3765802414" sldId="324"/>
            <ac:spMk id="8" creationId="{A539D3D2-956F-4F80-9939-477E8691D6D2}"/>
          </ac:spMkLst>
        </pc:spChg>
        <pc:graphicFrameChg chg="add mod modGraphic">
          <ac:chgData name="Jason Penniman" userId="a53340c60eabc8a3" providerId="LiveId" clId="{7C4A8F58-54DA-4591-9EE6-14D5CBF41613}" dt="2020-01-13T15:57:39.837" v="2841" actId="14734"/>
          <ac:graphicFrameMkLst>
            <pc:docMk/>
            <pc:sldMk cId="3765802414" sldId="324"/>
            <ac:graphicFrameMk id="5" creationId="{1CE0E7BE-B654-485F-B839-FFB21A1AC884}"/>
          </ac:graphicFrameMkLst>
        </pc:graphicFrameChg>
      </pc:sldChg>
      <pc:sldChg chg="modSp add modAnim">
        <pc:chgData name="Jason Penniman" userId="a53340c60eabc8a3" providerId="LiveId" clId="{7C4A8F58-54DA-4591-9EE6-14D5CBF41613}" dt="2020-01-20T19:53:12.924" v="6613" actId="5793"/>
        <pc:sldMkLst>
          <pc:docMk/>
          <pc:sldMk cId="410849663" sldId="325"/>
        </pc:sldMkLst>
        <pc:spChg chg="mod">
          <ac:chgData name="Jason Penniman" userId="a53340c60eabc8a3" providerId="LiveId" clId="{7C4A8F58-54DA-4591-9EE6-14D5CBF41613}" dt="2020-01-13T16:00:44.081" v="2887" actId="20577"/>
          <ac:spMkLst>
            <pc:docMk/>
            <pc:sldMk cId="410849663" sldId="325"/>
            <ac:spMk id="2" creationId="{1F1F73CD-91E4-49A6-B048-49E3AAF9E8A3}"/>
          </ac:spMkLst>
        </pc:spChg>
        <pc:spChg chg="mod">
          <ac:chgData name="Jason Penniman" userId="a53340c60eabc8a3" providerId="LiveId" clId="{7C4A8F58-54DA-4591-9EE6-14D5CBF41613}" dt="2020-01-20T19:53:12.924" v="6613" actId="5793"/>
          <ac:spMkLst>
            <pc:docMk/>
            <pc:sldMk cId="410849663" sldId="325"/>
            <ac:spMk id="3" creationId="{1CB5D78B-12BB-49A4-9F54-52882C91123F}"/>
          </ac:spMkLst>
        </pc:spChg>
      </pc:sldChg>
      <pc:sldChg chg="modSp add modAnim">
        <pc:chgData name="Jason Penniman" userId="a53340c60eabc8a3" providerId="LiveId" clId="{7C4A8F58-54DA-4591-9EE6-14D5CBF41613}" dt="2020-01-18T18:39:11.628" v="4970"/>
        <pc:sldMkLst>
          <pc:docMk/>
          <pc:sldMk cId="2886606428" sldId="326"/>
        </pc:sldMkLst>
        <pc:spChg chg="mod">
          <ac:chgData name="Jason Penniman" userId="a53340c60eabc8a3" providerId="LiveId" clId="{7C4A8F58-54DA-4591-9EE6-14D5CBF41613}" dt="2020-01-17T12:38:38.516" v="3193" actId="20577"/>
          <ac:spMkLst>
            <pc:docMk/>
            <pc:sldMk cId="2886606428" sldId="326"/>
            <ac:spMk id="2" creationId="{30372EF1-3645-4EE0-8181-4EBB75E3666A}"/>
          </ac:spMkLst>
        </pc:spChg>
        <pc:spChg chg="mod">
          <ac:chgData name="Jason Penniman" userId="a53340c60eabc8a3" providerId="LiveId" clId="{7C4A8F58-54DA-4591-9EE6-14D5CBF41613}" dt="2020-01-17T12:40:57.158" v="3350" actId="114"/>
          <ac:spMkLst>
            <pc:docMk/>
            <pc:sldMk cId="2886606428" sldId="326"/>
            <ac:spMk id="3" creationId="{317ED647-2572-4B45-9385-C955161F2451}"/>
          </ac:spMkLst>
        </pc:spChg>
      </pc:sldChg>
      <pc:sldChg chg="modSp add">
        <pc:chgData name="Jason Penniman" userId="a53340c60eabc8a3" providerId="LiveId" clId="{7C4A8F58-54DA-4591-9EE6-14D5CBF41613}" dt="2020-01-17T12:43:42.589" v="3381" actId="20577"/>
        <pc:sldMkLst>
          <pc:docMk/>
          <pc:sldMk cId="4222467014" sldId="327"/>
        </pc:sldMkLst>
        <pc:spChg chg="mod">
          <ac:chgData name="Jason Penniman" userId="a53340c60eabc8a3" providerId="LiveId" clId="{7C4A8F58-54DA-4591-9EE6-14D5CBF41613}" dt="2020-01-17T12:43:42.589" v="3381" actId="20577"/>
          <ac:spMkLst>
            <pc:docMk/>
            <pc:sldMk cId="4222467014" sldId="327"/>
            <ac:spMk id="2" creationId="{C9C17320-5F0C-455B-9B97-85A9CE1121DA}"/>
          </ac:spMkLst>
        </pc:spChg>
        <pc:spChg chg="mod">
          <ac:chgData name="Jason Penniman" userId="a53340c60eabc8a3" providerId="LiveId" clId="{7C4A8F58-54DA-4591-9EE6-14D5CBF41613}" dt="2020-01-17T12:43:29.378" v="3356" actId="12"/>
          <ac:spMkLst>
            <pc:docMk/>
            <pc:sldMk cId="4222467014" sldId="327"/>
            <ac:spMk id="3" creationId="{6E9B305A-4EE9-4564-AEE0-592207B6FA27}"/>
          </ac:spMkLst>
        </pc:spChg>
      </pc:sldChg>
      <pc:sldChg chg="addSp delSp modSp add">
        <pc:chgData name="Jason Penniman" userId="a53340c60eabc8a3" providerId="LiveId" clId="{7C4A8F58-54DA-4591-9EE6-14D5CBF41613}" dt="2020-01-17T12:48:04.635" v="3707" actId="14734"/>
        <pc:sldMkLst>
          <pc:docMk/>
          <pc:sldMk cId="3077705835" sldId="328"/>
        </pc:sldMkLst>
        <pc:spChg chg="mod">
          <ac:chgData name="Jason Penniman" userId="a53340c60eabc8a3" providerId="LiveId" clId="{7C4A8F58-54DA-4591-9EE6-14D5CBF41613}" dt="2020-01-17T12:44:50.031" v="3420" actId="20577"/>
          <ac:spMkLst>
            <pc:docMk/>
            <pc:sldMk cId="3077705835" sldId="328"/>
            <ac:spMk id="2" creationId="{76066E79-48BE-4A69-BE98-6AFCE45DE751}"/>
          </ac:spMkLst>
        </pc:spChg>
        <pc:spChg chg="del">
          <ac:chgData name="Jason Penniman" userId="a53340c60eabc8a3" providerId="LiveId" clId="{7C4A8F58-54DA-4591-9EE6-14D5CBF41613}" dt="2020-01-17T12:45:11.177" v="3421" actId="478"/>
          <ac:spMkLst>
            <pc:docMk/>
            <pc:sldMk cId="3077705835" sldId="328"/>
            <ac:spMk id="3" creationId="{89D3DB20-7652-4D38-A8B1-93A60F3A863C}"/>
          </ac:spMkLst>
        </pc:spChg>
        <pc:graphicFrameChg chg="add modGraphic">
          <ac:chgData name="Jason Penniman" userId="a53340c60eabc8a3" providerId="LiveId" clId="{7C4A8F58-54DA-4591-9EE6-14D5CBF41613}" dt="2020-01-17T12:48:04.635" v="3707" actId="14734"/>
          <ac:graphicFrameMkLst>
            <pc:docMk/>
            <pc:sldMk cId="3077705835" sldId="328"/>
            <ac:graphicFrameMk id="5" creationId="{151D3E80-F1F6-4C14-A194-1DDC3109590B}"/>
          </ac:graphicFrameMkLst>
        </pc:graphicFrameChg>
      </pc:sldChg>
      <pc:sldChg chg="addSp delSp modSp add">
        <pc:chgData name="Jason Penniman" userId="a53340c60eabc8a3" providerId="LiveId" clId="{7C4A8F58-54DA-4591-9EE6-14D5CBF41613}" dt="2020-01-20T20:00:46.946" v="6719"/>
        <pc:sldMkLst>
          <pc:docMk/>
          <pc:sldMk cId="1154336907" sldId="329"/>
        </pc:sldMkLst>
        <pc:spChg chg="mod">
          <ac:chgData name="Jason Penniman" userId="a53340c60eabc8a3" providerId="LiveId" clId="{7C4A8F58-54DA-4591-9EE6-14D5CBF41613}" dt="2020-01-20T19:55:59.163" v="6703" actId="14100"/>
          <ac:spMkLst>
            <pc:docMk/>
            <pc:sldMk cId="1154336907" sldId="329"/>
            <ac:spMk id="2" creationId="{F36A1D77-D025-4AD8-840B-566721ABA622}"/>
          </ac:spMkLst>
        </pc:spChg>
        <pc:spChg chg="mod">
          <ac:chgData name="Jason Penniman" userId="a53340c60eabc8a3" providerId="LiveId" clId="{7C4A8F58-54DA-4591-9EE6-14D5CBF41613}" dt="2020-01-17T12:55:34.353" v="4220" actId="20577"/>
          <ac:spMkLst>
            <pc:docMk/>
            <pc:sldMk cId="1154336907" sldId="329"/>
            <ac:spMk id="3" creationId="{D00DE5DF-3032-45EC-805C-C71F646E6A9B}"/>
          </ac:spMkLst>
        </pc:spChg>
        <pc:picChg chg="add del">
          <ac:chgData name="Jason Penniman" userId="a53340c60eabc8a3" providerId="LiveId" clId="{7C4A8F58-54DA-4591-9EE6-14D5CBF41613}" dt="2020-01-20T20:00:46.699" v="6718" actId="478"/>
          <ac:picMkLst>
            <pc:docMk/>
            <pc:sldMk cId="1154336907" sldId="329"/>
            <ac:picMk id="5" creationId="{696F96BD-2B8C-4BFD-AB10-3B89E1DCC6E7}"/>
          </ac:picMkLst>
        </pc:picChg>
        <pc:picChg chg="add">
          <ac:chgData name="Jason Penniman" userId="a53340c60eabc8a3" providerId="LiveId" clId="{7C4A8F58-54DA-4591-9EE6-14D5CBF41613}" dt="2020-01-20T20:00:46.946" v="6719"/>
          <ac:picMkLst>
            <pc:docMk/>
            <pc:sldMk cId="1154336907" sldId="329"/>
            <ac:picMk id="6" creationId="{B3ECC31B-960B-4366-AE5A-49DF46F3DE7B}"/>
          </ac:picMkLst>
        </pc:picChg>
      </pc:sldChg>
      <pc:sldChg chg="modSp add modAnim">
        <pc:chgData name="Jason Penniman" userId="a53340c60eabc8a3" providerId="LiveId" clId="{7C4A8F58-54DA-4591-9EE6-14D5CBF41613}" dt="2020-01-18T18:35:29.361" v="4952"/>
        <pc:sldMkLst>
          <pc:docMk/>
          <pc:sldMk cId="1185253455" sldId="330"/>
        </pc:sldMkLst>
        <pc:spChg chg="mod">
          <ac:chgData name="Jason Penniman" userId="a53340c60eabc8a3" providerId="LiveId" clId="{7C4A8F58-54DA-4591-9EE6-14D5CBF41613}" dt="2020-01-17T15:50:13.581" v="4234" actId="20577"/>
          <ac:spMkLst>
            <pc:docMk/>
            <pc:sldMk cId="1185253455" sldId="330"/>
            <ac:spMk id="2" creationId="{1E574559-A61D-4F4D-A75E-FBA0E5267E6D}"/>
          </ac:spMkLst>
        </pc:spChg>
        <pc:spChg chg="mod">
          <ac:chgData name="Jason Penniman" userId="a53340c60eabc8a3" providerId="LiveId" clId="{7C4A8F58-54DA-4591-9EE6-14D5CBF41613}" dt="2020-01-17T15:52:29.872" v="4500" actId="20577"/>
          <ac:spMkLst>
            <pc:docMk/>
            <pc:sldMk cId="1185253455" sldId="330"/>
            <ac:spMk id="3" creationId="{6389EB37-2FE9-4F42-92BB-E0209C6E6568}"/>
          </ac:spMkLst>
        </pc:spChg>
      </pc:sldChg>
      <pc:sldChg chg="addSp delSp modSp add">
        <pc:chgData name="Jason Penniman" userId="a53340c60eabc8a3" providerId="LiveId" clId="{7C4A8F58-54DA-4591-9EE6-14D5CBF41613}" dt="2020-01-20T20:01:10.226" v="6724" actId="1076"/>
        <pc:sldMkLst>
          <pc:docMk/>
          <pc:sldMk cId="3185081439" sldId="331"/>
        </pc:sldMkLst>
        <pc:spChg chg="mod">
          <ac:chgData name="Jason Penniman" userId="a53340c60eabc8a3" providerId="LiveId" clId="{7C4A8F58-54DA-4591-9EE6-14D5CBF41613}" dt="2020-01-20T19:54:22.872" v="6623" actId="14100"/>
          <ac:spMkLst>
            <pc:docMk/>
            <pc:sldMk cId="3185081439" sldId="331"/>
            <ac:spMk id="2" creationId="{95E30DBB-05B7-4E58-BC19-92D32403BBF9}"/>
          </ac:spMkLst>
        </pc:spChg>
        <pc:spChg chg="mod">
          <ac:chgData name="Jason Penniman" userId="a53340c60eabc8a3" providerId="LiveId" clId="{7C4A8F58-54DA-4591-9EE6-14D5CBF41613}" dt="2020-01-17T15:54:32.112" v="4735" actId="20577"/>
          <ac:spMkLst>
            <pc:docMk/>
            <pc:sldMk cId="3185081439" sldId="331"/>
            <ac:spMk id="3" creationId="{95CBE2EA-2AF8-40BF-8283-13E7367E53D9}"/>
          </ac:spMkLst>
        </pc:spChg>
        <pc:spChg chg="add mod">
          <ac:chgData name="Jason Penniman" userId="a53340c60eabc8a3" providerId="LiveId" clId="{7C4A8F58-54DA-4591-9EE6-14D5CBF41613}" dt="2020-01-20T19:55:00.674" v="6695" actId="1076"/>
          <ac:spMkLst>
            <pc:docMk/>
            <pc:sldMk cId="3185081439" sldId="331"/>
            <ac:spMk id="7" creationId="{B617B87F-BE79-40B4-99F4-A292FE5353D1}"/>
          </ac:spMkLst>
        </pc:spChg>
        <pc:picChg chg="add del mod">
          <ac:chgData name="Jason Penniman" userId="a53340c60eabc8a3" providerId="LiveId" clId="{7C4A8F58-54DA-4591-9EE6-14D5CBF41613}" dt="2020-01-20T20:01:04.951" v="6722" actId="478"/>
          <ac:picMkLst>
            <pc:docMk/>
            <pc:sldMk cId="3185081439" sldId="331"/>
            <ac:picMk id="5" creationId="{97F728DA-D30A-46DE-9147-F1CF777085C9}"/>
          </ac:picMkLst>
        </pc:picChg>
        <pc:picChg chg="add mod">
          <ac:chgData name="Jason Penniman" userId="a53340c60eabc8a3" providerId="LiveId" clId="{7C4A8F58-54DA-4591-9EE6-14D5CBF41613}" dt="2020-01-20T19:54:22.195" v="6622"/>
          <ac:picMkLst>
            <pc:docMk/>
            <pc:sldMk cId="3185081439" sldId="331"/>
            <ac:picMk id="6" creationId="{5152042C-C761-454B-AE0C-986BEDC9DCB0}"/>
          </ac:picMkLst>
        </pc:picChg>
        <pc:picChg chg="add mod">
          <ac:chgData name="Jason Penniman" userId="a53340c60eabc8a3" providerId="LiveId" clId="{7C4A8F58-54DA-4591-9EE6-14D5CBF41613}" dt="2020-01-20T20:01:10.226" v="6724" actId="1076"/>
          <ac:picMkLst>
            <pc:docMk/>
            <pc:sldMk cId="3185081439" sldId="331"/>
            <ac:picMk id="8" creationId="{AA965E8C-7569-435F-825E-01E554A962AD}"/>
          </ac:picMkLst>
        </pc:picChg>
      </pc:sldChg>
      <pc:sldChg chg="addSp delSp modSp add">
        <pc:chgData name="Jason Penniman" userId="a53340c60eabc8a3" providerId="LiveId" clId="{7C4A8F58-54DA-4591-9EE6-14D5CBF41613}" dt="2020-01-20T19:47:28.509" v="6559" actId="20577"/>
        <pc:sldMkLst>
          <pc:docMk/>
          <pc:sldMk cId="386750202" sldId="332"/>
        </pc:sldMkLst>
        <pc:spChg chg="mod">
          <ac:chgData name="Jason Penniman" userId="a53340c60eabc8a3" providerId="LiveId" clId="{7C4A8F58-54DA-4591-9EE6-14D5CBF41613}" dt="2020-01-20T19:46:51.032" v="6541" actId="20577"/>
          <ac:spMkLst>
            <pc:docMk/>
            <pc:sldMk cId="386750202" sldId="332"/>
            <ac:spMk id="2" creationId="{CEF4AE0A-01FD-48D9-B6B3-BFB25E8F8BAB}"/>
          </ac:spMkLst>
        </pc:spChg>
        <pc:spChg chg="del mod">
          <ac:chgData name="Jason Penniman" userId="a53340c60eabc8a3" providerId="LiveId" clId="{7C4A8F58-54DA-4591-9EE6-14D5CBF41613}" dt="2020-01-20T19:32:15.622" v="5380" actId="478"/>
          <ac:spMkLst>
            <pc:docMk/>
            <pc:sldMk cId="386750202" sldId="332"/>
            <ac:spMk id="3" creationId="{A3ACCD65-FD0F-495A-B8B8-9BEF861ABAEB}"/>
          </ac:spMkLst>
        </pc:spChg>
        <pc:spChg chg="add del mod">
          <ac:chgData name="Jason Penniman" userId="a53340c60eabc8a3" providerId="LiveId" clId="{7C4A8F58-54DA-4591-9EE6-14D5CBF41613}" dt="2020-01-20T19:32:17.862" v="5381" actId="478"/>
          <ac:spMkLst>
            <pc:docMk/>
            <pc:sldMk cId="386750202" sldId="332"/>
            <ac:spMk id="6" creationId="{6D8296C8-F960-4171-849C-8E3AE59B1BD5}"/>
          </ac:spMkLst>
        </pc:spChg>
        <pc:graphicFrameChg chg="add mod modGraphic">
          <ac:chgData name="Jason Penniman" userId="a53340c60eabc8a3" providerId="LiveId" clId="{7C4A8F58-54DA-4591-9EE6-14D5CBF41613}" dt="2020-01-20T19:47:28.509" v="6559" actId="20577"/>
          <ac:graphicFrameMkLst>
            <pc:docMk/>
            <pc:sldMk cId="386750202" sldId="332"/>
            <ac:graphicFrameMk id="7" creationId="{FC9F9135-3120-4C9D-BD63-5ED2CA5B8B2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penniman/java-ms-train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enniman/northwind-db.git" TargetMode="External"/><Relationship Id="rId2" Type="http://schemas.openxmlformats.org/officeDocument/2006/relationships/hyperlink" Target="https://github.com/jpenniman/northwind-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penniman@milestonetg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Comprehensive Microservices!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 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803-B57A-4BB4-998F-048B66C1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92"/>
          </a:xfrm>
        </p:spPr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8C91A-5C11-4DBD-B6DE-1EE633B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E9F3195-D996-4777-89C5-1AE60FD76938}"/>
              </a:ext>
            </a:extLst>
          </p:cNvPr>
          <p:cNvSpPr/>
          <p:nvPr/>
        </p:nvSpPr>
        <p:spPr>
          <a:xfrm>
            <a:off x="1761868" y="1696867"/>
            <a:ext cx="1812324" cy="10195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Places an Order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21DAE33-7295-415A-8E84-1F177B2E17A5}"/>
              </a:ext>
            </a:extLst>
          </p:cNvPr>
          <p:cNvSpPr/>
          <p:nvPr/>
        </p:nvSpPr>
        <p:spPr>
          <a:xfrm>
            <a:off x="3406344" y="340029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</a:t>
            </a:r>
          </a:p>
          <a:p>
            <a:pPr algn="ctr"/>
            <a:r>
              <a:rPr lang="en-US" dirty="0"/>
              <a:t>Fulfilled in the Warehouse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BDC0384-A9B5-415D-86C3-E5F6B17FC78C}"/>
              </a:ext>
            </a:extLst>
          </p:cNvPr>
          <p:cNvSpPr/>
          <p:nvPr/>
        </p:nvSpPr>
        <p:spPr>
          <a:xfrm>
            <a:off x="5202192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Freight is calculated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CC1C1D5-2288-42D3-9C75-3A371F0FC95E}"/>
              </a:ext>
            </a:extLst>
          </p:cNvPr>
          <p:cNvSpPr/>
          <p:nvPr/>
        </p:nvSpPr>
        <p:spPr>
          <a:xfrm>
            <a:off x="6734434" y="198358"/>
            <a:ext cx="1812324" cy="101956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is invoiced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7991BD-3AA7-4013-AB10-D7BD0E9FF49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440364" y="2944094"/>
            <a:ext cx="1193647" cy="7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A9CBA1-5711-4B07-8BE6-FACB49E0037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4085482" y="4646879"/>
            <a:ext cx="1343734" cy="889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DBF42E-3739-486C-9FE9-A8F41A10D3D7}"/>
              </a:ext>
            </a:extLst>
          </p:cNvPr>
          <p:cNvSpPr/>
          <p:nvPr/>
        </p:nvSpPr>
        <p:spPr>
          <a:xfrm>
            <a:off x="6734433" y="1727697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updated with shipping info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FD7A86-D94A-4A48-9CAC-2D92CCCF5832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 rot="5400000" flipH="1" flipV="1">
            <a:off x="4913227" y="3432604"/>
            <a:ext cx="3016332" cy="62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D5EEB5-E8F8-48CA-A056-96D250EE4BD0}"/>
              </a:ext>
            </a:extLst>
          </p:cNvPr>
          <p:cNvCxnSpPr/>
          <p:nvPr/>
        </p:nvCxnSpPr>
        <p:spPr>
          <a:xfrm>
            <a:off x="708454" y="3122141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FFE05F-B947-48B2-88D3-2E7EFCBCBF82}"/>
              </a:ext>
            </a:extLst>
          </p:cNvPr>
          <p:cNvCxnSpPr/>
          <p:nvPr/>
        </p:nvCxnSpPr>
        <p:spPr>
          <a:xfrm>
            <a:off x="708454" y="4773827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77295-4075-4845-9C99-7867DC9204C1}"/>
              </a:ext>
            </a:extLst>
          </p:cNvPr>
          <p:cNvSpPr/>
          <p:nvPr/>
        </p:nvSpPr>
        <p:spPr>
          <a:xfrm rot="16200000">
            <a:off x="39739" y="3797035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87572-D3EC-4BC8-AC48-2B2B20D33705}"/>
              </a:ext>
            </a:extLst>
          </p:cNvPr>
          <p:cNvSpPr/>
          <p:nvPr/>
        </p:nvSpPr>
        <p:spPr>
          <a:xfrm rot="16200000">
            <a:off x="40160" y="2154617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C7C6-B403-46AE-A8C2-4940FA4FDECA}"/>
              </a:ext>
            </a:extLst>
          </p:cNvPr>
          <p:cNvSpPr/>
          <p:nvPr/>
        </p:nvSpPr>
        <p:spPr>
          <a:xfrm rot="16200000">
            <a:off x="39739" y="5444602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4C3E6C-CC9B-480C-9863-BDE8CFF034E6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7640595" y="1217918"/>
            <a:ext cx="1" cy="50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13A1268B-FC1E-4115-8F5D-994F2D60184A}"/>
              </a:ext>
            </a:extLst>
          </p:cNvPr>
          <p:cNvSpPr/>
          <p:nvPr/>
        </p:nvSpPr>
        <p:spPr>
          <a:xfrm>
            <a:off x="7904200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Fulfillments</a:t>
            </a:r>
          </a:p>
          <a:p>
            <a:pPr algn="ctr"/>
            <a:r>
              <a:rPr lang="en-US" dirty="0"/>
              <a:t>Are Shipped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E142D-D963-4931-A3CA-A9D00E506AEF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7014516" y="5763589"/>
            <a:ext cx="8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4CCA3ECC-465F-4E78-86F9-B6B684509372}"/>
              </a:ext>
            </a:extLst>
          </p:cNvPr>
          <p:cNvSpPr/>
          <p:nvPr/>
        </p:nvSpPr>
        <p:spPr>
          <a:xfrm>
            <a:off x="9523970" y="174423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status is updated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60DE103-0C0C-4DF3-AACD-3FC7A2EBD03A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 flipH="1" flipV="1">
            <a:off x="9523970" y="2254015"/>
            <a:ext cx="192554" cy="3509574"/>
          </a:xfrm>
          <a:prstGeom prst="bentConnector5">
            <a:avLst>
              <a:gd name="adj1" fmla="val -118720"/>
              <a:gd name="adj2" fmla="val 50000"/>
              <a:gd name="adj3" fmla="val 32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353327-7B6A-49A6-AB16-5F11B88CF738}"/>
              </a:ext>
            </a:extLst>
          </p:cNvPr>
          <p:cNvCxnSpPr/>
          <p:nvPr/>
        </p:nvCxnSpPr>
        <p:spPr>
          <a:xfrm>
            <a:off x="699186" y="1481784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4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 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  <a:p>
            <a:r>
              <a:rPr lang="en-US" dirty="0" err="1"/>
              <a:t>ReST-ful</a:t>
            </a:r>
            <a:r>
              <a:rPr lang="en-US" dirty="0"/>
              <a:t> JSON over HTTP APIs for synchronous communication </a:t>
            </a:r>
          </a:p>
          <a:p>
            <a:r>
              <a:rPr lang="en-US" dirty="0"/>
              <a:t>Event Bus for asynchronous communication</a:t>
            </a:r>
          </a:p>
          <a:p>
            <a:r>
              <a:rPr lang="en-US"/>
              <a:t>Test </a:t>
            </a:r>
            <a:r>
              <a:rPr lang="en-US" dirty="0"/>
              <a:t>Driven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EE-4332-46C6-B280-A9D76BD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-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3241-56CF-4D8D-94E8-355E0A93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10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Datastore = MySQL</a:t>
            </a:r>
          </a:p>
          <a:p>
            <a:pPr lvl="1"/>
            <a:r>
              <a:rPr lang="en-US" dirty="0"/>
              <a:t>Every microservice will get it’s own database, but each database will be created in the same MySQL server instance locally to conserve developer workstation resources.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Event Bus = RabbitMQ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Logging and Metrics = Splunk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Microservice Deployment</a:t>
            </a:r>
          </a:p>
          <a:p>
            <a:pPr lvl="1"/>
            <a:r>
              <a:rPr lang="en-US" dirty="0"/>
              <a:t>Self-Contained deployable</a:t>
            </a:r>
          </a:p>
          <a:p>
            <a:pPr lvl="1"/>
            <a:r>
              <a:rPr lang="en-US" dirty="0"/>
              <a:t>Docker Containers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5D275-DF0B-431E-81AE-62AB078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Image result for mysql logo">
            <a:extLst>
              <a:ext uri="{FF2B5EF4-FFF2-40B4-BE49-F238E27FC236}">
                <a16:creationId xmlns:a16="http://schemas.microsoft.com/office/drawing/2014/main" id="{A7352099-142A-4FC9-BDDB-CC588F20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198" y="1919005"/>
            <a:ext cx="678894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BBITMQ logo">
            <a:extLst>
              <a:ext uri="{FF2B5EF4-FFF2-40B4-BE49-F238E27FC236}">
                <a16:creationId xmlns:a16="http://schemas.microsoft.com/office/drawing/2014/main" id="{E32C1D3E-723B-4789-89AB-E065F47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89" y="3429000"/>
            <a:ext cx="631313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ocker  logo">
            <a:extLst>
              <a:ext uri="{FF2B5EF4-FFF2-40B4-BE49-F238E27FC236}">
                <a16:creationId xmlns:a16="http://schemas.microsoft.com/office/drawing/2014/main" id="{D95491D8-7315-4796-8071-899E41B1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251" y="5311523"/>
            <a:ext cx="796789" cy="5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09A37-08E6-4C90-BB86-82C3CC2ED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623" y="4303512"/>
            <a:ext cx="964044" cy="9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E858-E37E-4F87-99B3-2197BDF4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99E-2E28-4661-8A67-8561B2AC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Reactive Extensions</a:t>
            </a:r>
          </a:p>
          <a:p>
            <a:r>
              <a:rPr lang="en-US" dirty="0"/>
              <a:t>Spring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Spring MVC Rest</a:t>
            </a:r>
          </a:p>
          <a:p>
            <a:pPr lvl="1"/>
            <a:r>
              <a:rPr lang="en-US" dirty="0"/>
              <a:t>and more…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JUnit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6DC12-399D-4562-AAAC-2F051787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7A3-178B-41E4-AEDE-646255F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AF23-0388-49B9-91A0-8EBFE0D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MySQL Workbench (or similar)</a:t>
            </a:r>
          </a:p>
          <a:p>
            <a:r>
              <a:rPr lang="en-US" dirty="0"/>
              <a:t>Docker Desktop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Postman (or similar)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28488-513E-4C51-BC51-C524AB77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setup…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97B5A-36AD-4412-A1B4-0F19DAD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quick primer on Docker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009F-7C6D-4995-BFE9-2B14E1BA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Docker is a container runtime.</a:t>
            </a:r>
          </a:p>
          <a:p>
            <a:r>
              <a:rPr lang="en-US" sz="2400" dirty="0"/>
              <a:t>Containers are a set of </a:t>
            </a:r>
            <a:r>
              <a:rPr lang="en-US" sz="2400" dirty="0" err="1"/>
              <a:t>linux</a:t>
            </a:r>
            <a:r>
              <a:rPr lang="en-US" sz="2400" dirty="0"/>
              <a:t> features (namespaces, </a:t>
            </a:r>
            <a:r>
              <a:rPr lang="en-US" sz="2400" dirty="0" err="1"/>
              <a:t>cgroups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 that isolate running processes from each other.</a:t>
            </a:r>
          </a:p>
          <a:p>
            <a:r>
              <a:rPr lang="en-US" sz="2400" dirty="0"/>
              <a:t>Container Images—the things that define the container—live in a repository in a Container Registry.</a:t>
            </a:r>
          </a:p>
          <a:p>
            <a:r>
              <a:rPr lang="en-US" sz="2400" dirty="0"/>
              <a:t>We “pull” images from a repository: </a:t>
            </a:r>
            <a:r>
              <a:rPr lang="en-US" sz="2400" dirty="0">
                <a:latin typeface="Consolas" panose="020B0609020204030204" pitchFamily="49" charset="0"/>
              </a:rPr>
              <a:t>docker pull …</a:t>
            </a:r>
          </a:p>
          <a:p>
            <a:r>
              <a:rPr lang="en-US" sz="2400" dirty="0"/>
              <a:t>We “run” the image to create a new container instance: </a:t>
            </a:r>
            <a:r>
              <a:rPr lang="en-US" sz="2400" dirty="0">
                <a:latin typeface="Consolas" panose="020B0609020204030204" pitchFamily="49" charset="0"/>
              </a:rPr>
              <a:t>docker run …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38D57-B702-40DF-9AC2-3572425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DDC-8438-4EA4-A29B-90331949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D32-385A-492B-BC30-B755AC1D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E0E7BE-B654-485F-B839-FFB21A1AC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20053"/>
              </p:ext>
            </p:extLst>
          </p:nvPr>
        </p:nvGraphicFramePr>
        <p:xfrm>
          <a:off x="727788" y="1690688"/>
          <a:ext cx="1062601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91">
                  <a:extLst>
                    <a:ext uri="{9D8B030D-6E8A-4147-A177-3AD203B41FA5}">
                      <a16:colId xmlns:a16="http://schemas.microsoft.com/office/drawing/2014/main" val="2642684031"/>
                    </a:ext>
                  </a:extLst>
                </a:gridCol>
                <a:gridCol w="3604327">
                  <a:extLst>
                    <a:ext uri="{9D8B030D-6E8A-4147-A177-3AD203B41FA5}">
                      <a16:colId xmlns:a16="http://schemas.microsoft.com/office/drawing/2014/main" val="3975386587"/>
                    </a:ext>
                  </a:extLst>
                </a:gridCol>
                <a:gridCol w="5774094">
                  <a:extLst>
                    <a:ext uri="{9D8B030D-6E8A-4147-A177-3AD203B41FA5}">
                      <a16:colId xmlns:a16="http://schemas.microsoft.com/office/drawing/2014/main" val="201317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5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 an image from a repository on a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docker pull mysql:5.7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9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run –name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-d mysql:5.7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 running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stop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an existing container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start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container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6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Consolas" panose="020B0609020204030204" pitchFamily="49" charset="0"/>
                        </a:rPr>
                        <a:t>docker image list</a:t>
                      </a:r>
                    </a:p>
                    <a:p>
                      <a:pPr lvl="0"/>
                      <a:r>
                        <a:rPr lang="en-US" dirty="0">
                          <a:latin typeface="Consolas" panose="020B0609020204030204" pitchFamily="49" charset="0"/>
                        </a:rPr>
                        <a:t>docker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0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rm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image rm mysql:5.7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0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EF1-3645-4EE0-8181-4EBB75E3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D647-2572-4B45-9385-C955161F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is a tool for defining and running multi-container Docker applications. </a:t>
            </a:r>
          </a:p>
          <a:p>
            <a:r>
              <a:rPr lang="en-US" dirty="0"/>
              <a:t>With Compose, you use a YAML file to configure your application’s services. </a:t>
            </a:r>
          </a:p>
          <a:p>
            <a:r>
              <a:rPr lang="en-US" dirty="0"/>
              <a:t>Then, with a single command, you create and start all the services from your configuration. </a:t>
            </a:r>
          </a:p>
          <a:p>
            <a:pPr marL="0" indent="0" algn="r">
              <a:buNone/>
            </a:pPr>
            <a:r>
              <a:rPr lang="en-US" sz="1800" i="1" dirty="0"/>
              <a:t>-Docker Compose Documentation (</a:t>
            </a:r>
            <a:r>
              <a:rPr lang="en-US" sz="1800" i="1" dirty="0">
                <a:hlinkClick r:id="rId2"/>
              </a:rPr>
              <a:t>https://docs.docker.com/compose/</a:t>
            </a:r>
            <a:r>
              <a:rPr lang="en-US" sz="1800" i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15A0C-7F2B-4483-ACE7-2D6769DB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7320-5F0C-455B-9B97-85A9CE11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305A-4EE9-4564-AEE0-592207B6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'3'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mysql:5.7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training-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mysql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training-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mysql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127.0.0.1:3306:3306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#listener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MYSQL_ROOT_PASSWORD=password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909F-4664-4FEB-B304-F6542C6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4559-A61D-4F4D-A75E-FBA0E526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EB37-2FE9-4F42-92BB-E0209C6E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4351338"/>
          </a:xfrm>
        </p:spPr>
        <p:txBody>
          <a:bodyPr/>
          <a:lstStyle/>
          <a:p>
            <a:r>
              <a:rPr lang="en-US" dirty="0"/>
              <a:t>Get acquainted</a:t>
            </a:r>
          </a:p>
          <a:p>
            <a:r>
              <a:rPr lang="en-US" dirty="0"/>
              <a:t>Understand the goals of the course</a:t>
            </a:r>
          </a:p>
          <a:p>
            <a:r>
              <a:rPr lang="en-US" dirty="0"/>
              <a:t>Understand the approach we will take</a:t>
            </a:r>
          </a:p>
          <a:p>
            <a:r>
              <a:rPr lang="en-US" dirty="0"/>
              <a:t>Introduction to our case-study client and project</a:t>
            </a:r>
          </a:p>
          <a:p>
            <a:r>
              <a:rPr lang="en-US" dirty="0"/>
              <a:t>Introduction to containerization and Docker</a:t>
            </a:r>
          </a:p>
          <a:p>
            <a:r>
              <a:rPr lang="en-US" dirty="0"/>
              <a:t>Get our environment setup, verified, and ready to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A843F-B4AF-48E2-95E0-E6925980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E79-48BE-4A69-BE98-6AFCE45D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docker-compose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1E012-FE6D-4CD2-BC78-40FADC6D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1D3E80-F1F6-4C14-A194-1DDC3109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97640"/>
              </p:ext>
            </p:extLst>
          </p:nvPr>
        </p:nvGraphicFramePr>
        <p:xfrm>
          <a:off x="727788" y="1690688"/>
          <a:ext cx="106260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91">
                  <a:extLst>
                    <a:ext uri="{9D8B030D-6E8A-4147-A177-3AD203B41FA5}">
                      <a16:colId xmlns:a16="http://schemas.microsoft.com/office/drawing/2014/main" val="2642684031"/>
                    </a:ext>
                  </a:extLst>
                </a:gridCol>
                <a:gridCol w="4300730">
                  <a:extLst>
                    <a:ext uri="{9D8B030D-6E8A-4147-A177-3AD203B41FA5}">
                      <a16:colId xmlns:a16="http://schemas.microsoft.com/office/drawing/2014/main" val="3975386587"/>
                    </a:ext>
                  </a:extLst>
                </a:gridCol>
                <a:gridCol w="5077691">
                  <a:extLst>
                    <a:ext uri="{9D8B030D-6E8A-4147-A177-3AD203B41FA5}">
                      <a16:colId xmlns:a16="http://schemas.microsoft.com/office/drawing/2014/main" val="201317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5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Creates/recreates/starts an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docker-compose up -d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9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 and Destroys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docker-compose down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the entire environment 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docker-compose stop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an existing environment 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docker-compose 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0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0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1E9212-8ACF-4312-B6CB-88FAD9A1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12" y="365125"/>
            <a:ext cx="10035987" cy="1325563"/>
          </a:xfrm>
        </p:spPr>
        <p:txBody>
          <a:bodyPr/>
          <a:lstStyle/>
          <a:p>
            <a:r>
              <a:rPr lang="en-US" dirty="0"/>
              <a:t>Let’s setup our local dev environment with docker and docker-compose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79746-8BFB-484F-92B4-FCFA262F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236"/>
            <a:ext cx="10515600" cy="47056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Get the images: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mysql:5.7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rabbitmq:3.8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</a:t>
            </a:r>
            <a:r>
              <a:rPr lang="en-US" dirty="0" err="1">
                <a:latin typeface="Consolas" panose="020B0609020204030204" pitchFamily="49" charset="0"/>
              </a:rPr>
              <a:t>splunk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splunk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Get the scripts from GitHub: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https://github.com/jpenniman/java-ms-training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Startup the environment with docker compose: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docker-compose up -d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Verify the containers are running: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2ABF2-0419-499E-86F3-E4BD0230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BEACD-7362-447D-8666-3E108AA9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3" y="365125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1D77-D025-4AD8-840B-566721AB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12" y="365125"/>
            <a:ext cx="10150288" cy="1325563"/>
          </a:xfrm>
        </p:spPr>
        <p:txBody>
          <a:bodyPr/>
          <a:lstStyle/>
          <a:p>
            <a:r>
              <a:rPr lang="en-US" dirty="0"/>
              <a:t>Check things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E5DF-3032-45EC-805C-C71F646E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RabbitMQ Portal: </a:t>
            </a:r>
            <a:r>
              <a:rPr lang="en-US" dirty="0">
                <a:hlinkClick r:id="rId2"/>
              </a:rPr>
              <a:t>http://localhost:15672</a:t>
            </a:r>
            <a:endParaRPr lang="en-US" dirty="0"/>
          </a:p>
          <a:p>
            <a:r>
              <a:rPr lang="en-US" dirty="0"/>
              <a:t>Splunk Portal: </a:t>
            </a:r>
            <a:r>
              <a:rPr lang="en-US" dirty="0">
                <a:hlinkClick r:id="rId3"/>
              </a:rPr>
              <a:t>http://localhost:8000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7B7E-2DFA-42EC-9B90-299AEC7F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CC31B-960B-4366-AE5A-49DF46F3D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53" y="365125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309194-46C9-471A-BDD2-0BD8B61E3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39" b="88723"/>
          <a:stretch/>
        </p:blipFill>
        <p:spPr>
          <a:xfrm>
            <a:off x="289111" y="303681"/>
            <a:ext cx="5512164" cy="2170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4B7CF-0E17-4B8D-9860-EFEF09FA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448" y="423239"/>
            <a:ext cx="5512165" cy="1325563"/>
          </a:xfrm>
        </p:spPr>
        <p:txBody>
          <a:bodyPr/>
          <a:lstStyle/>
          <a:p>
            <a:r>
              <a:rPr lang="en-US" dirty="0"/>
              <a:t>Setup Our Connection in MySQL Workbench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4268C-4ED4-4B7C-AD4A-20C6A39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58B40-24E5-48EF-BB73-A031AF62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6" y="2003501"/>
            <a:ext cx="10298207" cy="435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24027-6E7B-4314-9B18-DC9A1C8E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00" y="275814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6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78EE6-C243-4B81-A88E-73B1C211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12" y="365125"/>
            <a:ext cx="10150288" cy="1325563"/>
          </a:xfrm>
        </p:spPr>
        <p:txBody>
          <a:bodyPr/>
          <a:lstStyle/>
          <a:p>
            <a:r>
              <a:rPr lang="en-US" dirty="0"/>
              <a:t>Restore Our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7D740-2AF6-4C94-A21C-C6775250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Databases:  </a:t>
            </a:r>
            <a:r>
              <a:rPr lang="en-US" dirty="0">
                <a:hlinkClick r:id="rId2"/>
              </a:rPr>
              <a:t>https://github.com/jpenniman/northwind-db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https://github.com/jpenniman/northwind-db.git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Restore: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</a:rPr>
              <a:t> -e "source customer-</a:t>
            </a:r>
            <a:r>
              <a:rPr lang="en-US" dirty="0" err="1">
                <a:latin typeface="Consolas" panose="020B0609020204030204" pitchFamily="49" charset="0"/>
              </a:rPr>
              <a:t>db.sql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</a:rPr>
              <a:t> -e "source order-</a:t>
            </a:r>
            <a:r>
              <a:rPr lang="en-US" dirty="0" err="1">
                <a:latin typeface="Consolas" panose="020B0609020204030204" pitchFamily="49" charset="0"/>
              </a:rPr>
              <a:t>db.sql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</a:rPr>
              <a:t> -e "source inventory-</a:t>
            </a:r>
            <a:r>
              <a:rPr lang="en-US" dirty="0" err="1">
                <a:latin typeface="Consolas" panose="020B0609020204030204" pitchFamily="49" charset="0"/>
              </a:rPr>
              <a:t>db.sql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</a:rPr>
              <a:t> -e "source catalog-</a:t>
            </a:r>
            <a:r>
              <a:rPr lang="en-US" dirty="0" err="1">
                <a:latin typeface="Consolas" panose="020B0609020204030204" pitchFamily="49" charset="0"/>
              </a:rPr>
              <a:t>db.sql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</a:rPr>
              <a:t> -e "source shipping-</a:t>
            </a:r>
            <a:r>
              <a:rPr lang="en-US" dirty="0" err="1">
                <a:latin typeface="Consolas" panose="020B0609020204030204" pitchFamily="49" charset="0"/>
              </a:rPr>
              <a:t>db.sql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80DEF-8CA5-4924-8852-2B06736B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A0FD7-365C-4B48-A773-A798DC35F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53" y="365125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2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6A7C-488F-4C7A-B282-E5A98D9E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64" y="365125"/>
            <a:ext cx="10163735" cy="1325563"/>
          </a:xfrm>
        </p:spPr>
        <p:txBody>
          <a:bodyPr/>
          <a:lstStyle/>
          <a:p>
            <a:r>
              <a:rPr lang="en-US" dirty="0"/>
              <a:t>Verify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138B6-0C89-4561-B43E-A33FD85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31DC-89EB-497A-AD90-9CCCCA1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254825" cy="4226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34080-9BF4-4B49-93FE-51686F18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3" y="365125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BBE2-C678-46D4-8C89-CD01EA5F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Ready!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A919-B2E2-464A-ADD3-B0681B7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MySQL up and running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RabbitMQ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Splunk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Databases setup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MySQL Workbench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Git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IntelliJ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Docker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Postman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D598-3D89-4D5B-A958-503A089D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0DBB-05B7-4E58-BC19-92D32403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E2EA-2AF8-40BF-8283-13E7367E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local development environment with Docker and Docker Compose</a:t>
            </a:r>
          </a:p>
          <a:p>
            <a:r>
              <a:rPr lang="en-US" dirty="0"/>
              <a:t>Connecting to MySQL</a:t>
            </a:r>
          </a:p>
          <a:p>
            <a:r>
              <a:rPr lang="en-US" dirty="0"/>
              <a:t>Restoring MySQL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86DB-E558-4A93-95C5-5D84AA2A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617B87F-BE79-40B4-99F4-A292FE5353D1}"/>
              </a:ext>
            </a:extLst>
          </p:cNvPr>
          <p:cNvSpPr/>
          <p:nvPr/>
        </p:nvSpPr>
        <p:spPr>
          <a:xfrm>
            <a:off x="1559859" y="4243995"/>
            <a:ext cx="3254188" cy="11833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Anytime you see this, it’s stuff we will do together hands-on.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65E8C-7569-435F-825E-01E554A9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7" y="4243995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Jason Penniman</a:t>
            </a:r>
          </a:p>
          <a:p>
            <a:r>
              <a:rPr lang="en-US" dirty="0"/>
              <a:t>Founder, Chief Architect of Milestone Technology Group, LLC—an NLB Services, Inc. Learning Partner</a:t>
            </a:r>
          </a:p>
          <a:p>
            <a:r>
              <a:rPr lang="en-US" dirty="0"/>
              <a:t>25+ years building enterprise solutions</a:t>
            </a:r>
          </a:p>
          <a:p>
            <a:r>
              <a:rPr lang="en-US" dirty="0"/>
              <a:t>20+ years as a Vocational Trainer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jason.penniman@milestonetg.com</a:t>
            </a:r>
            <a:endParaRPr lang="en-US" dirty="0"/>
          </a:p>
          <a:p>
            <a:r>
              <a:rPr lang="en-US" dirty="0"/>
              <a:t>Twitter: @TheArchitect452</a:t>
            </a:r>
          </a:p>
          <a:p>
            <a:r>
              <a:rPr lang="en-US" dirty="0"/>
              <a:t>GitHub: </a:t>
            </a:r>
            <a:r>
              <a:rPr lang="en-US" dirty="0" err="1"/>
              <a:t>jpenniman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73CD-91E4-49A6-B048-49E3AAF9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D78B-12BB-49A4-9F54-52882C91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slow me down if we’re moving too fast.</a:t>
            </a:r>
          </a:p>
          <a:p>
            <a:r>
              <a:rPr lang="en-US" dirty="0"/>
              <a:t>Please ask questions as we go.</a:t>
            </a:r>
          </a:p>
          <a:p>
            <a:r>
              <a:rPr lang="en-US" dirty="0"/>
              <a:t>There is no such thing as a stupid question. The only stupid question is the one that isn’t asked.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DD0B7-F8C4-49FC-A698-258D6394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7DB1-B13C-4509-B1DC-49905C89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46D9-1F5F-4DEF-871A-AEAE33D7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Goal: Learn how to build a software solution using a microservice architecture.</a:t>
            </a:r>
          </a:p>
          <a:p>
            <a:r>
              <a:rPr lang="en-US" dirty="0"/>
              <a:t>To accomplish this, we will build a real-world working solution consisting of 6 microservices.</a:t>
            </a:r>
          </a:p>
          <a:p>
            <a:r>
              <a:rPr lang="en-US" dirty="0"/>
              <a:t>The solution will encompass all the topics we will cover in this course.</a:t>
            </a:r>
          </a:p>
          <a:p>
            <a:r>
              <a:rPr lang="en-US" dirty="0"/>
              <a:t>We will build some of the services together.</a:t>
            </a:r>
          </a:p>
          <a:p>
            <a:r>
              <a:rPr lang="en-US" dirty="0"/>
              <a:t>The final week, you will build the remaining services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449F-295A-4367-9DE8-83DF9EB4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AE0A-01FD-48D9-B6B3-BFB25E8F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Schedule - Tentative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E2034-8A7A-4361-968D-D1C1BFCA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9F9135-3120-4C9D-BD63-5ED2CA5B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81274"/>
              </p:ext>
            </p:extLst>
          </p:nvPr>
        </p:nvGraphicFramePr>
        <p:xfrm>
          <a:off x="838200" y="1440595"/>
          <a:ext cx="105156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42">
                  <a:extLst>
                    <a:ext uri="{9D8B030D-6E8A-4147-A177-3AD203B41FA5}">
                      <a16:colId xmlns:a16="http://schemas.microsoft.com/office/drawing/2014/main" val="4127857098"/>
                    </a:ext>
                  </a:extLst>
                </a:gridCol>
                <a:gridCol w="4018384">
                  <a:extLst>
                    <a:ext uri="{9D8B030D-6E8A-4147-A177-3AD203B41FA5}">
                      <a16:colId xmlns:a16="http://schemas.microsoft.com/office/drawing/2014/main" val="3355230432"/>
                    </a:ext>
                  </a:extLst>
                </a:gridCol>
                <a:gridCol w="5158274">
                  <a:extLst>
                    <a:ext uri="{9D8B030D-6E8A-4147-A177-3AD203B41FA5}">
                      <a16:colId xmlns:a16="http://schemas.microsoft.com/office/drawing/2014/main" val="396483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Hand-On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4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environment and setup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4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Engineering Fundamentals,</a:t>
                      </a:r>
                    </a:p>
                    <a:p>
                      <a:r>
                        <a:rPr lang="en-US" dirty="0"/>
                        <a:t>Asynchronous Programming,</a:t>
                      </a:r>
                    </a:p>
                    <a:p>
                      <a:r>
                        <a:rPr lang="en-US" dirty="0"/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Threading Lab</a:t>
                      </a:r>
                    </a:p>
                    <a:p>
                      <a:r>
                        <a:rPr lang="en-US" dirty="0"/>
                        <a:t>Build and deploy our Logging-Service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to Microservices, REST,</a:t>
                      </a:r>
                    </a:p>
                    <a:p>
                      <a:r>
                        <a:rPr lang="en-US" dirty="0"/>
                        <a:t>JDBC, Observability, Security,</a:t>
                      </a:r>
                    </a:p>
                    <a:p>
                      <a:r>
                        <a:rPr lang="en-US" dirty="0"/>
                        <a:t>Event-Driven-Design, API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and deploy our Customer-Service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5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Hibernate, Asynchronous Rest Controllers, Reacting to Events, Designing for Failure (resiliency)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and deploy our Order-Service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8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Synchronizing data between services,</a:t>
                      </a:r>
                    </a:p>
                    <a:p>
                      <a:r>
                        <a:rPr lang="en-US" dirty="0"/>
                        <a:t>Responding to data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and deploy our Catalog-Service v1 and Inventory-Service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and deploy Catalog-Service v2, Inventory-Service v2, Shipping-Service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MuleSoft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9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39F89-1300-43D0-9C48-5062A1FE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C0824-D6A1-48EB-9296-F6A5A7EA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AAAD-017C-4120-A6CB-BDF9667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63E5-5855-46DA-8044-2976C2EC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935-FAA6-4A73-896A-850515E61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3843"/>
            <a:ext cx="5181600" cy="1658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Northwind Traders</a:t>
            </a:r>
          </a:p>
          <a:p>
            <a:r>
              <a:rPr lang="en-US" dirty="0"/>
              <a:t>Provide organic grocery goods to restaurants and markets</a:t>
            </a:r>
          </a:p>
        </p:txBody>
      </p:sp>
      <p:pic>
        <p:nvPicPr>
          <p:cNvPr id="5" name="Picture 4" descr="A close up of a tower&#10;&#10;Description automatically generated">
            <a:extLst>
              <a:ext uri="{FF2B5EF4-FFF2-40B4-BE49-F238E27FC236}">
                <a16:creationId xmlns:a16="http://schemas.microsoft.com/office/drawing/2014/main" id="{5CBEBFF7-42A5-4E91-B1AA-9B0D9BED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585" y="1825625"/>
            <a:ext cx="168614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CA6A-C300-4A6C-989C-3CC89B0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5DE137-1981-4A6E-942B-1AACE174637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2DB24D-0C27-4AC0-8D77-5818227AE53A}"/>
              </a:ext>
            </a:extLst>
          </p:cNvPr>
          <p:cNvSpPr txBox="1">
            <a:spLocks/>
          </p:cNvSpPr>
          <p:nvPr/>
        </p:nvSpPr>
        <p:spPr>
          <a:xfrm>
            <a:off x="838200" y="3057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Task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25B54D-78DC-4974-9DEB-F7474ACFE158}"/>
              </a:ext>
            </a:extLst>
          </p:cNvPr>
          <p:cNvSpPr txBox="1">
            <a:spLocks/>
          </p:cNvSpPr>
          <p:nvPr/>
        </p:nvSpPr>
        <p:spPr>
          <a:xfrm>
            <a:off x="838199" y="4144096"/>
            <a:ext cx="8825346" cy="165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their next-generation Sales Order System</a:t>
            </a:r>
          </a:p>
          <a:p>
            <a:r>
              <a:rPr lang="en-US" dirty="0"/>
              <a:t>Data has been migrated from the legacy system to a set of MySQL databases by the data team.</a:t>
            </a:r>
          </a:p>
        </p:txBody>
      </p:sp>
    </p:spTree>
    <p:extLst>
      <p:ext uri="{BB962C8B-B14F-4D97-AF65-F5344CB8AC3E}">
        <p14:creationId xmlns:p14="http://schemas.microsoft.com/office/powerpoint/2010/main" val="3048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2085</TotalTime>
  <Words>1111</Words>
  <Application>Microsoft Office PowerPoint</Application>
  <PresentationFormat>Widescreen</PresentationFormat>
  <Paragraphs>256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Welcome to Comprehensive Microservices!</vt:lpstr>
      <vt:lpstr>Lesson Goals:</vt:lpstr>
      <vt:lpstr>Hands-on Labs</vt:lpstr>
      <vt:lpstr>About Me</vt:lpstr>
      <vt:lpstr>Classroom rules</vt:lpstr>
      <vt:lpstr>Learning Approach</vt:lpstr>
      <vt:lpstr>High-Level Schedule - Tentative</vt:lpstr>
      <vt:lpstr>Case Study</vt:lpstr>
      <vt:lpstr>Our Client</vt:lpstr>
      <vt:lpstr>Business Process</vt:lpstr>
      <vt:lpstr>High-Level Solution Approach…</vt:lpstr>
      <vt:lpstr>Technology Stack - Infrastructure</vt:lpstr>
      <vt:lpstr>Languages and Frameworks</vt:lpstr>
      <vt:lpstr>Toolset</vt:lpstr>
      <vt:lpstr>Let’s get setup…</vt:lpstr>
      <vt:lpstr>First, a quick primer on Docker</vt:lpstr>
      <vt:lpstr>Docker commands</vt:lpstr>
      <vt:lpstr>Docker Compose</vt:lpstr>
      <vt:lpstr>Sample docker-compose.yml</vt:lpstr>
      <vt:lpstr>Common docker-compose Commands</vt:lpstr>
      <vt:lpstr>Let’s setup our local dev environment with docker and docker-compose</vt:lpstr>
      <vt:lpstr>Check things out…</vt:lpstr>
      <vt:lpstr>Setup Our Connection in MySQL Workbench</vt:lpstr>
      <vt:lpstr>Restore Our Databases</vt:lpstr>
      <vt:lpstr>Verify</vt:lpstr>
      <vt:lpstr>We’re Ready!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1</cp:revision>
  <dcterms:created xsi:type="dcterms:W3CDTF">2020-01-11T20:30:54Z</dcterms:created>
  <dcterms:modified xsi:type="dcterms:W3CDTF">2020-01-20T20:05:18Z</dcterms:modified>
</cp:coreProperties>
</file>