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3"/>
  </p:notesMasterIdLst>
  <p:sldIdLst>
    <p:sldId id="256" r:id="rId5"/>
    <p:sldId id="359" r:id="rId6"/>
    <p:sldId id="377" r:id="rId7"/>
    <p:sldId id="301" r:id="rId8"/>
    <p:sldId id="383" r:id="rId9"/>
    <p:sldId id="362" r:id="rId10"/>
    <p:sldId id="366" r:id="rId11"/>
    <p:sldId id="367" r:id="rId12"/>
    <p:sldId id="379" r:id="rId13"/>
    <p:sldId id="378" r:id="rId14"/>
    <p:sldId id="364" r:id="rId15"/>
    <p:sldId id="365" r:id="rId16"/>
    <p:sldId id="368" r:id="rId17"/>
    <p:sldId id="369" r:id="rId18"/>
    <p:sldId id="380" r:id="rId19"/>
    <p:sldId id="361" r:id="rId20"/>
    <p:sldId id="370" r:id="rId21"/>
    <p:sldId id="376" r:id="rId22"/>
    <p:sldId id="374" r:id="rId23"/>
    <p:sldId id="375" r:id="rId24"/>
    <p:sldId id="363" r:id="rId25"/>
    <p:sldId id="372" r:id="rId26"/>
    <p:sldId id="373" r:id="rId27"/>
    <p:sldId id="371" r:id="rId28"/>
    <p:sldId id="381" r:id="rId29"/>
    <p:sldId id="322" r:id="rId30"/>
    <p:sldId id="320" r:id="rId31"/>
    <p:sldId id="321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82" r:id="rId41"/>
    <p:sldId id="3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4C580-9247-46AC-8F31-8DE3271E63E2}" v="510" dt="2020-01-21T14:21:43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669" autoAdjust="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F499E4B6-7C6D-4D46-A98B-D7B7F1A3CD8B}"/>
    <pc:docChg chg="custSel addSld delSld modSld">
      <pc:chgData name="Jason Penniman" userId="a53340c60eabc8a3" providerId="LiveId" clId="{F499E4B6-7C6D-4D46-A98B-D7B7F1A3CD8B}" dt="2020-01-18T17:08:52.970" v="457" actId="20577"/>
      <pc:docMkLst>
        <pc:docMk/>
      </pc:docMkLst>
      <pc:sldChg chg="modSp">
        <pc:chgData name="Jason Penniman" userId="a53340c60eabc8a3" providerId="LiveId" clId="{F499E4B6-7C6D-4D46-A98B-D7B7F1A3CD8B}" dt="2020-01-18T16:58:51.842" v="17" actId="313"/>
        <pc:sldMkLst>
          <pc:docMk/>
          <pc:sldMk cId="2781154489" sldId="257"/>
        </pc:sldMkLst>
        <pc:spChg chg="mod">
          <ac:chgData name="Jason Penniman" userId="a53340c60eabc8a3" providerId="LiveId" clId="{F499E4B6-7C6D-4D46-A98B-D7B7F1A3CD8B}" dt="2020-01-18T16:58:51.842" v="17" actId="313"/>
          <ac:spMkLst>
            <pc:docMk/>
            <pc:sldMk cId="2781154489" sldId="257"/>
            <ac:spMk id="3" creationId="{879089F3-F828-48F0-AEB3-6E88969AA0D7}"/>
          </ac:spMkLst>
        </pc:spChg>
      </pc:sldChg>
      <pc:sldChg chg="modSp">
        <pc:chgData name="Jason Penniman" userId="a53340c60eabc8a3" providerId="LiveId" clId="{F499E4B6-7C6D-4D46-A98B-D7B7F1A3CD8B}" dt="2020-01-18T17:04:34.302" v="425" actId="20577"/>
        <pc:sldMkLst>
          <pc:docMk/>
          <pc:sldMk cId="54585110" sldId="301"/>
        </pc:sldMkLst>
        <pc:spChg chg="mod">
          <ac:chgData name="Jason Penniman" userId="a53340c60eabc8a3" providerId="LiveId" clId="{F499E4B6-7C6D-4D46-A98B-D7B7F1A3CD8B}" dt="2020-01-18T17:04:34.302" v="425" actId="20577"/>
          <ac:spMkLst>
            <pc:docMk/>
            <pc:sldMk cId="54585110" sldId="301"/>
            <ac:spMk id="5" creationId="{3451DC19-7301-4A76-B7B6-014CEED408FB}"/>
          </ac:spMkLst>
        </pc:spChg>
      </pc:sldChg>
      <pc:sldChg chg="modSp">
        <pc:chgData name="Jason Penniman" userId="a53340c60eabc8a3" providerId="LiveId" clId="{F499E4B6-7C6D-4D46-A98B-D7B7F1A3CD8B}" dt="2020-01-18T17:08:36.438" v="451" actId="313"/>
        <pc:sldMkLst>
          <pc:docMk/>
          <pc:sldMk cId="1230730517" sldId="332"/>
        </pc:sldMkLst>
        <pc:spChg chg="mod">
          <ac:chgData name="Jason Penniman" userId="a53340c60eabc8a3" providerId="LiveId" clId="{F499E4B6-7C6D-4D46-A98B-D7B7F1A3CD8B}" dt="2020-01-18T17:08:36.438" v="451" actId="313"/>
          <ac:spMkLst>
            <pc:docMk/>
            <pc:sldMk cId="1230730517" sldId="332"/>
            <ac:spMk id="3" creationId="{3CB3519D-8B5E-417B-B844-27449F149264}"/>
          </ac:spMkLst>
        </pc:spChg>
      </pc:sldChg>
      <pc:sldChg chg="modSp">
        <pc:chgData name="Jason Penniman" userId="a53340c60eabc8a3" providerId="LiveId" clId="{F499E4B6-7C6D-4D46-A98B-D7B7F1A3CD8B}" dt="2020-01-18T17:08:52.970" v="457" actId="20577"/>
        <pc:sldMkLst>
          <pc:docMk/>
          <pc:sldMk cId="1698349172" sldId="333"/>
        </pc:sldMkLst>
        <pc:spChg chg="mod">
          <ac:chgData name="Jason Penniman" userId="a53340c60eabc8a3" providerId="LiveId" clId="{F499E4B6-7C6D-4D46-A98B-D7B7F1A3CD8B}" dt="2020-01-18T17:08:52.970" v="457" actId="20577"/>
          <ac:spMkLst>
            <pc:docMk/>
            <pc:sldMk cId="1698349172" sldId="333"/>
            <ac:spMk id="5" creationId="{070719A4-ADA4-48C7-B4F5-E69FE21453A6}"/>
          </ac:spMkLst>
        </pc:spChg>
      </pc:sldChg>
      <pc:sldChg chg="modSp">
        <pc:chgData name="Jason Penniman" userId="a53340c60eabc8a3" providerId="LiveId" clId="{F499E4B6-7C6D-4D46-A98B-D7B7F1A3CD8B}" dt="2020-01-18T17:00:04.639" v="33" actId="1076"/>
        <pc:sldMkLst>
          <pc:docMk/>
          <pc:sldMk cId="4045948962" sldId="338"/>
        </pc:sldMkLst>
        <pc:spChg chg="mod">
          <ac:chgData name="Jason Penniman" userId="a53340c60eabc8a3" providerId="LiveId" clId="{F499E4B6-7C6D-4D46-A98B-D7B7F1A3CD8B}" dt="2020-01-18T17:00:04.639" v="33" actId="1076"/>
          <ac:spMkLst>
            <pc:docMk/>
            <pc:sldMk cId="4045948962" sldId="338"/>
            <ac:spMk id="2" creationId="{E17F6803-B57A-4BB4-998F-048B66C1A450}"/>
          </ac:spMkLst>
        </pc:spChg>
      </pc:sldChg>
      <pc:sldChg chg="modSp">
        <pc:chgData name="Jason Penniman" userId="a53340c60eabc8a3" providerId="LiveId" clId="{F499E4B6-7C6D-4D46-A98B-D7B7F1A3CD8B}" dt="2020-01-18T17:00:55.612" v="42" actId="20577"/>
        <pc:sldMkLst>
          <pc:docMk/>
          <pc:sldMk cId="290880939" sldId="354"/>
        </pc:sldMkLst>
        <pc:spChg chg="mod">
          <ac:chgData name="Jason Penniman" userId="a53340c60eabc8a3" providerId="LiveId" clId="{F499E4B6-7C6D-4D46-A98B-D7B7F1A3CD8B}" dt="2020-01-18T17:00:55.612" v="42" actId="20577"/>
          <ac:spMkLst>
            <pc:docMk/>
            <pc:sldMk cId="290880939" sldId="354"/>
            <ac:spMk id="2" creationId="{09DD1F21-E8A9-4E82-B8A9-9ACE6440E644}"/>
          </ac:spMkLst>
        </pc:spChg>
      </pc:sldChg>
      <pc:sldChg chg="del">
        <pc:chgData name="Jason Penniman" userId="a53340c60eabc8a3" providerId="LiveId" clId="{F499E4B6-7C6D-4D46-A98B-D7B7F1A3CD8B}" dt="2020-01-18T17:00:48.672" v="34" actId="2696"/>
        <pc:sldMkLst>
          <pc:docMk/>
          <pc:sldMk cId="1758370319" sldId="355"/>
        </pc:sldMkLst>
      </pc:sldChg>
      <pc:sldChg chg="del">
        <pc:chgData name="Jason Penniman" userId="a53340c60eabc8a3" providerId="LiveId" clId="{F499E4B6-7C6D-4D46-A98B-D7B7F1A3CD8B}" dt="2020-01-18T17:00:48.699" v="35" actId="2696"/>
        <pc:sldMkLst>
          <pc:docMk/>
          <pc:sldMk cId="2636352327" sldId="356"/>
        </pc:sldMkLst>
      </pc:sldChg>
      <pc:sldChg chg="del">
        <pc:chgData name="Jason Penniman" userId="a53340c60eabc8a3" providerId="LiveId" clId="{F499E4B6-7C6D-4D46-A98B-D7B7F1A3CD8B}" dt="2020-01-18T17:00:48.707" v="36" actId="2696"/>
        <pc:sldMkLst>
          <pc:docMk/>
          <pc:sldMk cId="1423030865" sldId="357"/>
        </pc:sldMkLst>
      </pc:sldChg>
      <pc:sldChg chg="addSp delSp modSp add">
        <pc:chgData name="Jason Penniman" userId="a53340c60eabc8a3" providerId="LiveId" clId="{F499E4B6-7C6D-4D46-A98B-D7B7F1A3CD8B}" dt="2020-01-18T16:58:16.756" v="15"/>
        <pc:sldMkLst>
          <pc:docMk/>
          <pc:sldMk cId="544121034" sldId="358"/>
        </pc:sldMkLst>
        <pc:spChg chg="mod">
          <ac:chgData name="Jason Penniman" userId="a53340c60eabc8a3" providerId="LiveId" clId="{F499E4B6-7C6D-4D46-A98B-D7B7F1A3CD8B}" dt="2020-01-18T16:58:12.487" v="14" actId="20577"/>
          <ac:spMkLst>
            <pc:docMk/>
            <pc:sldMk cId="544121034" sldId="358"/>
            <ac:spMk id="2" creationId="{06E66F13-2FCA-4C77-802F-CBA505BC4029}"/>
          </ac:spMkLst>
        </pc:spChg>
        <pc:spChg chg="del">
          <ac:chgData name="Jason Penniman" userId="a53340c60eabc8a3" providerId="LiveId" clId="{F499E4B6-7C6D-4D46-A98B-D7B7F1A3CD8B}" dt="2020-01-18T16:58:16.756" v="15"/>
          <ac:spMkLst>
            <pc:docMk/>
            <pc:sldMk cId="544121034" sldId="358"/>
            <ac:spMk id="3" creationId="{21296C6C-FAF7-411F-845A-5190017F970A}"/>
          </ac:spMkLst>
        </pc:spChg>
        <pc:spChg chg="add mod">
          <ac:chgData name="Jason Penniman" userId="a53340c60eabc8a3" providerId="LiveId" clId="{F499E4B6-7C6D-4D46-A98B-D7B7F1A3CD8B}" dt="2020-01-18T16:58:16.756" v="15"/>
          <ac:spMkLst>
            <pc:docMk/>
            <pc:sldMk cId="544121034" sldId="358"/>
            <ac:spMk id="5" creationId="{5E0C3952-0AB5-442A-9ECD-BE680EEB6C79}"/>
          </ac:spMkLst>
        </pc:spChg>
      </pc:sldChg>
      <pc:sldChg chg="addSp delSp modSp add">
        <pc:chgData name="Jason Penniman" userId="a53340c60eabc8a3" providerId="LiveId" clId="{F499E4B6-7C6D-4D46-A98B-D7B7F1A3CD8B}" dt="2020-01-18T17:03:59.267" v="399" actId="20577"/>
        <pc:sldMkLst>
          <pc:docMk/>
          <pc:sldMk cId="1531986723" sldId="359"/>
        </pc:sldMkLst>
        <pc:spChg chg="del">
          <ac:chgData name="Jason Penniman" userId="a53340c60eabc8a3" providerId="LiveId" clId="{F499E4B6-7C6D-4D46-A98B-D7B7F1A3CD8B}" dt="2020-01-18T17:01:12.102" v="44"/>
          <ac:spMkLst>
            <pc:docMk/>
            <pc:sldMk cId="1531986723" sldId="359"/>
            <ac:spMk id="2" creationId="{B6EF6FE6-71B9-4C7F-8F40-345FDBDC39E8}"/>
          </ac:spMkLst>
        </pc:spChg>
        <pc:spChg chg="del">
          <ac:chgData name="Jason Penniman" userId="a53340c60eabc8a3" providerId="LiveId" clId="{F499E4B6-7C6D-4D46-A98B-D7B7F1A3CD8B}" dt="2020-01-18T17:01:12.102" v="44"/>
          <ac:spMkLst>
            <pc:docMk/>
            <pc:sldMk cId="1531986723" sldId="359"/>
            <ac:spMk id="3" creationId="{F14BBBB8-5EF5-484A-A4E2-963EAD535A1C}"/>
          </ac:spMkLst>
        </pc:spChg>
        <pc:spChg chg="add mod">
          <ac:chgData name="Jason Penniman" userId="a53340c60eabc8a3" providerId="LiveId" clId="{F499E4B6-7C6D-4D46-A98B-D7B7F1A3CD8B}" dt="2020-01-18T17:01:16.596" v="57" actId="20577"/>
          <ac:spMkLst>
            <pc:docMk/>
            <pc:sldMk cId="1531986723" sldId="359"/>
            <ac:spMk id="5" creationId="{72F3AE63-4189-4EEC-BE4C-552412E17B6A}"/>
          </ac:spMkLst>
        </pc:spChg>
        <pc:spChg chg="add mod">
          <ac:chgData name="Jason Penniman" userId="a53340c60eabc8a3" providerId="LiveId" clId="{F499E4B6-7C6D-4D46-A98B-D7B7F1A3CD8B}" dt="2020-01-18T17:03:59.267" v="399" actId="20577"/>
          <ac:spMkLst>
            <pc:docMk/>
            <pc:sldMk cId="1531986723" sldId="359"/>
            <ac:spMk id="6" creationId="{BE472ADA-182D-403B-8C68-EE4D6CB8FFA3}"/>
          </ac:spMkLst>
        </pc:spChg>
      </pc:sldChg>
      <pc:sldChg chg="add">
        <pc:chgData name="Jason Penniman" userId="a53340c60eabc8a3" providerId="LiveId" clId="{F499E4B6-7C6D-4D46-A98B-D7B7F1A3CD8B}" dt="2020-01-18T17:04:25.727" v="400"/>
        <pc:sldMkLst>
          <pc:docMk/>
          <pc:sldMk cId="270250258" sldId="360"/>
        </pc:sldMkLst>
      </pc:sldChg>
      <pc:sldChg chg="modSp add">
        <pc:chgData name="Jason Penniman" userId="a53340c60eabc8a3" providerId="LiveId" clId="{F499E4B6-7C6D-4D46-A98B-D7B7F1A3CD8B}" dt="2020-01-18T17:04:44.263" v="433" actId="20577"/>
        <pc:sldMkLst>
          <pc:docMk/>
          <pc:sldMk cId="3164802187" sldId="361"/>
        </pc:sldMkLst>
        <pc:spChg chg="mod">
          <ac:chgData name="Jason Penniman" userId="a53340c60eabc8a3" providerId="LiveId" clId="{F499E4B6-7C6D-4D46-A98B-D7B7F1A3CD8B}" dt="2020-01-18T17:04:44.263" v="433" actId="20577"/>
          <ac:spMkLst>
            <pc:docMk/>
            <pc:sldMk cId="3164802187" sldId="361"/>
            <ac:spMk id="5" creationId="{3451DC19-7301-4A76-B7B6-014CEED408FB}"/>
          </ac:spMkLst>
        </pc:spChg>
      </pc:sldChg>
      <pc:sldChg chg="addSp delSp modSp add">
        <pc:chgData name="Jason Penniman" userId="a53340c60eabc8a3" providerId="LiveId" clId="{F499E4B6-7C6D-4D46-A98B-D7B7F1A3CD8B}" dt="2020-01-18T17:04:56.252" v="435"/>
        <pc:sldMkLst>
          <pc:docMk/>
          <pc:sldMk cId="3971029256" sldId="362"/>
        </pc:sldMkLst>
        <pc:spChg chg="del">
          <ac:chgData name="Jason Penniman" userId="a53340c60eabc8a3" providerId="LiveId" clId="{F499E4B6-7C6D-4D46-A98B-D7B7F1A3CD8B}" dt="2020-01-18T17:04:56.252" v="435"/>
          <ac:spMkLst>
            <pc:docMk/>
            <pc:sldMk cId="3971029256" sldId="362"/>
            <ac:spMk id="2" creationId="{1E3AC2A5-9601-439F-BA1F-66652D6B8551}"/>
          </ac:spMkLst>
        </pc:spChg>
        <pc:spChg chg="del">
          <ac:chgData name="Jason Penniman" userId="a53340c60eabc8a3" providerId="LiveId" clId="{F499E4B6-7C6D-4D46-A98B-D7B7F1A3CD8B}" dt="2020-01-18T17:04:56.252" v="435"/>
          <ac:spMkLst>
            <pc:docMk/>
            <pc:sldMk cId="3971029256" sldId="362"/>
            <ac:spMk id="3" creationId="{848EE7FC-C0F6-4138-838B-968BF267A364}"/>
          </ac:spMkLst>
        </pc:spChg>
        <pc:spChg chg="add mod">
          <ac:chgData name="Jason Penniman" userId="a53340c60eabc8a3" providerId="LiveId" clId="{F499E4B6-7C6D-4D46-A98B-D7B7F1A3CD8B}" dt="2020-01-18T17:04:56.252" v="435"/>
          <ac:spMkLst>
            <pc:docMk/>
            <pc:sldMk cId="3971029256" sldId="362"/>
            <ac:spMk id="5" creationId="{6ED3DF5D-9CEB-4CFC-B753-78BC71939454}"/>
          </ac:spMkLst>
        </pc:spChg>
        <pc:spChg chg="add mod">
          <ac:chgData name="Jason Penniman" userId="a53340c60eabc8a3" providerId="LiveId" clId="{F499E4B6-7C6D-4D46-A98B-D7B7F1A3CD8B}" dt="2020-01-18T17:04:56.252" v="435"/>
          <ac:spMkLst>
            <pc:docMk/>
            <pc:sldMk cId="3971029256" sldId="362"/>
            <ac:spMk id="6" creationId="{5F045C5E-58A3-4B1B-9179-0C7E12E2358A}"/>
          </ac:spMkLst>
        </pc:spChg>
      </pc:sldChg>
      <pc:sldChg chg="addSp delSp modSp add">
        <pc:chgData name="Jason Penniman" userId="a53340c60eabc8a3" providerId="LiveId" clId="{F499E4B6-7C6D-4D46-A98B-D7B7F1A3CD8B}" dt="2020-01-18T17:05:04.521" v="437"/>
        <pc:sldMkLst>
          <pc:docMk/>
          <pc:sldMk cId="4103026604" sldId="363"/>
        </pc:sldMkLst>
        <pc:spChg chg="del">
          <ac:chgData name="Jason Penniman" userId="a53340c60eabc8a3" providerId="LiveId" clId="{F499E4B6-7C6D-4D46-A98B-D7B7F1A3CD8B}" dt="2020-01-18T17:05:04.521" v="437"/>
          <ac:spMkLst>
            <pc:docMk/>
            <pc:sldMk cId="4103026604" sldId="363"/>
            <ac:spMk id="2" creationId="{345E1F6E-1CD0-48C0-9DA9-0ADC9C31F7D7}"/>
          </ac:spMkLst>
        </pc:spChg>
        <pc:spChg chg="del">
          <ac:chgData name="Jason Penniman" userId="a53340c60eabc8a3" providerId="LiveId" clId="{F499E4B6-7C6D-4D46-A98B-D7B7F1A3CD8B}" dt="2020-01-18T17:05:04.521" v="437"/>
          <ac:spMkLst>
            <pc:docMk/>
            <pc:sldMk cId="4103026604" sldId="363"/>
            <ac:spMk id="3" creationId="{689ABB59-4BD2-4741-8A33-59AB911BF26C}"/>
          </ac:spMkLst>
        </pc:spChg>
        <pc:spChg chg="add mod">
          <ac:chgData name="Jason Penniman" userId="a53340c60eabc8a3" providerId="LiveId" clId="{F499E4B6-7C6D-4D46-A98B-D7B7F1A3CD8B}" dt="2020-01-18T17:05:04.521" v="437"/>
          <ac:spMkLst>
            <pc:docMk/>
            <pc:sldMk cId="4103026604" sldId="363"/>
            <ac:spMk id="5" creationId="{2123185C-BB8C-4E65-97B4-635119CF288E}"/>
          </ac:spMkLst>
        </pc:spChg>
        <pc:spChg chg="add mod">
          <ac:chgData name="Jason Penniman" userId="a53340c60eabc8a3" providerId="LiveId" clId="{F499E4B6-7C6D-4D46-A98B-D7B7F1A3CD8B}" dt="2020-01-18T17:05:04.521" v="437"/>
          <ac:spMkLst>
            <pc:docMk/>
            <pc:sldMk cId="4103026604" sldId="363"/>
            <ac:spMk id="6" creationId="{049D6D2A-D9C5-4CA5-939F-487660AA5DFC}"/>
          </ac:spMkLst>
        </pc:spChg>
      </pc:sldChg>
    </pc:docChg>
  </pc:docChgLst>
  <pc:docChgLst>
    <pc:chgData name="Jason M. Penniman" userId="ae3cb814-cbe4-44aa-afa6-3cd4f8a8ce08" providerId="ADAL" clId="{6D6B7E1D-A254-4E18-ABE2-B2F68D1855EB}"/>
    <pc:docChg chg="undo redo custSel addSld delSld modSld sldOrd">
      <pc:chgData name="Jason M. Penniman" userId="ae3cb814-cbe4-44aa-afa6-3cd4f8a8ce08" providerId="ADAL" clId="{6D6B7E1D-A254-4E18-ABE2-B2F68D1855EB}" dt="2020-01-17T20:48:14.433" v="4892" actId="1076"/>
      <pc:docMkLst>
        <pc:docMk/>
      </pc:docMkLst>
      <pc:sldChg chg="modSp">
        <pc:chgData name="Jason M. Penniman" userId="ae3cb814-cbe4-44aa-afa6-3cd4f8a8ce08" providerId="ADAL" clId="{6D6B7E1D-A254-4E18-ABE2-B2F68D1855EB}" dt="2020-01-17T16:27:22.700" v="44" actId="20577"/>
        <pc:sldMkLst>
          <pc:docMk/>
          <pc:sldMk cId="2781154489" sldId="257"/>
        </pc:sldMkLst>
        <pc:spChg chg="mod">
          <ac:chgData name="Jason M. Penniman" userId="ae3cb814-cbe4-44aa-afa6-3cd4f8a8ce08" providerId="ADAL" clId="{6D6B7E1D-A254-4E18-ABE2-B2F68D1855EB}" dt="2020-01-17T16:27:22.700" v="44" actId="20577"/>
          <ac:spMkLst>
            <pc:docMk/>
            <pc:sldMk cId="2781154489" sldId="257"/>
            <ac:spMk id="3" creationId="{879089F3-F828-48F0-AEB3-6E88969AA0D7}"/>
          </ac:spMkLst>
        </pc:spChg>
      </pc:sldChg>
      <pc:sldChg chg="addSp delSp modSp modAnim">
        <pc:chgData name="Jason M. Penniman" userId="ae3cb814-cbe4-44aa-afa6-3cd4f8a8ce08" providerId="ADAL" clId="{6D6B7E1D-A254-4E18-ABE2-B2F68D1855EB}" dt="2020-01-17T18:36:56.458" v="3311"/>
        <pc:sldMkLst>
          <pc:docMk/>
          <pc:sldMk cId="4163164900" sldId="303"/>
        </pc:sldMkLst>
        <pc:spChg chg="mod">
          <ac:chgData name="Jason M. Penniman" userId="ae3cb814-cbe4-44aa-afa6-3cd4f8a8ce08" providerId="ADAL" clId="{6D6B7E1D-A254-4E18-ABE2-B2F68D1855EB}" dt="2020-01-17T16:32:38.100" v="66" actId="20577"/>
          <ac:spMkLst>
            <pc:docMk/>
            <pc:sldMk cId="4163164900" sldId="303"/>
            <ac:spMk id="3" creationId="{DC050969-95F8-4BFA-B4AD-CCF7D2C60D46}"/>
          </ac:spMkLst>
        </pc:spChg>
        <pc:spChg chg="mod topLvl">
          <ac:chgData name="Jason M. Penniman" userId="ae3cb814-cbe4-44aa-afa6-3cd4f8a8ce08" providerId="ADAL" clId="{6D6B7E1D-A254-4E18-ABE2-B2F68D1855EB}" dt="2020-01-17T18:33:35.697" v="3272" actId="164"/>
          <ac:spMkLst>
            <pc:docMk/>
            <pc:sldMk cId="4163164900" sldId="303"/>
            <ac:spMk id="5" creationId="{C833C004-F29F-41FD-B3E4-E10ED1C48A66}"/>
          </ac:spMkLst>
        </pc:spChg>
        <pc:spChg chg="mod topLvl">
          <ac:chgData name="Jason M. Penniman" userId="ae3cb814-cbe4-44aa-afa6-3cd4f8a8ce08" providerId="ADAL" clId="{6D6B7E1D-A254-4E18-ABE2-B2F68D1855EB}" dt="2020-01-17T18:34:53.042" v="3281" actId="164"/>
          <ac:spMkLst>
            <pc:docMk/>
            <pc:sldMk cId="4163164900" sldId="303"/>
            <ac:spMk id="7" creationId="{626F4F6B-61B7-44F4-B601-8D3A70FFDE63}"/>
          </ac:spMkLst>
        </pc:spChg>
        <pc:spChg chg="mod topLvl">
          <ac:chgData name="Jason M. Penniman" userId="ae3cb814-cbe4-44aa-afa6-3cd4f8a8ce08" providerId="ADAL" clId="{6D6B7E1D-A254-4E18-ABE2-B2F68D1855EB}" dt="2020-01-17T18:34:53.042" v="3281" actId="164"/>
          <ac:spMkLst>
            <pc:docMk/>
            <pc:sldMk cId="4163164900" sldId="303"/>
            <ac:spMk id="9" creationId="{A91C30B6-1D28-4CE2-A008-20C3F75A5FAD}"/>
          </ac:spMkLst>
        </pc:spChg>
        <pc:spChg chg="mod topLvl">
          <ac:chgData name="Jason M. Penniman" userId="ae3cb814-cbe4-44aa-afa6-3cd4f8a8ce08" providerId="ADAL" clId="{6D6B7E1D-A254-4E18-ABE2-B2F68D1855EB}" dt="2020-01-17T18:34:53.042" v="3281" actId="164"/>
          <ac:spMkLst>
            <pc:docMk/>
            <pc:sldMk cId="4163164900" sldId="303"/>
            <ac:spMk id="20" creationId="{307B64CE-7EB1-4ACC-A41D-A1F27493A780}"/>
          </ac:spMkLst>
        </pc:spChg>
        <pc:spChg chg="mod topLvl">
          <ac:chgData name="Jason M. Penniman" userId="ae3cb814-cbe4-44aa-afa6-3cd4f8a8ce08" providerId="ADAL" clId="{6D6B7E1D-A254-4E18-ABE2-B2F68D1855EB}" dt="2020-01-17T18:34:53.042" v="3281" actId="164"/>
          <ac:spMkLst>
            <pc:docMk/>
            <pc:sldMk cId="4163164900" sldId="303"/>
            <ac:spMk id="28" creationId="{4F95E06C-3834-41B9-8506-5F7371F00E4F}"/>
          </ac:spMkLst>
        </pc:spChg>
        <pc:grpChg chg="add mod">
          <ac:chgData name="Jason M. Penniman" userId="ae3cb814-cbe4-44aa-afa6-3cd4f8a8ce08" providerId="ADAL" clId="{6D6B7E1D-A254-4E18-ABE2-B2F68D1855EB}" dt="2020-01-17T18:34:53.042" v="3281" actId="164"/>
          <ac:grpSpMkLst>
            <pc:docMk/>
            <pc:sldMk cId="4163164900" sldId="303"/>
            <ac:grpSpMk id="6" creationId="{C37E6FB0-D14E-48AD-93FE-B8DF63B26255}"/>
          </ac:grpSpMkLst>
        </pc:grpChg>
        <pc:grpChg chg="add mod">
          <ac:chgData name="Jason M. Penniman" userId="ae3cb814-cbe4-44aa-afa6-3cd4f8a8ce08" providerId="ADAL" clId="{6D6B7E1D-A254-4E18-ABE2-B2F68D1855EB}" dt="2020-01-17T18:34:53.042" v="3281" actId="164"/>
          <ac:grpSpMkLst>
            <pc:docMk/>
            <pc:sldMk cId="4163164900" sldId="303"/>
            <ac:grpSpMk id="10" creationId="{9567A766-26FA-46F1-8DD1-422E66309794}"/>
          </ac:grpSpMkLst>
        </pc:grpChg>
        <pc:grpChg chg="mod topLvl">
          <ac:chgData name="Jason M. Penniman" userId="ae3cb814-cbe4-44aa-afa6-3cd4f8a8ce08" providerId="ADAL" clId="{6D6B7E1D-A254-4E18-ABE2-B2F68D1855EB}" dt="2020-01-17T18:34:53.042" v="3281" actId="164"/>
          <ac:grpSpMkLst>
            <pc:docMk/>
            <pc:sldMk cId="4163164900" sldId="303"/>
            <ac:grpSpMk id="12" creationId="{246991C3-2644-474A-979A-900ADFC7783E}"/>
          </ac:grpSpMkLst>
        </pc:grpChg>
        <pc:grpChg chg="del">
          <ac:chgData name="Jason M. Penniman" userId="ae3cb814-cbe4-44aa-afa6-3cd4f8a8ce08" providerId="ADAL" clId="{6D6B7E1D-A254-4E18-ABE2-B2F68D1855EB}" dt="2020-01-17T18:33:22.185" v="3271" actId="165"/>
          <ac:grpSpMkLst>
            <pc:docMk/>
            <pc:sldMk cId="4163164900" sldId="303"/>
            <ac:grpSpMk id="1027" creationId="{C7C66CE2-8FF2-400C-B3DF-9DBA883E01D5}"/>
          </ac:grpSpMkLst>
        </pc:grpChg>
        <pc:picChg chg="mod topLvl">
          <ac:chgData name="Jason M. Penniman" userId="ae3cb814-cbe4-44aa-afa6-3cd4f8a8ce08" providerId="ADAL" clId="{6D6B7E1D-A254-4E18-ABE2-B2F68D1855EB}" dt="2020-01-17T18:33:35.697" v="3272" actId="164"/>
          <ac:picMkLst>
            <pc:docMk/>
            <pc:sldMk cId="4163164900" sldId="303"/>
            <ac:picMk id="26" creationId="{9EB5814F-D079-4AC5-82CE-0383A8580CB1}"/>
          </ac:picMkLst>
        </pc:picChg>
        <pc:picChg chg="mod topLvl">
          <ac:chgData name="Jason M. Penniman" userId="ae3cb814-cbe4-44aa-afa6-3cd4f8a8ce08" providerId="ADAL" clId="{6D6B7E1D-A254-4E18-ABE2-B2F68D1855EB}" dt="2020-01-17T18:34:53.042" v="3281" actId="164"/>
          <ac:picMkLst>
            <pc:docMk/>
            <pc:sldMk cId="4163164900" sldId="303"/>
            <ac:picMk id="27" creationId="{C9511E04-699D-418A-986D-383D2B7554C3}"/>
          </ac:picMkLst>
        </pc:picChg>
        <pc:picChg chg="mod topLvl">
          <ac:chgData name="Jason M. Penniman" userId="ae3cb814-cbe4-44aa-afa6-3cd4f8a8ce08" providerId="ADAL" clId="{6D6B7E1D-A254-4E18-ABE2-B2F68D1855EB}" dt="2020-01-17T18:34:53.042" v="3281" actId="164"/>
          <ac:picMkLst>
            <pc:docMk/>
            <pc:sldMk cId="4163164900" sldId="303"/>
            <ac:picMk id="1026" creationId="{D9085F98-32BF-4396-90DA-F93833746A45}"/>
          </ac:picMkLst>
        </pc:picChg>
        <pc:cxnChg chg="mod topLvl">
          <ac:chgData name="Jason M. Penniman" userId="ae3cb814-cbe4-44aa-afa6-3cd4f8a8ce08" providerId="ADAL" clId="{6D6B7E1D-A254-4E18-ABE2-B2F68D1855EB}" dt="2020-01-17T18:34:53.042" v="3281" actId="164"/>
          <ac:cxnSpMkLst>
            <pc:docMk/>
            <pc:sldMk cId="4163164900" sldId="303"/>
            <ac:cxnSpMk id="17" creationId="{17427834-3DDC-4C60-BC42-1C6F588D35AF}"/>
          </ac:cxnSpMkLst>
        </pc:cxnChg>
        <pc:cxnChg chg="mod topLvl">
          <ac:chgData name="Jason M. Penniman" userId="ae3cb814-cbe4-44aa-afa6-3cd4f8a8ce08" providerId="ADAL" clId="{6D6B7E1D-A254-4E18-ABE2-B2F68D1855EB}" dt="2020-01-17T18:34:53.042" v="3281" actId="164"/>
          <ac:cxnSpMkLst>
            <pc:docMk/>
            <pc:sldMk cId="4163164900" sldId="303"/>
            <ac:cxnSpMk id="19" creationId="{00B434E8-69BA-4CF3-B482-9441E1BEF072}"/>
          </ac:cxnSpMkLst>
        </pc:cxnChg>
        <pc:cxnChg chg="mod topLvl">
          <ac:chgData name="Jason M. Penniman" userId="ae3cb814-cbe4-44aa-afa6-3cd4f8a8ce08" providerId="ADAL" clId="{6D6B7E1D-A254-4E18-ABE2-B2F68D1855EB}" dt="2020-01-17T18:34:53.042" v="3281" actId="164"/>
          <ac:cxnSpMkLst>
            <pc:docMk/>
            <pc:sldMk cId="4163164900" sldId="303"/>
            <ac:cxnSpMk id="22" creationId="{B797E575-B8D3-4548-845D-EDC0434A82B8}"/>
          </ac:cxnSpMkLst>
        </pc:cxnChg>
        <pc:cxnChg chg="mod topLvl">
          <ac:chgData name="Jason M. Penniman" userId="ae3cb814-cbe4-44aa-afa6-3cd4f8a8ce08" providerId="ADAL" clId="{6D6B7E1D-A254-4E18-ABE2-B2F68D1855EB}" dt="2020-01-17T18:34:53.042" v="3281" actId="164"/>
          <ac:cxnSpMkLst>
            <pc:docMk/>
            <pc:sldMk cId="4163164900" sldId="303"/>
            <ac:cxnSpMk id="24" creationId="{4934FF26-7A5A-485C-9CC3-3D3851B64DB0}"/>
          </ac:cxnSpMkLst>
        </pc:cxnChg>
      </pc:sldChg>
      <pc:sldChg chg="addSp modSp">
        <pc:chgData name="Jason M. Penniman" userId="ae3cb814-cbe4-44aa-afa6-3cd4f8a8ce08" providerId="ADAL" clId="{6D6B7E1D-A254-4E18-ABE2-B2F68D1855EB}" dt="2020-01-17T17:55:11.963" v="2308" actId="1076"/>
        <pc:sldMkLst>
          <pc:docMk/>
          <pc:sldMk cId="2410940359" sldId="305"/>
        </pc:sldMkLst>
        <pc:spChg chg="add mod">
          <ac:chgData name="Jason M. Penniman" userId="ae3cb814-cbe4-44aa-afa6-3cd4f8a8ce08" providerId="ADAL" clId="{6D6B7E1D-A254-4E18-ABE2-B2F68D1855EB}" dt="2020-01-17T17:55:11.963" v="2308" actId="1076"/>
          <ac:spMkLst>
            <pc:docMk/>
            <pc:sldMk cId="2410940359" sldId="305"/>
            <ac:spMk id="7" creationId="{BD50B1F3-5F87-42A5-8CAF-CBB7C9F946DB}"/>
          </ac:spMkLst>
        </pc:spChg>
        <pc:picChg chg="mod">
          <ac:chgData name="Jason M. Penniman" userId="ae3cb814-cbe4-44aa-afa6-3cd4f8a8ce08" providerId="ADAL" clId="{6D6B7E1D-A254-4E18-ABE2-B2F68D1855EB}" dt="2020-01-17T17:55:05.938" v="2307" actId="1076"/>
          <ac:picMkLst>
            <pc:docMk/>
            <pc:sldMk cId="2410940359" sldId="305"/>
            <ac:picMk id="5" creationId="{851FFE39-2E3B-4715-9019-98E9277F2659}"/>
          </ac:picMkLst>
        </pc:picChg>
      </pc:sldChg>
      <pc:sldChg chg="add del">
        <pc:chgData name="Jason M. Penniman" userId="ae3cb814-cbe4-44aa-afa6-3cd4f8a8ce08" providerId="ADAL" clId="{6D6B7E1D-A254-4E18-ABE2-B2F68D1855EB}" dt="2020-01-17T17:14:28.149" v="2027" actId="2696"/>
        <pc:sldMkLst>
          <pc:docMk/>
          <pc:sldMk cId="3553869946" sldId="307"/>
        </pc:sldMkLst>
      </pc:sldChg>
      <pc:sldChg chg="del">
        <pc:chgData name="Jason M. Penniman" userId="ae3cb814-cbe4-44aa-afa6-3cd4f8a8ce08" providerId="ADAL" clId="{6D6B7E1D-A254-4E18-ABE2-B2F68D1855EB}" dt="2020-01-17T17:14:37.767" v="2028" actId="2696"/>
        <pc:sldMkLst>
          <pc:docMk/>
          <pc:sldMk cId="1365824474" sldId="316"/>
        </pc:sldMkLst>
      </pc:sldChg>
      <pc:sldChg chg="modSp modAnim">
        <pc:chgData name="Jason M. Penniman" userId="ae3cb814-cbe4-44aa-afa6-3cd4f8a8ce08" providerId="ADAL" clId="{6D6B7E1D-A254-4E18-ABE2-B2F68D1855EB}" dt="2020-01-17T18:21:48.488" v="3172" actId="20577"/>
        <pc:sldMkLst>
          <pc:docMk/>
          <pc:sldMk cId="3238536183" sldId="317"/>
        </pc:sldMkLst>
        <pc:spChg chg="mod">
          <ac:chgData name="Jason M. Penniman" userId="ae3cb814-cbe4-44aa-afa6-3cd4f8a8ce08" providerId="ADAL" clId="{6D6B7E1D-A254-4E18-ABE2-B2F68D1855EB}" dt="2020-01-17T18:21:48.488" v="3172" actId="20577"/>
          <ac:spMkLst>
            <pc:docMk/>
            <pc:sldMk cId="3238536183" sldId="317"/>
            <ac:spMk id="3" creationId="{85C6E164-F944-4D55-A399-5542CE2DAC58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16:35:25.667" v="116" actId="20577"/>
        <pc:sldMkLst>
          <pc:docMk/>
          <pc:sldMk cId="2774839274" sldId="331"/>
        </pc:sldMkLst>
        <pc:spChg chg="del">
          <ac:chgData name="Jason M. Penniman" userId="ae3cb814-cbe4-44aa-afa6-3cd4f8a8ce08" providerId="ADAL" clId="{6D6B7E1D-A254-4E18-ABE2-B2F68D1855EB}" dt="2020-01-17T16:35:07.112" v="68"/>
          <ac:spMkLst>
            <pc:docMk/>
            <pc:sldMk cId="2774839274" sldId="331"/>
            <ac:spMk id="2" creationId="{BC5F2EB1-B26F-4967-AA60-A7CB5D5D83CE}"/>
          </ac:spMkLst>
        </pc:spChg>
        <pc:spChg chg="del">
          <ac:chgData name="Jason M. Penniman" userId="ae3cb814-cbe4-44aa-afa6-3cd4f8a8ce08" providerId="ADAL" clId="{6D6B7E1D-A254-4E18-ABE2-B2F68D1855EB}" dt="2020-01-17T16:35:07.112" v="68"/>
          <ac:spMkLst>
            <pc:docMk/>
            <pc:sldMk cId="2774839274" sldId="331"/>
            <ac:spMk id="3" creationId="{63C4108A-B766-425E-B978-24376C54F904}"/>
          </ac:spMkLst>
        </pc:spChg>
        <pc:spChg chg="add mod">
          <ac:chgData name="Jason M. Penniman" userId="ae3cb814-cbe4-44aa-afa6-3cd4f8a8ce08" providerId="ADAL" clId="{6D6B7E1D-A254-4E18-ABE2-B2F68D1855EB}" dt="2020-01-17T16:35:25.667" v="116" actId="20577"/>
          <ac:spMkLst>
            <pc:docMk/>
            <pc:sldMk cId="2774839274" sldId="331"/>
            <ac:spMk id="5" creationId="{B7F2FE2A-B312-4630-923A-2CAE2163C9C9}"/>
          </ac:spMkLst>
        </pc:spChg>
        <pc:spChg chg="add mod">
          <ac:chgData name="Jason M. Penniman" userId="ae3cb814-cbe4-44aa-afa6-3cd4f8a8ce08" providerId="ADAL" clId="{6D6B7E1D-A254-4E18-ABE2-B2F68D1855EB}" dt="2020-01-17T16:35:07.112" v="68"/>
          <ac:spMkLst>
            <pc:docMk/>
            <pc:sldMk cId="2774839274" sldId="331"/>
            <ac:spMk id="6" creationId="{845EF090-D49C-43A7-A52B-904FC4B36D4A}"/>
          </ac:spMkLst>
        </pc:spChg>
      </pc:sldChg>
      <pc:sldChg chg="modSp add">
        <pc:chgData name="Jason M. Penniman" userId="ae3cb814-cbe4-44aa-afa6-3cd4f8a8ce08" providerId="ADAL" clId="{6D6B7E1D-A254-4E18-ABE2-B2F68D1855EB}" dt="2020-01-17T16:48:17.662" v="389" actId="20577"/>
        <pc:sldMkLst>
          <pc:docMk/>
          <pc:sldMk cId="1230730517" sldId="332"/>
        </pc:sldMkLst>
        <pc:spChg chg="mod">
          <ac:chgData name="Jason M. Penniman" userId="ae3cb814-cbe4-44aa-afa6-3cd4f8a8ce08" providerId="ADAL" clId="{6D6B7E1D-A254-4E18-ABE2-B2F68D1855EB}" dt="2020-01-17T16:45:46.542" v="178" actId="20577"/>
          <ac:spMkLst>
            <pc:docMk/>
            <pc:sldMk cId="1230730517" sldId="332"/>
            <ac:spMk id="2" creationId="{A2C7B6A6-81AC-4A64-A234-EA13EAE2ECA1}"/>
          </ac:spMkLst>
        </pc:spChg>
        <pc:spChg chg="mod">
          <ac:chgData name="Jason M. Penniman" userId="ae3cb814-cbe4-44aa-afa6-3cd4f8a8ce08" providerId="ADAL" clId="{6D6B7E1D-A254-4E18-ABE2-B2F68D1855EB}" dt="2020-01-17T16:48:17.662" v="389" actId="20577"/>
          <ac:spMkLst>
            <pc:docMk/>
            <pc:sldMk cId="1230730517" sldId="332"/>
            <ac:spMk id="3" creationId="{3CB3519D-8B5E-417B-B844-27449F149264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16:45:35.229" v="147" actId="20577"/>
        <pc:sldMkLst>
          <pc:docMk/>
          <pc:sldMk cId="1698349172" sldId="333"/>
        </pc:sldMkLst>
        <pc:spChg chg="del">
          <ac:chgData name="Jason M. Penniman" userId="ae3cb814-cbe4-44aa-afa6-3cd4f8a8ce08" providerId="ADAL" clId="{6D6B7E1D-A254-4E18-ABE2-B2F68D1855EB}" dt="2020-01-17T16:45:25.466" v="119"/>
          <ac:spMkLst>
            <pc:docMk/>
            <pc:sldMk cId="1698349172" sldId="333"/>
            <ac:spMk id="2" creationId="{A850BF59-F28A-4923-8094-E6F415F06268}"/>
          </ac:spMkLst>
        </pc:spChg>
        <pc:spChg chg="del">
          <ac:chgData name="Jason M. Penniman" userId="ae3cb814-cbe4-44aa-afa6-3cd4f8a8ce08" providerId="ADAL" clId="{6D6B7E1D-A254-4E18-ABE2-B2F68D1855EB}" dt="2020-01-17T16:45:25.466" v="119"/>
          <ac:spMkLst>
            <pc:docMk/>
            <pc:sldMk cId="1698349172" sldId="333"/>
            <ac:spMk id="3" creationId="{6ECB5689-C37F-45EF-BD0A-C7C95F833A4F}"/>
          </ac:spMkLst>
        </pc:spChg>
        <pc:spChg chg="add mod">
          <ac:chgData name="Jason M. Penniman" userId="ae3cb814-cbe4-44aa-afa6-3cd4f8a8ce08" providerId="ADAL" clId="{6D6B7E1D-A254-4E18-ABE2-B2F68D1855EB}" dt="2020-01-17T16:45:35.229" v="147" actId="20577"/>
          <ac:spMkLst>
            <pc:docMk/>
            <pc:sldMk cId="1698349172" sldId="333"/>
            <ac:spMk id="5" creationId="{070719A4-ADA4-48C7-B4F5-E69FE21453A6}"/>
          </ac:spMkLst>
        </pc:spChg>
        <pc:spChg chg="add mod">
          <ac:chgData name="Jason M. Penniman" userId="ae3cb814-cbe4-44aa-afa6-3cd4f8a8ce08" providerId="ADAL" clId="{6D6B7E1D-A254-4E18-ABE2-B2F68D1855EB}" dt="2020-01-17T16:45:25.466" v="119"/>
          <ac:spMkLst>
            <pc:docMk/>
            <pc:sldMk cId="1698349172" sldId="333"/>
            <ac:spMk id="6" creationId="{1E3BA999-01D6-46FF-B3FA-ECD4FC0F8398}"/>
          </ac:spMkLst>
        </pc:spChg>
      </pc:sldChg>
      <pc:sldChg chg="modSp add">
        <pc:chgData name="Jason M. Penniman" userId="ae3cb814-cbe4-44aa-afa6-3cd4f8a8ce08" providerId="ADAL" clId="{6D6B7E1D-A254-4E18-ABE2-B2F68D1855EB}" dt="2020-01-17T16:53:53.250" v="1074" actId="14100"/>
        <pc:sldMkLst>
          <pc:docMk/>
          <pc:sldMk cId="1170766378" sldId="334"/>
        </pc:sldMkLst>
        <pc:spChg chg="mod">
          <ac:chgData name="Jason M. Penniman" userId="ae3cb814-cbe4-44aa-afa6-3cd4f8a8ce08" providerId="ADAL" clId="{6D6B7E1D-A254-4E18-ABE2-B2F68D1855EB}" dt="2020-01-17T16:49:02.752" v="413" actId="20577"/>
          <ac:spMkLst>
            <pc:docMk/>
            <pc:sldMk cId="1170766378" sldId="334"/>
            <ac:spMk id="2" creationId="{763EF624-62CE-4151-9E66-E692DFA1F9CF}"/>
          </ac:spMkLst>
        </pc:spChg>
        <pc:spChg chg="mod">
          <ac:chgData name="Jason M. Penniman" userId="ae3cb814-cbe4-44aa-afa6-3cd4f8a8ce08" providerId="ADAL" clId="{6D6B7E1D-A254-4E18-ABE2-B2F68D1855EB}" dt="2020-01-17T16:53:53.250" v="1074" actId="14100"/>
          <ac:spMkLst>
            <pc:docMk/>
            <pc:sldMk cId="1170766378" sldId="334"/>
            <ac:spMk id="3" creationId="{5F55BB34-0530-4695-A2C2-4D1024C886E6}"/>
          </ac:spMkLst>
        </pc:spChg>
      </pc:sldChg>
      <pc:sldChg chg="modSp add">
        <pc:chgData name="Jason M. Penniman" userId="ae3cb814-cbe4-44aa-afa6-3cd4f8a8ce08" providerId="ADAL" clId="{6D6B7E1D-A254-4E18-ABE2-B2F68D1855EB}" dt="2020-01-17T17:04:24.624" v="1850" actId="20577"/>
        <pc:sldMkLst>
          <pc:docMk/>
          <pc:sldMk cId="1933813524" sldId="335"/>
        </pc:sldMkLst>
        <pc:spChg chg="mod">
          <ac:chgData name="Jason M. Penniman" userId="ae3cb814-cbe4-44aa-afa6-3cd4f8a8ce08" providerId="ADAL" clId="{6D6B7E1D-A254-4E18-ABE2-B2F68D1855EB}" dt="2020-01-17T16:54:38.669" v="1089" actId="20577"/>
          <ac:spMkLst>
            <pc:docMk/>
            <pc:sldMk cId="1933813524" sldId="335"/>
            <ac:spMk id="2" creationId="{07402972-D7C6-4366-8228-11EF5439E21D}"/>
          </ac:spMkLst>
        </pc:spChg>
        <pc:spChg chg="mod">
          <ac:chgData name="Jason M. Penniman" userId="ae3cb814-cbe4-44aa-afa6-3cd4f8a8ce08" providerId="ADAL" clId="{6D6B7E1D-A254-4E18-ABE2-B2F68D1855EB}" dt="2020-01-17T17:04:24.624" v="1850" actId="20577"/>
          <ac:spMkLst>
            <pc:docMk/>
            <pc:sldMk cId="1933813524" sldId="335"/>
            <ac:spMk id="3" creationId="{5F859A9E-F820-4330-9E53-CDB0534A0D4E}"/>
          </ac:spMkLst>
        </pc:spChg>
      </pc:sldChg>
      <pc:sldChg chg="modSp add">
        <pc:chgData name="Jason M. Penniman" userId="ae3cb814-cbe4-44aa-afa6-3cd4f8a8ce08" providerId="ADAL" clId="{6D6B7E1D-A254-4E18-ABE2-B2F68D1855EB}" dt="2020-01-17T17:06:04.798" v="1873" actId="20577"/>
        <pc:sldMkLst>
          <pc:docMk/>
          <pc:sldMk cId="3669033986" sldId="336"/>
        </pc:sldMkLst>
        <pc:spChg chg="mod">
          <ac:chgData name="Jason M. Penniman" userId="ae3cb814-cbe4-44aa-afa6-3cd4f8a8ce08" providerId="ADAL" clId="{6D6B7E1D-A254-4E18-ABE2-B2F68D1855EB}" dt="2020-01-17T17:05:16.306" v="1860" actId="27636"/>
          <ac:spMkLst>
            <pc:docMk/>
            <pc:sldMk cId="3669033986" sldId="336"/>
            <ac:spMk id="2" creationId="{FC59DA06-AB08-4C96-8C4E-7F61A35C0320}"/>
          </ac:spMkLst>
        </pc:spChg>
        <pc:spChg chg="mod">
          <ac:chgData name="Jason M. Penniman" userId="ae3cb814-cbe4-44aa-afa6-3cd4f8a8ce08" providerId="ADAL" clId="{6D6B7E1D-A254-4E18-ABE2-B2F68D1855EB}" dt="2020-01-17T17:06:04.798" v="1873" actId="20577"/>
          <ac:spMkLst>
            <pc:docMk/>
            <pc:sldMk cId="3669033986" sldId="336"/>
            <ac:spMk id="3" creationId="{5AF12AF2-8E70-49CB-A601-900F0015B3F3}"/>
          </ac:spMkLst>
        </pc:spChg>
      </pc:sldChg>
      <pc:sldChg chg="modSp add">
        <pc:chgData name="Jason M. Penniman" userId="ae3cb814-cbe4-44aa-afa6-3cd4f8a8ce08" providerId="ADAL" clId="{6D6B7E1D-A254-4E18-ABE2-B2F68D1855EB}" dt="2020-01-17T17:09:23.939" v="1999" actId="20577"/>
        <pc:sldMkLst>
          <pc:docMk/>
          <pc:sldMk cId="1791667814" sldId="337"/>
        </pc:sldMkLst>
        <pc:spChg chg="mod">
          <ac:chgData name="Jason M. Penniman" userId="ae3cb814-cbe4-44aa-afa6-3cd4f8a8ce08" providerId="ADAL" clId="{6D6B7E1D-A254-4E18-ABE2-B2F68D1855EB}" dt="2020-01-17T17:07:57.952" v="1894" actId="20577"/>
          <ac:spMkLst>
            <pc:docMk/>
            <pc:sldMk cId="1791667814" sldId="337"/>
            <ac:spMk id="2" creationId="{A62290B2-7EDA-429E-AAC8-8DEB76139C1C}"/>
          </ac:spMkLst>
        </pc:spChg>
        <pc:spChg chg="mod">
          <ac:chgData name="Jason M. Penniman" userId="ae3cb814-cbe4-44aa-afa6-3cd4f8a8ce08" providerId="ADAL" clId="{6D6B7E1D-A254-4E18-ABE2-B2F68D1855EB}" dt="2020-01-17T17:09:23.939" v="1999" actId="20577"/>
          <ac:spMkLst>
            <pc:docMk/>
            <pc:sldMk cId="1791667814" sldId="337"/>
            <ac:spMk id="3" creationId="{7A03286F-D026-4538-9281-185E6BB43552}"/>
          </ac:spMkLst>
        </pc:spChg>
      </pc:sldChg>
      <pc:sldChg chg="modSp">
        <pc:chgData name="Jason M. Penniman" userId="ae3cb814-cbe4-44aa-afa6-3cd4f8a8ce08" providerId="ADAL" clId="{6D6B7E1D-A254-4E18-ABE2-B2F68D1855EB}" dt="2020-01-17T17:12:30.309" v="2022" actId="20577"/>
        <pc:sldMkLst>
          <pc:docMk/>
          <pc:sldMk cId="4045948962" sldId="338"/>
        </pc:sldMkLst>
        <pc:spChg chg="mod">
          <ac:chgData name="Jason M. Penniman" userId="ae3cb814-cbe4-44aa-afa6-3cd4f8a8ce08" providerId="ADAL" clId="{6D6B7E1D-A254-4E18-ABE2-B2F68D1855EB}" dt="2020-01-17T17:12:30.309" v="2022" actId="20577"/>
          <ac:spMkLst>
            <pc:docMk/>
            <pc:sldMk cId="4045948962" sldId="338"/>
            <ac:spMk id="2" creationId="{E17F6803-B57A-4BB4-998F-048B66C1A450}"/>
          </ac:spMkLst>
        </pc:spChg>
      </pc:sldChg>
      <pc:sldChg chg="add del">
        <pc:chgData name="Jason M. Penniman" userId="ae3cb814-cbe4-44aa-afa6-3cd4f8a8ce08" providerId="ADAL" clId="{6D6B7E1D-A254-4E18-ABE2-B2F68D1855EB}" dt="2020-01-17T17:14:21.308" v="2026"/>
        <pc:sldMkLst>
          <pc:docMk/>
          <pc:sldMk cId="1063770722" sldId="339"/>
        </pc:sldMkLst>
      </pc:sldChg>
      <pc:sldChg chg="addSp delSp modSp add ord">
        <pc:chgData name="Jason M. Penniman" userId="ae3cb814-cbe4-44aa-afa6-3cd4f8a8ce08" providerId="ADAL" clId="{6D6B7E1D-A254-4E18-ABE2-B2F68D1855EB}" dt="2020-01-17T17:58:38.899" v="2341"/>
        <pc:sldMkLst>
          <pc:docMk/>
          <pc:sldMk cId="3407447910" sldId="339"/>
        </pc:sldMkLst>
        <pc:spChg chg="del">
          <ac:chgData name="Jason M. Penniman" userId="ae3cb814-cbe4-44aa-afa6-3cd4f8a8ce08" providerId="ADAL" clId="{6D6B7E1D-A254-4E18-ABE2-B2F68D1855EB}" dt="2020-01-17T17:32:54.562" v="2030"/>
          <ac:spMkLst>
            <pc:docMk/>
            <pc:sldMk cId="3407447910" sldId="339"/>
            <ac:spMk id="2" creationId="{25FC2922-36F6-4F01-AFA3-12D3EC03B559}"/>
          </ac:spMkLst>
        </pc:spChg>
        <pc:spChg chg="del">
          <ac:chgData name="Jason M. Penniman" userId="ae3cb814-cbe4-44aa-afa6-3cd4f8a8ce08" providerId="ADAL" clId="{6D6B7E1D-A254-4E18-ABE2-B2F68D1855EB}" dt="2020-01-17T17:32:54.562" v="2030"/>
          <ac:spMkLst>
            <pc:docMk/>
            <pc:sldMk cId="3407447910" sldId="339"/>
            <ac:spMk id="3" creationId="{C130A8B0-B3FC-4712-9AFE-0556E0868326}"/>
          </ac:spMkLst>
        </pc:spChg>
        <pc:spChg chg="add mod">
          <ac:chgData name="Jason M. Penniman" userId="ae3cb814-cbe4-44aa-afa6-3cd4f8a8ce08" providerId="ADAL" clId="{6D6B7E1D-A254-4E18-ABE2-B2F68D1855EB}" dt="2020-01-17T17:33:28.626" v="2140" actId="5793"/>
          <ac:spMkLst>
            <pc:docMk/>
            <pc:sldMk cId="3407447910" sldId="339"/>
            <ac:spMk id="4" creationId="{13195291-C7C0-4133-9DFE-AF5B174F20A4}"/>
          </ac:spMkLst>
        </pc:spChg>
        <pc:spChg chg="add mod">
          <ac:chgData name="Jason M. Penniman" userId="ae3cb814-cbe4-44aa-afa6-3cd4f8a8ce08" providerId="ADAL" clId="{6D6B7E1D-A254-4E18-ABE2-B2F68D1855EB}" dt="2020-01-17T17:32:54.562" v="2030"/>
          <ac:spMkLst>
            <pc:docMk/>
            <pc:sldMk cId="3407447910" sldId="339"/>
            <ac:spMk id="5" creationId="{14CD2BAE-7610-4964-823F-2846C0C2D15B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17:58:57.552" v="2381" actId="20577"/>
        <pc:sldMkLst>
          <pc:docMk/>
          <pc:sldMk cId="3083291999" sldId="340"/>
        </pc:sldMkLst>
        <pc:spChg chg="del">
          <ac:chgData name="Jason M. Penniman" userId="ae3cb814-cbe4-44aa-afa6-3cd4f8a8ce08" providerId="ADAL" clId="{6D6B7E1D-A254-4E18-ABE2-B2F68D1855EB}" dt="2020-01-17T17:34:13.203" v="2142"/>
          <ac:spMkLst>
            <pc:docMk/>
            <pc:sldMk cId="3083291999" sldId="340"/>
            <ac:spMk id="2" creationId="{586A5CC6-615D-4352-AFAC-9B975D226939}"/>
          </ac:spMkLst>
        </pc:spChg>
        <pc:spChg chg="del">
          <ac:chgData name="Jason M. Penniman" userId="ae3cb814-cbe4-44aa-afa6-3cd4f8a8ce08" providerId="ADAL" clId="{6D6B7E1D-A254-4E18-ABE2-B2F68D1855EB}" dt="2020-01-17T17:34:13.203" v="2142"/>
          <ac:spMkLst>
            <pc:docMk/>
            <pc:sldMk cId="3083291999" sldId="340"/>
            <ac:spMk id="3" creationId="{9250C349-8E49-46F8-80E1-3C43016C7651}"/>
          </ac:spMkLst>
        </pc:spChg>
        <pc:spChg chg="add del mod">
          <ac:chgData name="Jason M. Penniman" userId="ae3cb814-cbe4-44aa-afa6-3cd4f8a8ce08" providerId="ADAL" clId="{6D6B7E1D-A254-4E18-ABE2-B2F68D1855EB}" dt="2020-01-17T17:58:44.958" v="2342"/>
          <ac:spMkLst>
            <pc:docMk/>
            <pc:sldMk cId="3083291999" sldId="340"/>
            <ac:spMk id="5" creationId="{C6C484F6-C357-4954-BE6F-B70DEB61CEB5}"/>
          </ac:spMkLst>
        </pc:spChg>
        <pc:spChg chg="add del mod">
          <ac:chgData name="Jason M. Penniman" userId="ae3cb814-cbe4-44aa-afa6-3cd4f8a8ce08" providerId="ADAL" clId="{6D6B7E1D-A254-4E18-ABE2-B2F68D1855EB}" dt="2020-01-17T17:58:44.958" v="2342"/>
          <ac:spMkLst>
            <pc:docMk/>
            <pc:sldMk cId="3083291999" sldId="340"/>
            <ac:spMk id="6" creationId="{01A856B0-9FF0-47AE-8D50-3399A5878506}"/>
          </ac:spMkLst>
        </pc:spChg>
        <pc:spChg chg="add mod">
          <ac:chgData name="Jason M. Penniman" userId="ae3cb814-cbe4-44aa-afa6-3cd4f8a8ce08" providerId="ADAL" clId="{6D6B7E1D-A254-4E18-ABE2-B2F68D1855EB}" dt="2020-01-17T17:58:57.552" v="2381" actId="20577"/>
          <ac:spMkLst>
            <pc:docMk/>
            <pc:sldMk cId="3083291999" sldId="340"/>
            <ac:spMk id="7" creationId="{69C47BCC-2236-4A0C-AFAB-52DFA5888B2D}"/>
          </ac:spMkLst>
        </pc:spChg>
        <pc:spChg chg="add mod">
          <ac:chgData name="Jason M. Penniman" userId="ae3cb814-cbe4-44aa-afa6-3cd4f8a8ce08" providerId="ADAL" clId="{6D6B7E1D-A254-4E18-ABE2-B2F68D1855EB}" dt="2020-01-17T17:58:44.958" v="2342"/>
          <ac:spMkLst>
            <pc:docMk/>
            <pc:sldMk cId="3083291999" sldId="340"/>
            <ac:spMk id="8" creationId="{75CB052F-D8F3-489E-BD24-B6D733E7569E}"/>
          </ac:spMkLst>
        </pc:spChg>
      </pc:sldChg>
      <pc:sldChg chg="modSp add">
        <pc:chgData name="Jason M. Penniman" userId="ae3cb814-cbe4-44aa-afa6-3cd4f8a8ce08" providerId="ADAL" clId="{6D6B7E1D-A254-4E18-ABE2-B2F68D1855EB}" dt="2020-01-17T17:56:24.527" v="2332" actId="6549"/>
        <pc:sldMkLst>
          <pc:docMk/>
          <pc:sldMk cId="761072544" sldId="341"/>
        </pc:sldMkLst>
        <pc:spChg chg="mod">
          <ac:chgData name="Jason M. Penniman" userId="ae3cb814-cbe4-44aa-afa6-3cd4f8a8ce08" providerId="ADAL" clId="{6D6B7E1D-A254-4E18-ABE2-B2F68D1855EB}" dt="2020-01-17T17:55:40.797" v="2325" actId="20577"/>
          <ac:spMkLst>
            <pc:docMk/>
            <pc:sldMk cId="761072544" sldId="341"/>
            <ac:spMk id="2" creationId="{01A57DC2-1FAB-46B3-969F-0591AA407CAF}"/>
          </ac:spMkLst>
        </pc:spChg>
        <pc:spChg chg="mod">
          <ac:chgData name="Jason M. Penniman" userId="ae3cb814-cbe4-44aa-afa6-3cd4f8a8ce08" providerId="ADAL" clId="{6D6B7E1D-A254-4E18-ABE2-B2F68D1855EB}" dt="2020-01-17T17:56:24.527" v="2332" actId="6549"/>
          <ac:spMkLst>
            <pc:docMk/>
            <pc:sldMk cId="761072544" sldId="341"/>
            <ac:spMk id="3" creationId="{749BF414-93D2-4C17-892B-0CE8A245BA8A}"/>
          </ac:spMkLst>
        </pc:spChg>
      </pc:sldChg>
      <pc:sldChg chg="add">
        <pc:chgData name="Jason M. Penniman" userId="ae3cb814-cbe4-44aa-afa6-3cd4f8a8ce08" providerId="ADAL" clId="{6D6B7E1D-A254-4E18-ABE2-B2F68D1855EB}" dt="2020-01-17T17:58:03.579" v="2334"/>
        <pc:sldMkLst>
          <pc:docMk/>
          <pc:sldMk cId="1445965907" sldId="342"/>
        </pc:sldMkLst>
      </pc:sldChg>
      <pc:sldChg chg="add">
        <pc:chgData name="Jason M. Penniman" userId="ae3cb814-cbe4-44aa-afa6-3cd4f8a8ce08" providerId="ADAL" clId="{6D6B7E1D-A254-4E18-ABE2-B2F68D1855EB}" dt="2020-01-17T17:58:04.881" v="2336"/>
        <pc:sldMkLst>
          <pc:docMk/>
          <pc:sldMk cId="2113382601" sldId="343"/>
        </pc:sldMkLst>
      </pc:sldChg>
      <pc:sldChg chg="add">
        <pc:chgData name="Jason M. Penniman" userId="ae3cb814-cbe4-44aa-afa6-3cd4f8a8ce08" providerId="ADAL" clId="{6D6B7E1D-A254-4E18-ABE2-B2F68D1855EB}" dt="2020-01-17T17:58:06.474" v="2338"/>
        <pc:sldMkLst>
          <pc:docMk/>
          <pc:sldMk cId="589641299" sldId="344"/>
        </pc:sldMkLst>
      </pc:sldChg>
      <pc:sldChg chg="modSp add">
        <pc:chgData name="Jason M. Penniman" userId="ae3cb814-cbe4-44aa-afa6-3cd4f8a8ce08" providerId="ADAL" clId="{6D6B7E1D-A254-4E18-ABE2-B2F68D1855EB}" dt="2020-01-17T18:17:13.388" v="3148" actId="12"/>
        <pc:sldMkLst>
          <pc:docMk/>
          <pc:sldMk cId="1771319463" sldId="345"/>
        </pc:sldMkLst>
        <pc:spChg chg="mod">
          <ac:chgData name="Jason M. Penniman" userId="ae3cb814-cbe4-44aa-afa6-3cd4f8a8ce08" providerId="ADAL" clId="{6D6B7E1D-A254-4E18-ABE2-B2F68D1855EB}" dt="2020-01-17T18:17:13.388" v="3148" actId="12"/>
          <ac:spMkLst>
            <pc:docMk/>
            <pc:sldMk cId="1771319463" sldId="345"/>
            <ac:spMk id="3" creationId="{3540E815-4B37-43F1-B77C-21E6FB0E0C0F}"/>
          </ac:spMkLst>
        </pc:spChg>
        <pc:spChg chg="mod">
          <ac:chgData name="Jason M. Penniman" userId="ae3cb814-cbe4-44aa-afa6-3cd4f8a8ce08" providerId="ADAL" clId="{6D6B7E1D-A254-4E18-ABE2-B2F68D1855EB}" dt="2020-01-17T18:16:04.098" v="2998" actId="1076"/>
          <ac:spMkLst>
            <pc:docMk/>
            <pc:sldMk cId="1771319463" sldId="345"/>
            <ac:spMk id="5" creationId="{ECE46455-B960-4C88-9514-B07BF5663101}"/>
          </ac:spMkLst>
        </pc:spChg>
        <pc:spChg chg="mod">
          <ac:chgData name="Jason M. Penniman" userId="ae3cb814-cbe4-44aa-afa6-3cd4f8a8ce08" providerId="ADAL" clId="{6D6B7E1D-A254-4E18-ABE2-B2F68D1855EB}" dt="2020-01-17T18:16:12.346" v="3000" actId="1076"/>
          <ac:spMkLst>
            <pc:docMk/>
            <pc:sldMk cId="1771319463" sldId="345"/>
            <ac:spMk id="6" creationId="{E773FE4D-A0C1-49B2-9087-B4CAD6FBF17F}"/>
          </ac:spMkLst>
        </pc:spChg>
        <pc:spChg chg="mod">
          <ac:chgData name="Jason M. Penniman" userId="ae3cb814-cbe4-44aa-afa6-3cd4f8a8ce08" providerId="ADAL" clId="{6D6B7E1D-A254-4E18-ABE2-B2F68D1855EB}" dt="2020-01-17T18:16:08.094" v="2999" actId="1076"/>
          <ac:spMkLst>
            <pc:docMk/>
            <pc:sldMk cId="1771319463" sldId="345"/>
            <ac:spMk id="7" creationId="{FF563ABA-1895-4BAB-9914-60D3F1085FFF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18:08:05.360" v="2532" actId="20577"/>
        <pc:sldMkLst>
          <pc:docMk/>
          <pc:sldMk cId="2616481313" sldId="346"/>
        </pc:sldMkLst>
        <pc:spChg chg="mod">
          <ac:chgData name="Jason M. Penniman" userId="ae3cb814-cbe4-44aa-afa6-3cd4f8a8ce08" providerId="ADAL" clId="{6D6B7E1D-A254-4E18-ABE2-B2F68D1855EB}" dt="2020-01-17T18:05:04.347" v="2414" actId="20577"/>
          <ac:spMkLst>
            <pc:docMk/>
            <pc:sldMk cId="2616481313" sldId="346"/>
            <ac:spMk id="2" creationId="{4C51A03B-7B51-4B65-9A79-423D780123BF}"/>
          </ac:spMkLst>
        </pc:spChg>
        <pc:spChg chg="del">
          <ac:chgData name="Jason M. Penniman" userId="ae3cb814-cbe4-44aa-afa6-3cd4f8a8ce08" providerId="ADAL" clId="{6D6B7E1D-A254-4E18-ABE2-B2F68D1855EB}" dt="2020-01-17T18:04:56.930" v="2389"/>
          <ac:spMkLst>
            <pc:docMk/>
            <pc:sldMk cId="2616481313" sldId="346"/>
            <ac:spMk id="3" creationId="{D2F2730A-6702-43ED-9DC6-DF9A3A2038FD}"/>
          </ac:spMkLst>
        </pc:spChg>
        <pc:spChg chg="add mod">
          <ac:chgData name="Jason M. Penniman" userId="ae3cb814-cbe4-44aa-afa6-3cd4f8a8ce08" providerId="ADAL" clId="{6D6B7E1D-A254-4E18-ABE2-B2F68D1855EB}" dt="2020-01-17T18:08:05.360" v="2532" actId="20577"/>
          <ac:spMkLst>
            <pc:docMk/>
            <pc:sldMk cId="2616481313" sldId="346"/>
            <ac:spMk id="4" creationId="{634F3B49-B3FC-4099-8B8E-9B2CB369A225}"/>
          </ac:spMkLst>
        </pc:spChg>
      </pc:sldChg>
      <pc:sldChg chg="addSp delSp modSp add modAnim">
        <pc:chgData name="Jason M. Penniman" userId="ae3cb814-cbe4-44aa-afa6-3cd4f8a8ce08" providerId="ADAL" clId="{6D6B7E1D-A254-4E18-ABE2-B2F68D1855EB}" dt="2020-01-17T18:14:47.444" v="2949"/>
        <pc:sldMkLst>
          <pc:docMk/>
          <pc:sldMk cId="3833591576" sldId="347"/>
        </pc:sldMkLst>
        <pc:spChg chg="del">
          <ac:chgData name="Jason M. Penniman" userId="ae3cb814-cbe4-44aa-afa6-3cd4f8a8ce08" providerId="ADAL" clId="{6D6B7E1D-A254-4E18-ABE2-B2F68D1855EB}" dt="2020-01-17T18:05:13.970" v="2416"/>
          <ac:spMkLst>
            <pc:docMk/>
            <pc:sldMk cId="3833591576" sldId="347"/>
            <ac:spMk id="2" creationId="{8623449A-B9AE-4436-B2D9-9B6EF706B27A}"/>
          </ac:spMkLst>
        </pc:spChg>
        <pc:spChg chg="del">
          <ac:chgData name="Jason M. Penniman" userId="ae3cb814-cbe4-44aa-afa6-3cd4f8a8ce08" providerId="ADAL" clId="{6D6B7E1D-A254-4E18-ABE2-B2F68D1855EB}" dt="2020-01-17T18:05:13.970" v="2416"/>
          <ac:spMkLst>
            <pc:docMk/>
            <pc:sldMk cId="3833591576" sldId="347"/>
            <ac:spMk id="3" creationId="{462A08D4-8D4E-4E65-A550-4365956ABE99}"/>
          </ac:spMkLst>
        </pc:spChg>
        <pc:spChg chg="add mod">
          <ac:chgData name="Jason M. Penniman" userId="ae3cb814-cbe4-44aa-afa6-3cd4f8a8ce08" providerId="ADAL" clId="{6D6B7E1D-A254-4E18-ABE2-B2F68D1855EB}" dt="2020-01-17T18:07:20.596" v="2439" actId="20577"/>
          <ac:spMkLst>
            <pc:docMk/>
            <pc:sldMk cId="3833591576" sldId="347"/>
            <ac:spMk id="5" creationId="{55CAB127-3258-48ED-969C-E0517D8D95F7}"/>
          </ac:spMkLst>
        </pc:spChg>
        <pc:spChg chg="add mod">
          <ac:chgData name="Jason M. Penniman" userId="ae3cb814-cbe4-44aa-afa6-3cd4f8a8ce08" providerId="ADAL" clId="{6D6B7E1D-A254-4E18-ABE2-B2F68D1855EB}" dt="2020-01-17T18:13:44.166" v="2948" actId="27636"/>
          <ac:spMkLst>
            <pc:docMk/>
            <pc:sldMk cId="3833591576" sldId="347"/>
            <ac:spMk id="6" creationId="{2071ECCA-BEBB-4509-892C-DECB32AF81A0}"/>
          </ac:spMkLst>
        </pc:spChg>
      </pc:sldChg>
      <pc:sldChg chg="modSp add">
        <pc:chgData name="Jason M. Penniman" userId="ae3cb814-cbe4-44aa-afa6-3cd4f8a8ce08" providerId="ADAL" clId="{6D6B7E1D-A254-4E18-ABE2-B2F68D1855EB}" dt="2020-01-17T18:15:24.271" v="2996" actId="20577"/>
        <pc:sldMkLst>
          <pc:docMk/>
          <pc:sldMk cId="2280599916" sldId="348"/>
        </pc:sldMkLst>
        <pc:spChg chg="mod">
          <ac:chgData name="Jason M. Penniman" userId="ae3cb814-cbe4-44aa-afa6-3cd4f8a8ce08" providerId="ADAL" clId="{6D6B7E1D-A254-4E18-ABE2-B2F68D1855EB}" dt="2020-01-17T18:15:15.445" v="2963" actId="5793"/>
          <ac:spMkLst>
            <pc:docMk/>
            <pc:sldMk cId="2280599916" sldId="348"/>
            <ac:spMk id="2" creationId="{DE981CC6-9A51-435F-A37F-28B649E4B40C}"/>
          </ac:spMkLst>
        </pc:spChg>
        <pc:spChg chg="mod">
          <ac:chgData name="Jason M. Penniman" userId="ae3cb814-cbe4-44aa-afa6-3cd4f8a8ce08" providerId="ADAL" clId="{6D6B7E1D-A254-4E18-ABE2-B2F68D1855EB}" dt="2020-01-17T18:15:24.271" v="2996" actId="20577"/>
          <ac:spMkLst>
            <pc:docMk/>
            <pc:sldMk cId="2280599916" sldId="348"/>
            <ac:spMk id="3" creationId="{392FE7F8-5AD9-489F-8CD1-47FF16D24BCC}"/>
          </ac:spMkLst>
        </pc:spChg>
      </pc:sldChg>
      <pc:sldChg chg="addSp delSp modSp add del">
        <pc:chgData name="Jason M. Penniman" userId="ae3cb814-cbe4-44aa-afa6-3cd4f8a8ce08" providerId="ADAL" clId="{6D6B7E1D-A254-4E18-ABE2-B2F68D1855EB}" dt="2020-01-17T20:00:10.752" v="3939" actId="2696"/>
        <pc:sldMkLst>
          <pc:docMk/>
          <pc:sldMk cId="3890759654" sldId="349"/>
        </pc:sldMkLst>
        <pc:spChg chg="del">
          <ac:chgData name="Jason M. Penniman" userId="ae3cb814-cbe4-44aa-afa6-3cd4f8a8ce08" providerId="ADAL" clId="{6D6B7E1D-A254-4E18-ABE2-B2F68D1855EB}" dt="2020-01-17T18:31:03.475" v="3174"/>
          <ac:spMkLst>
            <pc:docMk/>
            <pc:sldMk cId="3890759654" sldId="349"/>
            <ac:spMk id="2" creationId="{DC6F2656-6040-4A86-96A7-A74DC3644C63}"/>
          </ac:spMkLst>
        </pc:spChg>
        <pc:spChg chg="del">
          <ac:chgData name="Jason M. Penniman" userId="ae3cb814-cbe4-44aa-afa6-3cd4f8a8ce08" providerId="ADAL" clId="{6D6B7E1D-A254-4E18-ABE2-B2F68D1855EB}" dt="2020-01-17T18:31:03.475" v="3174"/>
          <ac:spMkLst>
            <pc:docMk/>
            <pc:sldMk cId="3890759654" sldId="349"/>
            <ac:spMk id="3" creationId="{E6B3843F-DF24-4BA4-8383-4D617AC35FD4}"/>
          </ac:spMkLst>
        </pc:spChg>
        <pc:spChg chg="add mod">
          <ac:chgData name="Jason M. Penniman" userId="ae3cb814-cbe4-44aa-afa6-3cd4f8a8ce08" providerId="ADAL" clId="{6D6B7E1D-A254-4E18-ABE2-B2F68D1855EB}" dt="2020-01-17T18:31:03.475" v="3174"/>
          <ac:spMkLst>
            <pc:docMk/>
            <pc:sldMk cId="3890759654" sldId="349"/>
            <ac:spMk id="5" creationId="{0B2BE400-9E29-4A2C-9449-514847279BC2}"/>
          </ac:spMkLst>
        </pc:spChg>
        <pc:spChg chg="add mod">
          <ac:chgData name="Jason M. Penniman" userId="ae3cb814-cbe4-44aa-afa6-3cd4f8a8ce08" providerId="ADAL" clId="{6D6B7E1D-A254-4E18-ABE2-B2F68D1855EB}" dt="2020-01-17T18:31:51.130" v="3239" actId="20577"/>
          <ac:spMkLst>
            <pc:docMk/>
            <pc:sldMk cId="3890759654" sldId="349"/>
            <ac:spMk id="6" creationId="{D5CCEBA5-D4E4-40B3-BAFE-A5DB78F9E984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18:46:04.651" v="3540" actId="11529"/>
        <pc:sldMkLst>
          <pc:docMk/>
          <pc:sldMk cId="1573822860" sldId="350"/>
        </pc:sldMkLst>
        <pc:spChg chg="del">
          <ac:chgData name="Jason M. Penniman" userId="ae3cb814-cbe4-44aa-afa6-3cd4f8a8ce08" providerId="ADAL" clId="{6D6B7E1D-A254-4E18-ABE2-B2F68D1855EB}" dt="2020-01-17T18:32:15.188" v="3241"/>
          <ac:spMkLst>
            <pc:docMk/>
            <pc:sldMk cId="1573822860" sldId="350"/>
            <ac:spMk id="2" creationId="{3BB09BAB-0F6F-4B83-B66F-0E442DD45ED6}"/>
          </ac:spMkLst>
        </pc:spChg>
        <pc:spChg chg="del">
          <ac:chgData name="Jason M. Penniman" userId="ae3cb814-cbe4-44aa-afa6-3cd4f8a8ce08" providerId="ADAL" clId="{6D6B7E1D-A254-4E18-ABE2-B2F68D1855EB}" dt="2020-01-17T18:32:15.188" v="3241"/>
          <ac:spMkLst>
            <pc:docMk/>
            <pc:sldMk cId="1573822860" sldId="350"/>
            <ac:spMk id="3" creationId="{C24AD97C-DC8D-4A25-A4E5-7F966B44F251}"/>
          </ac:spMkLst>
        </pc:spChg>
        <pc:spChg chg="add mod">
          <ac:chgData name="Jason M. Penniman" userId="ae3cb814-cbe4-44aa-afa6-3cd4f8a8ce08" providerId="ADAL" clId="{6D6B7E1D-A254-4E18-ABE2-B2F68D1855EB}" dt="2020-01-17T18:34:35.152" v="3280" actId="14100"/>
          <ac:spMkLst>
            <pc:docMk/>
            <pc:sldMk cId="1573822860" sldId="350"/>
            <ac:spMk id="5" creationId="{F568CCDF-62C7-4731-8C94-31623F6DD009}"/>
          </ac:spMkLst>
        </pc:spChg>
        <pc:spChg chg="add mod">
          <ac:chgData name="Jason M. Penniman" userId="ae3cb814-cbe4-44aa-afa6-3cd4f8a8ce08" providerId="ADAL" clId="{6D6B7E1D-A254-4E18-ABE2-B2F68D1855EB}" dt="2020-01-17T18:42:57.518" v="3398" actId="242"/>
          <ac:spMkLst>
            <pc:docMk/>
            <pc:sldMk cId="1573822860" sldId="350"/>
            <ac:spMk id="10" creationId="{834D28D4-A68A-4A34-9EC3-467FF0F55ED7}"/>
          </ac:spMkLst>
        </pc:spChg>
        <pc:spChg chg="add mod">
          <ac:chgData name="Jason M. Penniman" userId="ae3cb814-cbe4-44aa-afa6-3cd4f8a8ce08" providerId="ADAL" clId="{6D6B7E1D-A254-4E18-ABE2-B2F68D1855EB}" dt="2020-01-17T18:45:52.084" v="3537" actId="14100"/>
          <ac:spMkLst>
            <pc:docMk/>
            <pc:sldMk cId="1573822860" sldId="350"/>
            <ac:spMk id="11" creationId="{DDD0F862-5E0D-4059-9870-31A55B0BE3DA}"/>
          </ac:spMkLst>
        </pc:spChg>
        <pc:spChg chg="del mod topLvl">
          <ac:chgData name="Jason M. Penniman" userId="ae3cb814-cbe4-44aa-afa6-3cd4f8a8ce08" providerId="ADAL" clId="{6D6B7E1D-A254-4E18-ABE2-B2F68D1855EB}" dt="2020-01-17T18:38:34.726" v="3329" actId="478"/>
          <ac:spMkLst>
            <pc:docMk/>
            <pc:sldMk cId="1573822860" sldId="350"/>
            <ac:spMk id="14" creationId="{AD16004D-A600-438E-BE1B-43A7EF6CC035}"/>
          </ac:spMkLst>
        </pc:spChg>
        <pc:spChg chg="del mod topLvl">
          <ac:chgData name="Jason M. Penniman" userId="ae3cb814-cbe4-44aa-afa6-3cd4f8a8ce08" providerId="ADAL" clId="{6D6B7E1D-A254-4E18-ABE2-B2F68D1855EB}" dt="2020-01-17T18:38:34.726" v="3329" actId="478"/>
          <ac:spMkLst>
            <pc:docMk/>
            <pc:sldMk cId="1573822860" sldId="350"/>
            <ac:spMk id="15" creationId="{8B5E830C-A16C-4D44-873F-D0EA3909858D}"/>
          </ac:spMkLst>
        </pc:spChg>
        <pc:spChg chg="del mod topLvl">
          <ac:chgData name="Jason M. Penniman" userId="ae3cb814-cbe4-44aa-afa6-3cd4f8a8ce08" providerId="ADAL" clId="{6D6B7E1D-A254-4E18-ABE2-B2F68D1855EB}" dt="2020-01-17T18:38:34.726" v="3329" actId="478"/>
          <ac:spMkLst>
            <pc:docMk/>
            <pc:sldMk cId="1573822860" sldId="350"/>
            <ac:spMk id="19" creationId="{3C866600-A56C-4868-A7F0-DF45E68964D8}"/>
          </ac:spMkLst>
        </pc:spChg>
        <pc:spChg chg="del mod topLvl">
          <ac:chgData name="Jason M. Penniman" userId="ae3cb814-cbe4-44aa-afa6-3cd4f8a8ce08" providerId="ADAL" clId="{6D6B7E1D-A254-4E18-ABE2-B2F68D1855EB}" dt="2020-01-17T18:38:34.726" v="3329" actId="478"/>
          <ac:spMkLst>
            <pc:docMk/>
            <pc:sldMk cId="1573822860" sldId="350"/>
            <ac:spMk id="24" creationId="{572C54A4-1A71-42BE-A7D8-51A9409214A2}"/>
          </ac:spMkLst>
        </pc:spChg>
        <pc:spChg chg="add del mod">
          <ac:chgData name="Jason M. Penniman" userId="ae3cb814-cbe4-44aa-afa6-3cd4f8a8ce08" providerId="ADAL" clId="{6D6B7E1D-A254-4E18-ABE2-B2F68D1855EB}" dt="2020-01-17T18:42:17.652" v="3392" actId="478"/>
          <ac:spMkLst>
            <pc:docMk/>
            <pc:sldMk cId="1573822860" sldId="350"/>
            <ac:spMk id="37" creationId="{797C3938-1779-4128-AAEB-333D26D41CAF}"/>
          </ac:spMkLst>
        </pc:spChg>
        <pc:spChg chg="add mod">
          <ac:chgData name="Jason M. Penniman" userId="ae3cb814-cbe4-44aa-afa6-3cd4f8a8ce08" providerId="ADAL" clId="{6D6B7E1D-A254-4E18-ABE2-B2F68D1855EB}" dt="2020-01-17T18:43:30.476" v="3451" actId="14100"/>
          <ac:spMkLst>
            <pc:docMk/>
            <pc:sldMk cId="1573822860" sldId="350"/>
            <ac:spMk id="45" creationId="{F780A632-7AE8-4D08-B2A0-34085037E586}"/>
          </ac:spMkLst>
        </pc:spChg>
        <pc:spChg chg="add mod">
          <ac:chgData name="Jason M. Penniman" userId="ae3cb814-cbe4-44aa-afa6-3cd4f8a8ce08" providerId="ADAL" clId="{6D6B7E1D-A254-4E18-ABE2-B2F68D1855EB}" dt="2020-01-17T18:45:58.020" v="3538" actId="1076"/>
          <ac:spMkLst>
            <pc:docMk/>
            <pc:sldMk cId="1573822860" sldId="350"/>
            <ac:spMk id="49" creationId="{464D1E80-621F-4D5B-B2C6-3EDF4278865E}"/>
          </ac:spMkLst>
        </pc:spChg>
        <pc:spChg chg="add mod">
          <ac:chgData name="Jason M. Penniman" userId="ae3cb814-cbe4-44aa-afa6-3cd4f8a8ce08" providerId="ADAL" clId="{6D6B7E1D-A254-4E18-ABE2-B2F68D1855EB}" dt="2020-01-17T18:46:00.276" v="3539" actId="1076"/>
          <ac:spMkLst>
            <pc:docMk/>
            <pc:sldMk cId="1573822860" sldId="350"/>
            <ac:spMk id="50" creationId="{536A60E6-0F2E-4F30-9EC3-476F1EC2EEAB}"/>
          </ac:spMkLst>
        </pc:spChg>
        <pc:spChg chg="add mod">
          <ac:chgData name="Jason M. Penniman" userId="ae3cb814-cbe4-44aa-afa6-3cd4f8a8ce08" providerId="ADAL" clId="{6D6B7E1D-A254-4E18-ABE2-B2F68D1855EB}" dt="2020-01-17T18:44:47.697" v="3505" actId="20577"/>
          <ac:spMkLst>
            <pc:docMk/>
            <pc:sldMk cId="1573822860" sldId="350"/>
            <ac:spMk id="51" creationId="{4AB21C79-4109-4042-93EE-2AFC36BA8D83}"/>
          </ac:spMkLst>
        </pc:spChg>
        <pc:grpChg chg="add mod">
          <ac:chgData name="Jason M. Penniman" userId="ae3cb814-cbe4-44aa-afa6-3cd4f8a8ce08" providerId="ADAL" clId="{6D6B7E1D-A254-4E18-ABE2-B2F68D1855EB}" dt="2020-01-17T18:34:32.855" v="3278" actId="14100"/>
          <ac:grpSpMkLst>
            <pc:docMk/>
            <pc:sldMk cId="1573822860" sldId="350"/>
            <ac:grpSpMk id="7" creationId="{BC4CC394-FA6E-47B6-A2E5-A54D03294E1B}"/>
          </ac:grpSpMkLst>
        </pc:grpChg>
        <pc:grpChg chg="add del mod">
          <ac:chgData name="Jason M. Penniman" userId="ae3cb814-cbe4-44aa-afa6-3cd4f8a8ce08" providerId="ADAL" clId="{6D6B7E1D-A254-4E18-ABE2-B2F68D1855EB}" dt="2020-01-17T18:37:24.921" v="3314" actId="165"/>
          <ac:grpSpMkLst>
            <pc:docMk/>
            <pc:sldMk cId="1573822860" sldId="350"/>
            <ac:grpSpMk id="12" creationId="{E1506944-907C-4884-9613-AA724107FF86}"/>
          </ac:grpSpMkLst>
        </pc:grpChg>
        <pc:grpChg chg="mod topLvl">
          <ac:chgData name="Jason M. Penniman" userId="ae3cb814-cbe4-44aa-afa6-3cd4f8a8ce08" providerId="ADAL" clId="{6D6B7E1D-A254-4E18-ABE2-B2F68D1855EB}" dt="2020-01-17T18:43:39.708" v="3461" actId="1036"/>
          <ac:grpSpMkLst>
            <pc:docMk/>
            <pc:sldMk cId="1573822860" sldId="350"/>
            <ac:grpSpMk id="16" creationId="{32EB232A-FB39-4A59-9541-121E744553CF}"/>
          </ac:grpSpMkLst>
        </pc:grpChg>
        <pc:grpChg chg="del mod topLvl">
          <ac:chgData name="Jason M. Penniman" userId="ae3cb814-cbe4-44aa-afa6-3cd4f8a8ce08" providerId="ADAL" clId="{6D6B7E1D-A254-4E18-ABE2-B2F68D1855EB}" dt="2020-01-17T18:38:34.726" v="3329" actId="478"/>
          <ac:grpSpMkLst>
            <pc:docMk/>
            <pc:sldMk cId="1573822860" sldId="350"/>
            <ac:grpSpMk id="22" creationId="{1F2E7ACA-C6D9-447E-A41D-6D28A153F4E2}"/>
          </ac:grpSpMkLst>
        </pc:grpChg>
        <pc:picChg chg="add del mod">
          <ac:chgData name="Jason M. Penniman" userId="ae3cb814-cbe4-44aa-afa6-3cd4f8a8ce08" providerId="ADAL" clId="{6D6B7E1D-A254-4E18-ABE2-B2F68D1855EB}" dt="2020-01-17T18:33:02.063" v="3270"/>
          <ac:picMkLst>
            <pc:docMk/>
            <pc:sldMk cId="1573822860" sldId="350"/>
            <ac:picMk id="6" creationId="{B2669B0F-2960-411D-9BE7-CDEB1DB1EA55}"/>
          </ac:picMkLst>
        </pc:picChg>
        <pc:picChg chg="mod topLvl">
          <ac:chgData name="Jason M. Penniman" userId="ae3cb814-cbe4-44aa-afa6-3cd4f8a8ce08" providerId="ADAL" clId="{6D6B7E1D-A254-4E18-ABE2-B2F68D1855EB}" dt="2020-01-17T18:45:30.526" v="3526" actId="1037"/>
          <ac:picMkLst>
            <pc:docMk/>
            <pc:sldMk cId="1573822860" sldId="350"/>
            <ac:picMk id="13" creationId="{2440FB56-642C-457D-B951-519A3002029B}"/>
          </ac:picMkLst>
        </pc:picChg>
        <pc:picChg chg="del mod topLvl">
          <ac:chgData name="Jason M. Penniman" userId="ae3cb814-cbe4-44aa-afa6-3cd4f8a8ce08" providerId="ADAL" clId="{6D6B7E1D-A254-4E18-ABE2-B2F68D1855EB}" dt="2020-01-17T18:38:34.726" v="3329" actId="478"/>
          <ac:picMkLst>
            <pc:docMk/>
            <pc:sldMk cId="1573822860" sldId="350"/>
            <ac:picMk id="23" creationId="{D8C4FCAD-49F5-4F4C-8E7F-164CE262E5E2}"/>
          </ac:picMkLst>
        </pc:picChg>
        <pc:cxnChg chg="del mod topLvl">
          <ac:chgData name="Jason M. Penniman" userId="ae3cb814-cbe4-44aa-afa6-3cd4f8a8ce08" providerId="ADAL" clId="{6D6B7E1D-A254-4E18-ABE2-B2F68D1855EB}" dt="2020-01-17T18:37:52.840" v="3316" actId="478"/>
          <ac:cxnSpMkLst>
            <pc:docMk/>
            <pc:sldMk cId="1573822860" sldId="350"/>
            <ac:cxnSpMk id="17" creationId="{8E9051DA-D8E3-4C19-99FD-EBFFFF230BDD}"/>
          </ac:cxnSpMkLst>
        </pc:cxnChg>
        <pc:cxnChg chg="mod topLvl">
          <ac:chgData name="Jason M. Penniman" userId="ae3cb814-cbe4-44aa-afa6-3cd4f8a8ce08" providerId="ADAL" clId="{6D6B7E1D-A254-4E18-ABE2-B2F68D1855EB}" dt="2020-01-17T18:43:39.708" v="3461" actId="1036"/>
          <ac:cxnSpMkLst>
            <pc:docMk/>
            <pc:sldMk cId="1573822860" sldId="350"/>
            <ac:cxnSpMk id="18" creationId="{5B715653-EE74-4DCD-9EE8-D5166A958DA5}"/>
          </ac:cxnSpMkLst>
        </pc:cxnChg>
        <pc:cxnChg chg="del mod topLvl">
          <ac:chgData name="Jason M. Penniman" userId="ae3cb814-cbe4-44aa-afa6-3cd4f8a8ce08" providerId="ADAL" clId="{6D6B7E1D-A254-4E18-ABE2-B2F68D1855EB}" dt="2020-01-17T18:38:34.726" v="3329" actId="478"/>
          <ac:cxnSpMkLst>
            <pc:docMk/>
            <pc:sldMk cId="1573822860" sldId="350"/>
            <ac:cxnSpMk id="20" creationId="{40334CB7-DA01-47E3-8BB7-6658050CD3D5}"/>
          </ac:cxnSpMkLst>
        </pc:cxnChg>
        <pc:cxnChg chg="del mod topLvl">
          <ac:chgData name="Jason M. Penniman" userId="ae3cb814-cbe4-44aa-afa6-3cd4f8a8ce08" providerId="ADAL" clId="{6D6B7E1D-A254-4E18-ABE2-B2F68D1855EB}" dt="2020-01-17T18:38:38.925" v="3330" actId="478"/>
          <ac:cxnSpMkLst>
            <pc:docMk/>
            <pc:sldMk cId="1573822860" sldId="350"/>
            <ac:cxnSpMk id="21" creationId="{E94B868F-6C7A-4338-A1C8-A8E2617DBB1F}"/>
          </ac:cxnSpMkLst>
        </pc:cxnChg>
        <pc:cxnChg chg="add mod">
          <ac:chgData name="Jason M. Penniman" userId="ae3cb814-cbe4-44aa-afa6-3cd4f8a8ce08" providerId="ADAL" clId="{6D6B7E1D-A254-4E18-ABE2-B2F68D1855EB}" dt="2020-01-17T18:46:00.276" v="3539" actId="1076"/>
          <ac:cxnSpMkLst>
            <pc:docMk/>
            <pc:sldMk cId="1573822860" sldId="350"/>
            <ac:cxnSpMk id="34" creationId="{84C346F7-EFB7-4D5C-BB4E-24114B79C496}"/>
          </ac:cxnSpMkLst>
        </pc:cxnChg>
        <pc:cxnChg chg="add del mod">
          <ac:chgData name="Jason M. Penniman" userId="ae3cb814-cbe4-44aa-afa6-3cd4f8a8ce08" providerId="ADAL" clId="{6D6B7E1D-A254-4E18-ABE2-B2F68D1855EB}" dt="2020-01-17T18:40:36.979" v="3389" actId="478"/>
          <ac:cxnSpMkLst>
            <pc:docMk/>
            <pc:sldMk cId="1573822860" sldId="350"/>
            <ac:cxnSpMk id="39" creationId="{2ADBB34A-713E-4229-9457-49616572FE81}"/>
          </ac:cxnSpMkLst>
        </pc:cxnChg>
        <pc:cxnChg chg="add del mod">
          <ac:chgData name="Jason M. Penniman" userId="ae3cb814-cbe4-44aa-afa6-3cd4f8a8ce08" providerId="ADAL" clId="{6D6B7E1D-A254-4E18-ABE2-B2F68D1855EB}" dt="2020-01-17T18:42:21.465" v="3393" actId="478"/>
          <ac:cxnSpMkLst>
            <pc:docMk/>
            <pc:sldMk cId="1573822860" sldId="350"/>
            <ac:cxnSpMk id="41" creationId="{D55B7B4A-F322-4DF5-9F5D-EFAA330CCEC5}"/>
          </ac:cxnSpMkLst>
        </pc:cxnChg>
        <pc:cxnChg chg="add del mod">
          <ac:chgData name="Jason M. Penniman" userId="ae3cb814-cbe4-44aa-afa6-3cd4f8a8ce08" providerId="ADAL" clId="{6D6B7E1D-A254-4E18-ABE2-B2F68D1855EB}" dt="2020-01-17T18:42:23.027" v="3394" actId="478"/>
          <ac:cxnSpMkLst>
            <pc:docMk/>
            <pc:sldMk cId="1573822860" sldId="350"/>
            <ac:cxnSpMk id="43" creationId="{EC78E33A-8A80-4F1B-8B18-855834E88ED1}"/>
          </ac:cxnSpMkLst>
        </pc:cxnChg>
        <pc:cxnChg chg="add mod">
          <ac:chgData name="Jason M. Penniman" userId="ae3cb814-cbe4-44aa-afa6-3cd4f8a8ce08" providerId="ADAL" clId="{6D6B7E1D-A254-4E18-ABE2-B2F68D1855EB}" dt="2020-01-17T18:44:52.762" v="3506" actId="11529"/>
          <ac:cxnSpMkLst>
            <pc:docMk/>
            <pc:sldMk cId="1573822860" sldId="350"/>
            <ac:cxnSpMk id="53" creationId="{8A628C9E-C01A-4EC0-86FA-28F212297EA4}"/>
          </ac:cxnSpMkLst>
        </pc:cxnChg>
        <pc:cxnChg chg="add del mod">
          <ac:chgData name="Jason M. Penniman" userId="ae3cb814-cbe4-44aa-afa6-3cd4f8a8ce08" providerId="ADAL" clId="{6D6B7E1D-A254-4E18-ABE2-B2F68D1855EB}" dt="2020-01-17T18:45:08.453" v="3508" actId="478"/>
          <ac:cxnSpMkLst>
            <pc:docMk/>
            <pc:sldMk cId="1573822860" sldId="350"/>
            <ac:cxnSpMk id="55" creationId="{ED90454E-D514-4950-A7DC-F0E30D948686}"/>
          </ac:cxnSpMkLst>
        </pc:cxnChg>
        <pc:cxnChg chg="add mod">
          <ac:chgData name="Jason M. Penniman" userId="ae3cb814-cbe4-44aa-afa6-3cd4f8a8ce08" providerId="ADAL" clId="{6D6B7E1D-A254-4E18-ABE2-B2F68D1855EB}" dt="2020-01-17T18:45:58.020" v="3538" actId="1076"/>
          <ac:cxnSpMkLst>
            <pc:docMk/>
            <pc:sldMk cId="1573822860" sldId="350"/>
            <ac:cxnSpMk id="57" creationId="{ACBF50C4-342F-45E6-A2D4-BFECED3A7216}"/>
          </ac:cxnSpMkLst>
        </pc:cxnChg>
        <pc:cxnChg chg="add mod">
          <ac:chgData name="Jason M. Penniman" userId="ae3cb814-cbe4-44aa-afa6-3cd4f8a8ce08" providerId="ADAL" clId="{6D6B7E1D-A254-4E18-ABE2-B2F68D1855EB}" dt="2020-01-17T18:46:04.651" v="3540" actId="11529"/>
          <ac:cxnSpMkLst>
            <pc:docMk/>
            <pc:sldMk cId="1573822860" sldId="350"/>
            <ac:cxnSpMk id="63" creationId="{BA702A8F-D65B-4829-9652-AA508713250E}"/>
          </ac:cxnSpMkLst>
        </pc:cxnChg>
      </pc:sldChg>
      <pc:sldChg chg="addSp modSp add">
        <pc:chgData name="Jason M. Penniman" userId="ae3cb814-cbe4-44aa-afa6-3cd4f8a8ce08" providerId="ADAL" clId="{6D6B7E1D-A254-4E18-ABE2-B2F68D1855EB}" dt="2020-01-17T19:59:58.932" v="3938" actId="20577"/>
        <pc:sldMkLst>
          <pc:docMk/>
          <pc:sldMk cId="1875763391" sldId="351"/>
        </pc:sldMkLst>
        <pc:spChg chg="mod">
          <ac:chgData name="Jason M. Penniman" userId="ae3cb814-cbe4-44aa-afa6-3cd4f8a8ce08" providerId="ADAL" clId="{6D6B7E1D-A254-4E18-ABE2-B2F68D1855EB}" dt="2020-01-17T19:57:41.032" v="3567" actId="20577"/>
          <ac:spMkLst>
            <pc:docMk/>
            <pc:sldMk cId="1875763391" sldId="351"/>
            <ac:spMk id="2" creationId="{38B20CA6-5751-4940-8050-2FFE6B912ABF}"/>
          </ac:spMkLst>
        </pc:spChg>
        <pc:spChg chg="add mod">
          <ac:chgData name="Jason M. Penniman" userId="ae3cb814-cbe4-44aa-afa6-3cd4f8a8ce08" providerId="ADAL" clId="{6D6B7E1D-A254-4E18-ABE2-B2F68D1855EB}" dt="2020-01-17T19:59:58.932" v="3938" actId="20577"/>
          <ac:spMkLst>
            <pc:docMk/>
            <pc:sldMk cId="1875763391" sldId="351"/>
            <ac:spMk id="4" creationId="{E47055DD-FD92-4101-82A4-D31125C8DF21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20:04:14.682" v="4148" actId="5793"/>
        <pc:sldMkLst>
          <pc:docMk/>
          <pc:sldMk cId="2258129618" sldId="352"/>
        </pc:sldMkLst>
        <pc:spChg chg="del">
          <ac:chgData name="Jason M. Penniman" userId="ae3cb814-cbe4-44aa-afa6-3cd4f8a8ce08" providerId="ADAL" clId="{6D6B7E1D-A254-4E18-ABE2-B2F68D1855EB}" dt="2020-01-17T20:02:00.457" v="3941"/>
          <ac:spMkLst>
            <pc:docMk/>
            <pc:sldMk cId="2258129618" sldId="352"/>
            <ac:spMk id="2" creationId="{2940C819-ACD5-4E78-8F69-AD76D072F959}"/>
          </ac:spMkLst>
        </pc:spChg>
        <pc:spChg chg="add mod">
          <ac:chgData name="Jason M. Penniman" userId="ae3cb814-cbe4-44aa-afa6-3cd4f8a8ce08" providerId="ADAL" clId="{6D6B7E1D-A254-4E18-ABE2-B2F68D1855EB}" dt="2020-01-17T20:03:49.992" v="4071" actId="20577"/>
          <ac:spMkLst>
            <pc:docMk/>
            <pc:sldMk cId="2258129618" sldId="352"/>
            <ac:spMk id="4" creationId="{2ECF0735-0CF3-451F-AF68-B794BF6C8F4E}"/>
          </ac:spMkLst>
        </pc:spChg>
        <pc:spChg chg="add mod">
          <ac:chgData name="Jason M. Penniman" userId="ae3cb814-cbe4-44aa-afa6-3cd4f8a8ce08" providerId="ADAL" clId="{6D6B7E1D-A254-4E18-ABE2-B2F68D1855EB}" dt="2020-01-17T20:04:14.682" v="4148" actId="5793"/>
          <ac:spMkLst>
            <pc:docMk/>
            <pc:sldMk cId="2258129618" sldId="352"/>
            <ac:spMk id="5" creationId="{818B41A9-6DE1-411A-8A27-194FE5E8F964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20:04:21.061" v="4150"/>
        <pc:sldMkLst>
          <pc:docMk/>
          <pc:sldMk cId="284772742" sldId="353"/>
        </pc:sldMkLst>
        <pc:spChg chg="del">
          <ac:chgData name="Jason M. Penniman" userId="ae3cb814-cbe4-44aa-afa6-3cd4f8a8ce08" providerId="ADAL" clId="{6D6B7E1D-A254-4E18-ABE2-B2F68D1855EB}" dt="2020-01-17T20:02:25.873" v="3985"/>
          <ac:spMkLst>
            <pc:docMk/>
            <pc:sldMk cId="284772742" sldId="353"/>
            <ac:spMk id="2" creationId="{490EFAF7-9181-4A06-B7D2-E39DCB6F8A4A}"/>
          </ac:spMkLst>
        </pc:spChg>
        <pc:spChg chg="del">
          <ac:chgData name="Jason M. Penniman" userId="ae3cb814-cbe4-44aa-afa6-3cd4f8a8ce08" providerId="ADAL" clId="{6D6B7E1D-A254-4E18-ABE2-B2F68D1855EB}" dt="2020-01-17T20:02:25.873" v="3985"/>
          <ac:spMkLst>
            <pc:docMk/>
            <pc:sldMk cId="284772742" sldId="353"/>
            <ac:spMk id="3" creationId="{CC4E0A1E-8382-4FB2-A365-DAA0E206C4AF}"/>
          </ac:spMkLst>
        </pc:spChg>
        <pc:spChg chg="add mod">
          <ac:chgData name="Jason M. Penniman" userId="ae3cb814-cbe4-44aa-afa6-3cd4f8a8ce08" providerId="ADAL" clId="{6D6B7E1D-A254-4E18-ABE2-B2F68D1855EB}" dt="2020-01-17T20:04:19.655" v="4149"/>
          <ac:spMkLst>
            <pc:docMk/>
            <pc:sldMk cId="284772742" sldId="353"/>
            <ac:spMk id="5" creationId="{E062D815-F6CB-403E-A2BE-0584C83BFAFF}"/>
          </ac:spMkLst>
        </pc:spChg>
        <pc:spChg chg="add mod">
          <ac:chgData name="Jason M. Penniman" userId="ae3cb814-cbe4-44aa-afa6-3cd4f8a8ce08" providerId="ADAL" clId="{6D6B7E1D-A254-4E18-ABE2-B2F68D1855EB}" dt="2020-01-17T20:04:21.061" v="4150"/>
          <ac:spMkLst>
            <pc:docMk/>
            <pc:sldMk cId="284772742" sldId="353"/>
            <ac:spMk id="6" creationId="{D7A7BBB6-97F5-448B-B27E-F85C4ECED8B5}"/>
          </ac:spMkLst>
        </pc:spChg>
      </pc:sldChg>
      <pc:sldChg chg="modSp add">
        <pc:chgData name="Jason M. Penniman" userId="ae3cb814-cbe4-44aa-afa6-3cd4f8a8ce08" providerId="ADAL" clId="{6D6B7E1D-A254-4E18-ABE2-B2F68D1855EB}" dt="2020-01-17T20:05:00.418" v="4169" actId="20577"/>
        <pc:sldMkLst>
          <pc:docMk/>
          <pc:sldMk cId="290880939" sldId="354"/>
        </pc:sldMkLst>
        <pc:spChg chg="mod">
          <ac:chgData name="Jason M. Penniman" userId="ae3cb814-cbe4-44aa-afa6-3cd4f8a8ce08" providerId="ADAL" clId="{6D6B7E1D-A254-4E18-ABE2-B2F68D1855EB}" dt="2020-01-17T20:05:00.418" v="4169" actId="20577"/>
          <ac:spMkLst>
            <pc:docMk/>
            <pc:sldMk cId="290880939" sldId="354"/>
            <ac:spMk id="2" creationId="{09DD1F21-E8A9-4E82-B8A9-9ACE6440E644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20:31:55.787" v="4432" actId="20577"/>
        <pc:sldMkLst>
          <pc:docMk/>
          <pc:sldMk cId="1758370319" sldId="355"/>
        </pc:sldMkLst>
        <pc:spChg chg="del">
          <ac:chgData name="Jason M. Penniman" userId="ae3cb814-cbe4-44aa-afa6-3cd4f8a8ce08" providerId="ADAL" clId="{6D6B7E1D-A254-4E18-ABE2-B2F68D1855EB}" dt="2020-01-17T20:05:11.051" v="4171"/>
          <ac:spMkLst>
            <pc:docMk/>
            <pc:sldMk cId="1758370319" sldId="355"/>
            <ac:spMk id="2" creationId="{8AAB2CEC-3E69-4435-BF2A-46BE8F354A1C}"/>
          </ac:spMkLst>
        </pc:spChg>
        <pc:spChg chg="del">
          <ac:chgData name="Jason M. Penniman" userId="ae3cb814-cbe4-44aa-afa6-3cd4f8a8ce08" providerId="ADAL" clId="{6D6B7E1D-A254-4E18-ABE2-B2F68D1855EB}" dt="2020-01-17T20:05:11.051" v="4171"/>
          <ac:spMkLst>
            <pc:docMk/>
            <pc:sldMk cId="1758370319" sldId="355"/>
            <ac:spMk id="3" creationId="{45DF3BC1-C7D6-4B34-A312-2E91DB955F64}"/>
          </ac:spMkLst>
        </pc:spChg>
        <pc:spChg chg="add del mod">
          <ac:chgData name="Jason M. Penniman" userId="ae3cb814-cbe4-44aa-afa6-3cd4f8a8ce08" providerId="ADAL" clId="{6D6B7E1D-A254-4E18-ABE2-B2F68D1855EB}" dt="2020-01-17T20:05:11.051" v="4171"/>
          <ac:spMkLst>
            <pc:docMk/>
            <pc:sldMk cId="1758370319" sldId="355"/>
            <ac:spMk id="5" creationId="{078A8B85-9E54-4BFB-B07E-CE348751DE4E}"/>
          </ac:spMkLst>
        </pc:spChg>
        <pc:spChg chg="add del mod">
          <ac:chgData name="Jason M. Penniman" userId="ae3cb814-cbe4-44aa-afa6-3cd4f8a8ce08" providerId="ADAL" clId="{6D6B7E1D-A254-4E18-ABE2-B2F68D1855EB}" dt="2020-01-17T20:05:13.233" v="4172"/>
          <ac:spMkLst>
            <pc:docMk/>
            <pc:sldMk cId="1758370319" sldId="355"/>
            <ac:spMk id="6" creationId="{8CDCE2F9-EB47-4A01-B462-0A739419CC78}"/>
          </ac:spMkLst>
        </pc:spChg>
        <pc:spChg chg="add del mod">
          <ac:chgData name="Jason M. Penniman" userId="ae3cb814-cbe4-44aa-afa6-3cd4f8a8ce08" providerId="ADAL" clId="{6D6B7E1D-A254-4E18-ABE2-B2F68D1855EB}" dt="2020-01-17T20:05:13.233" v="4172"/>
          <ac:spMkLst>
            <pc:docMk/>
            <pc:sldMk cId="1758370319" sldId="355"/>
            <ac:spMk id="7" creationId="{4636F0EB-15EE-473E-BF7F-B650AE0E4C21}"/>
          </ac:spMkLst>
        </pc:spChg>
        <pc:spChg chg="add mod">
          <ac:chgData name="Jason M. Penniman" userId="ae3cb814-cbe4-44aa-afa6-3cd4f8a8ce08" providerId="ADAL" clId="{6D6B7E1D-A254-4E18-ABE2-B2F68D1855EB}" dt="2020-01-17T20:05:26.446" v="4215" actId="20577"/>
          <ac:spMkLst>
            <pc:docMk/>
            <pc:sldMk cId="1758370319" sldId="355"/>
            <ac:spMk id="8" creationId="{1D681E0A-CE6C-49F9-8796-551BC3868BB1}"/>
          </ac:spMkLst>
        </pc:spChg>
        <pc:spChg chg="add mod">
          <ac:chgData name="Jason M. Penniman" userId="ae3cb814-cbe4-44aa-afa6-3cd4f8a8ce08" providerId="ADAL" clId="{6D6B7E1D-A254-4E18-ABE2-B2F68D1855EB}" dt="2020-01-17T20:31:55.787" v="4432" actId="20577"/>
          <ac:spMkLst>
            <pc:docMk/>
            <pc:sldMk cId="1758370319" sldId="355"/>
            <ac:spMk id="9" creationId="{7EB8868B-AF12-4B62-8576-86511C8CA0D0}"/>
          </ac:spMkLst>
        </pc:spChg>
      </pc:sldChg>
      <pc:sldChg chg="modSp add">
        <pc:chgData name="Jason M. Penniman" userId="ae3cb814-cbe4-44aa-afa6-3cd4f8a8ce08" providerId="ADAL" clId="{6D6B7E1D-A254-4E18-ABE2-B2F68D1855EB}" dt="2020-01-17T20:34:13.357" v="4547" actId="20577"/>
        <pc:sldMkLst>
          <pc:docMk/>
          <pc:sldMk cId="2636352327" sldId="356"/>
        </pc:sldMkLst>
        <pc:spChg chg="mod">
          <ac:chgData name="Jason M. Penniman" userId="ae3cb814-cbe4-44aa-afa6-3cd4f8a8ce08" providerId="ADAL" clId="{6D6B7E1D-A254-4E18-ABE2-B2F68D1855EB}" dt="2020-01-17T20:32:12.191" v="4448" actId="20577"/>
          <ac:spMkLst>
            <pc:docMk/>
            <pc:sldMk cId="2636352327" sldId="356"/>
            <ac:spMk id="2" creationId="{C6F386D6-9905-409F-B4D9-016718EA5F84}"/>
          </ac:spMkLst>
        </pc:spChg>
        <pc:spChg chg="mod">
          <ac:chgData name="Jason M. Penniman" userId="ae3cb814-cbe4-44aa-afa6-3cd4f8a8ce08" providerId="ADAL" clId="{6D6B7E1D-A254-4E18-ABE2-B2F68D1855EB}" dt="2020-01-17T20:34:13.357" v="4547" actId="20577"/>
          <ac:spMkLst>
            <pc:docMk/>
            <pc:sldMk cId="2636352327" sldId="356"/>
            <ac:spMk id="3" creationId="{3F661CC8-B9AE-41CF-B102-E87A16EBEAC1}"/>
          </ac:spMkLst>
        </pc:spChg>
      </pc:sldChg>
      <pc:sldChg chg="addSp delSp modSp add">
        <pc:chgData name="Jason M. Penniman" userId="ae3cb814-cbe4-44aa-afa6-3cd4f8a8ce08" providerId="ADAL" clId="{6D6B7E1D-A254-4E18-ABE2-B2F68D1855EB}" dt="2020-01-17T20:48:14.433" v="4892" actId="1076"/>
        <pc:sldMkLst>
          <pc:docMk/>
          <pc:sldMk cId="1423030865" sldId="357"/>
        </pc:sldMkLst>
        <pc:spChg chg="mod">
          <ac:chgData name="Jason M. Penniman" userId="ae3cb814-cbe4-44aa-afa6-3cd4f8a8ce08" providerId="ADAL" clId="{6D6B7E1D-A254-4E18-ABE2-B2F68D1855EB}" dt="2020-01-17T20:48:04.864" v="4891" actId="20577"/>
          <ac:spMkLst>
            <pc:docMk/>
            <pc:sldMk cId="1423030865" sldId="357"/>
            <ac:spMk id="2" creationId="{889E5A38-DCB1-4B73-B8CE-178583D627A0}"/>
          </ac:spMkLst>
        </pc:spChg>
        <pc:spChg chg="del">
          <ac:chgData name="Jason M. Penniman" userId="ae3cb814-cbe4-44aa-afa6-3cd4f8a8ce08" providerId="ADAL" clId="{6D6B7E1D-A254-4E18-ABE2-B2F68D1855EB}" dt="2020-01-17T20:37:33.897" v="4549" actId="478"/>
          <ac:spMkLst>
            <pc:docMk/>
            <pc:sldMk cId="1423030865" sldId="357"/>
            <ac:spMk id="3" creationId="{6B26FA0B-1A60-417E-B1E8-093D7058CCE4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5" creationId="{4866FE83-DFEF-412C-BA4B-529837C4B6DB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" creationId="{2690E378-A34B-45E3-B2AD-AE49F7B1D581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" creationId="{B4588E1A-9ACB-4A07-B7CF-C5DBEDD8CED2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8" creationId="{7A97EDF2-C711-4BAB-B827-AA4AB1EAEC60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9" creationId="{76CF41A2-67FF-4BE2-AFCD-EE55BBDBF430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10" creationId="{9401165A-A288-4D6E-92B9-C325FBED550D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11" creationId="{8F532F01-3A40-4848-AB82-951B82D03175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12" creationId="{C6172ACE-16B1-40F2-91AD-557EFA9C6C48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5" creationId="{5A8E15CB-0701-449E-BAD4-196F756A1610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6" creationId="{3839C915-3792-4430-A406-5846A66D4362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7" creationId="{19F1EACA-80CB-4BCA-B204-6F53CE47CA58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8" creationId="{C3A21959-E704-43B0-B620-21D66146717D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69" creationId="{92DC9851-D834-4CED-87E9-D06448EB8B08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0" creationId="{125091D5-FBF4-454E-BB53-B64F355E4892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1" creationId="{C27330E8-6733-427F-BC05-4C83CDF57D20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2" creationId="{F86B5F11-F287-4D33-84FA-17CEF0887B2C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3" creationId="{DDEE5B07-C8A0-47F6-829B-4B8F915A9866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4" creationId="{E88901B4-ED49-42B0-BAD6-D0E5B4DB48D0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5" creationId="{834BD1C1-B8B2-4E47-BE90-1A9A3A8AB728}"/>
          </ac:spMkLst>
        </pc:spChg>
        <pc:spChg chg="add mod">
          <ac:chgData name="Jason M. Penniman" userId="ae3cb814-cbe4-44aa-afa6-3cd4f8a8ce08" providerId="ADAL" clId="{6D6B7E1D-A254-4E18-ABE2-B2F68D1855EB}" dt="2020-01-17T20:48:14.433" v="4892" actId="1076"/>
          <ac:spMkLst>
            <pc:docMk/>
            <pc:sldMk cId="1423030865" sldId="357"/>
            <ac:spMk id="76" creationId="{3485A27F-F5CA-4F2B-8844-4C469BA443C5}"/>
          </ac:spMkLst>
        </pc:spChg>
        <pc:cxnChg chg="add del mod">
          <ac:chgData name="Jason M. Penniman" userId="ae3cb814-cbe4-44aa-afa6-3cd4f8a8ce08" providerId="ADAL" clId="{6D6B7E1D-A254-4E18-ABE2-B2F68D1855EB}" dt="2020-01-17T20:39:24.391" v="4632" actId="478"/>
          <ac:cxnSpMkLst>
            <pc:docMk/>
            <pc:sldMk cId="1423030865" sldId="357"/>
            <ac:cxnSpMk id="14" creationId="{6959F645-E8B3-46E6-8AE5-CE8CF8474CBC}"/>
          </ac:cxnSpMkLst>
        </pc:cxnChg>
        <pc:cxnChg chg="add del mod">
          <ac:chgData name="Jason M. Penniman" userId="ae3cb814-cbe4-44aa-afa6-3cd4f8a8ce08" providerId="ADAL" clId="{6D6B7E1D-A254-4E18-ABE2-B2F68D1855EB}" dt="2020-01-17T20:39:54.402" v="4641" actId="478"/>
          <ac:cxnSpMkLst>
            <pc:docMk/>
            <pc:sldMk cId="1423030865" sldId="357"/>
            <ac:cxnSpMk id="16" creationId="{0CF1A667-37D9-4D34-95E5-3DFAC730FDAF}"/>
          </ac:cxnSpMkLst>
        </pc:cxnChg>
        <pc:cxnChg chg="add del mod">
          <ac:chgData name="Jason M. Penniman" userId="ae3cb814-cbe4-44aa-afa6-3cd4f8a8ce08" providerId="ADAL" clId="{6D6B7E1D-A254-4E18-ABE2-B2F68D1855EB}" dt="2020-01-17T20:40:06.218" v="4643" actId="478"/>
          <ac:cxnSpMkLst>
            <pc:docMk/>
            <pc:sldMk cId="1423030865" sldId="357"/>
            <ac:cxnSpMk id="25" creationId="{33AC954F-0794-4D06-9BE6-9C29FE2DF759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27" creationId="{388F9572-1736-466E-9093-445C67567753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29" creationId="{60F6BEF2-6569-47B3-9C47-F1940919719C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31" creationId="{106FA926-C571-48AB-BAB3-FA89EBC32507}"/>
          </ac:cxnSpMkLst>
        </pc:cxnChg>
        <pc:cxnChg chg="add del mod">
          <ac:chgData name="Jason M. Penniman" userId="ae3cb814-cbe4-44aa-afa6-3cd4f8a8ce08" providerId="ADAL" clId="{6D6B7E1D-A254-4E18-ABE2-B2F68D1855EB}" dt="2020-01-17T20:41:20.315" v="4652" actId="478"/>
          <ac:cxnSpMkLst>
            <pc:docMk/>
            <pc:sldMk cId="1423030865" sldId="357"/>
            <ac:cxnSpMk id="33" creationId="{22790E13-A3BF-4677-8A98-621A33491BAB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35" creationId="{91B2DCF7-FB0F-4E94-95DA-501408737E01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37" creationId="{07D966C8-A423-4819-BA41-DF094CD239D1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39" creationId="{5ABBA08B-5667-4DA8-B81B-605DAD7D48A0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41" creationId="{E828F613-528F-428B-B1A5-89FE43B63B09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43" creationId="{B4347247-BE11-403E-B498-19542CC206A3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45" creationId="{9EB73517-8180-4268-A05F-9E697D19154E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47" creationId="{9557AD75-B554-492F-8F1C-AD779F0ED4C2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52" creationId="{B3263536-BE83-4E31-930A-EFAFD324F2EF}"/>
          </ac:cxnSpMkLst>
        </pc:cxnChg>
        <pc:cxnChg chg="add mod">
          <ac:chgData name="Jason M. Penniman" userId="ae3cb814-cbe4-44aa-afa6-3cd4f8a8ce08" providerId="ADAL" clId="{6D6B7E1D-A254-4E18-ABE2-B2F68D1855EB}" dt="2020-01-17T20:48:14.433" v="4892" actId="1076"/>
          <ac:cxnSpMkLst>
            <pc:docMk/>
            <pc:sldMk cId="1423030865" sldId="357"/>
            <ac:cxnSpMk id="54" creationId="{047D074A-FAA7-42EA-B2A3-8C560D4CF355}"/>
          </ac:cxnSpMkLst>
        </pc:cxnChg>
      </pc:sldChg>
    </pc:docChg>
  </pc:docChgLst>
  <pc:docChgLst>
    <pc:chgData name="Jason Penniman" userId="a53340c60eabc8a3" providerId="LiveId" clId="{3304C580-9247-46AC-8F31-8DE3271E63E2}"/>
    <pc:docChg chg="undo redo custSel addSld delSld modSld sldOrd delSection modSection">
      <pc:chgData name="Jason Penniman" userId="a53340c60eabc8a3" providerId="LiveId" clId="{3304C580-9247-46AC-8F31-8DE3271E63E2}" dt="2020-01-21T14:21:43.942" v="5114" actId="20577"/>
      <pc:docMkLst>
        <pc:docMk/>
      </pc:docMkLst>
      <pc:sldChg chg="modSp">
        <pc:chgData name="Jason Penniman" userId="a53340c60eabc8a3" providerId="LiveId" clId="{3304C580-9247-46AC-8F31-8DE3271E63E2}" dt="2020-01-20T22:36:49.632" v="30" actId="20577"/>
        <pc:sldMkLst>
          <pc:docMk/>
          <pc:sldMk cId="1561234390" sldId="256"/>
        </pc:sldMkLst>
        <pc:spChg chg="mod">
          <ac:chgData name="Jason Penniman" userId="a53340c60eabc8a3" providerId="LiveId" clId="{3304C580-9247-46AC-8F31-8DE3271E63E2}" dt="2020-01-20T22:36:49.632" v="30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3304C580-9247-46AC-8F31-8DE3271E63E2}" dt="2020-01-20T22:36:45.952" v="22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del">
        <pc:chgData name="Jason Penniman" userId="a53340c60eabc8a3" providerId="LiveId" clId="{3304C580-9247-46AC-8F31-8DE3271E63E2}" dt="2020-01-20T22:37:09.414" v="72" actId="2696"/>
        <pc:sldMkLst>
          <pc:docMk/>
          <pc:sldMk cId="2781154489" sldId="257"/>
        </pc:sldMkLst>
      </pc:sldChg>
      <pc:sldChg chg="del">
        <pc:chgData name="Jason Penniman" userId="a53340c60eabc8a3" providerId="LiveId" clId="{3304C580-9247-46AC-8F31-8DE3271E63E2}" dt="2020-01-20T22:37:09.403" v="70" actId="2696"/>
        <pc:sldMkLst>
          <pc:docMk/>
          <pc:sldMk cId="1423799185" sldId="302"/>
        </pc:sldMkLst>
      </pc:sldChg>
      <pc:sldChg chg="del">
        <pc:chgData name="Jason Penniman" userId="a53340c60eabc8a3" providerId="LiveId" clId="{3304C580-9247-46AC-8F31-8DE3271E63E2}" dt="2020-01-20T22:37:09.398" v="69" actId="2696"/>
        <pc:sldMkLst>
          <pc:docMk/>
          <pc:sldMk cId="4163164900" sldId="303"/>
        </pc:sldMkLst>
      </pc:sldChg>
      <pc:sldChg chg="del">
        <pc:chgData name="Jason Penniman" userId="a53340c60eabc8a3" providerId="LiveId" clId="{3304C580-9247-46AC-8F31-8DE3271E63E2}" dt="2020-01-20T22:37:09.405" v="71" actId="2696"/>
        <pc:sldMkLst>
          <pc:docMk/>
          <pc:sldMk cId="2389878364" sldId="304"/>
        </pc:sldMkLst>
      </pc:sldChg>
      <pc:sldChg chg="del">
        <pc:chgData name="Jason Penniman" userId="a53340c60eabc8a3" providerId="LiveId" clId="{3304C580-9247-46AC-8F31-8DE3271E63E2}" dt="2020-01-20T22:37:09.390" v="68" actId="2696"/>
        <pc:sldMkLst>
          <pc:docMk/>
          <pc:sldMk cId="2410940359" sldId="305"/>
        </pc:sldMkLst>
      </pc:sldChg>
      <pc:sldChg chg="del">
        <pc:chgData name="Jason Penniman" userId="a53340c60eabc8a3" providerId="LiveId" clId="{3304C580-9247-46AC-8F31-8DE3271E63E2}" dt="2020-01-20T22:37:09.347" v="58" actId="2696"/>
        <pc:sldMkLst>
          <pc:docMk/>
          <pc:sldMk cId="4168828500" sldId="306"/>
        </pc:sldMkLst>
      </pc:sldChg>
      <pc:sldChg chg="del">
        <pc:chgData name="Jason Penniman" userId="a53340c60eabc8a3" providerId="LiveId" clId="{3304C580-9247-46AC-8F31-8DE3271E63E2}" dt="2020-01-20T22:37:09.343" v="57" actId="2696"/>
        <pc:sldMkLst>
          <pc:docMk/>
          <pc:sldMk cId="4254605344" sldId="308"/>
        </pc:sldMkLst>
      </pc:sldChg>
      <pc:sldChg chg="del">
        <pc:chgData name="Jason Penniman" userId="a53340c60eabc8a3" providerId="LiveId" clId="{3304C580-9247-46AC-8F31-8DE3271E63E2}" dt="2020-01-20T22:37:09.338" v="56" actId="2696"/>
        <pc:sldMkLst>
          <pc:docMk/>
          <pc:sldMk cId="805377785" sldId="309"/>
        </pc:sldMkLst>
      </pc:sldChg>
      <pc:sldChg chg="del">
        <pc:chgData name="Jason Penniman" userId="a53340c60eabc8a3" providerId="LiveId" clId="{3304C580-9247-46AC-8F31-8DE3271E63E2}" dt="2020-01-20T22:37:09.334" v="55" actId="2696"/>
        <pc:sldMkLst>
          <pc:docMk/>
          <pc:sldMk cId="2081818270" sldId="310"/>
        </pc:sldMkLst>
      </pc:sldChg>
      <pc:sldChg chg="del">
        <pc:chgData name="Jason Penniman" userId="a53340c60eabc8a3" providerId="LiveId" clId="{3304C580-9247-46AC-8F31-8DE3271E63E2}" dt="2020-01-20T22:37:09.329" v="54" actId="2696"/>
        <pc:sldMkLst>
          <pc:docMk/>
          <pc:sldMk cId="3521328108" sldId="311"/>
        </pc:sldMkLst>
      </pc:sldChg>
      <pc:sldChg chg="del">
        <pc:chgData name="Jason Penniman" userId="a53340c60eabc8a3" providerId="LiveId" clId="{3304C580-9247-46AC-8F31-8DE3271E63E2}" dt="2020-01-20T22:37:09.325" v="53" actId="2696"/>
        <pc:sldMkLst>
          <pc:docMk/>
          <pc:sldMk cId="4271502276" sldId="312"/>
        </pc:sldMkLst>
      </pc:sldChg>
      <pc:sldChg chg="del">
        <pc:chgData name="Jason Penniman" userId="a53340c60eabc8a3" providerId="LiveId" clId="{3304C580-9247-46AC-8F31-8DE3271E63E2}" dt="2020-01-20T22:37:09.321" v="52" actId="2696"/>
        <pc:sldMkLst>
          <pc:docMk/>
          <pc:sldMk cId="2219818826" sldId="313"/>
        </pc:sldMkLst>
      </pc:sldChg>
      <pc:sldChg chg="del">
        <pc:chgData name="Jason Penniman" userId="a53340c60eabc8a3" providerId="LiveId" clId="{3304C580-9247-46AC-8F31-8DE3271E63E2}" dt="2020-01-20T22:37:09.317" v="51" actId="2696"/>
        <pc:sldMkLst>
          <pc:docMk/>
          <pc:sldMk cId="1300973181" sldId="314"/>
        </pc:sldMkLst>
      </pc:sldChg>
      <pc:sldChg chg="del">
        <pc:chgData name="Jason Penniman" userId="a53340c60eabc8a3" providerId="LiveId" clId="{3304C580-9247-46AC-8F31-8DE3271E63E2}" dt="2020-01-20T22:37:09.311" v="50" actId="2696"/>
        <pc:sldMkLst>
          <pc:docMk/>
          <pc:sldMk cId="2662824101" sldId="315"/>
        </pc:sldMkLst>
      </pc:sldChg>
      <pc:sldChg chg="del">
        <pc:chgData name="Jason Penniman" userId="a53340c60eabc8a3" providerId="LiveId" clId="{3304C580-9247-46AC-8F31-8DE3271E63E2}" dt="2020-01-20T22:37:09.307" v="49" actId="2696"/>
        <pc:sldMkLst>
          <pc:docMk/>
          <pc:sldMk cId="3238536183" sldId="317"/>
        </pc:sldMkLst>
      </pc:sldChg>
      <pc:sldChg chg="del">
        <pc:chgData name="Jason Penniman" userId="a53340c60eabc8a3" providerId="LiveId" clId="{3304C580-9247-46AC-8F31-8DE3271E63E2}" dt="2020-01-20T22:37:09.301" v="48" actId="2696"/>
        <pc:sldMkLst>
          <pc:docMk/>
          <pc:sldMk cId="3989165324" sldId="318"/>
        </pc:sldMkLst>
      </pc:sldChg>
      <pc:sldChg chg="del">
        <pc:chgData name="Jason Penniman" userId="a53340c60eabc8a3" providerId="LiveId" clId="{3304C580-9247-46AC-8F31-8DE3271E63E2}" dt="2020-01-20T22:37:09.296" v="47" actId="2696"/>
        <pc:sldMkLst>
          <pc:docMk/>
          <pc:sldMk cId="562753020" sldId="319"/>
        </pc:sldMkLst>
      </pc:sldChg>
      <pc:sldChg chg="del">
        <pc:chgData name="Jason Penniman" userId="a53340c60eabc8a3" providerId="LiveId" clId="{3304C580-9247-46AC-8F31-8DE3271E63E2}" dt="2020-01-20T22:37:09.291" v="46" actId="2696"/>
        <pc:sldMkLst>
          <pc:docMk/>
          <pc:sldMk cId="1359591141" sldId="320"/>
        </pc:sldMkLst>
      </pc:sldChg>
      <pc:sldChg chg="del">
        <pc:chgData name="Jason Penniman" userId="a53340c60eabc8a3" providerId="LiveId" clId="{3304C580-9247-46AC-8F31-8DE3271E63E2}" dt="2020-01-20T22:37:09.287" v="45" actId="2696"/>
        <pc:sldMkLst>
          <pc:docMk/>
          <pc:sldMk cId="1735132697" sldId="321"/>
        </pc:sldMkLst>
      </pc:sldChg>
      <pc:sldChg chg="ord">
        <pc:chgData name="Jason Penniman" userId="a53340c60eabc8a3" providerId="LiveId" clId="{3304C580-9247-46AC-8F31-8DE3271E63E2}" dt="2020-01-21T13:58:40.259" v="4072"/>
        <pc:sldMkLst>
          <pc:docMk/>
          <pc:sldMk cId="314134490" sldId="322"/>
        </pc:sldMkLst>
      </pc:sldChg>
      <pc:sldChg chg="ord">
        <pc:chgData name="Jason Penniman" userId="a53340c60eabc8a3" providerId="LiveId" clId="{3304C580-9247-46AC-8F31-8DE3271E63E2}" dt="2020-01-21T13:58:40.259" v="4072"/>
        <pc:sldMkLst>
          <pc:docMk/>
          <pc:sldMk cId="1294366387" sldId="323"/>
        </pc:sldMkLst>
      </pc:sldChg>
      <pc:sldChg chg="modSp ord">
        <pc:chgData name="Jason Penniman" userId="a53340c60eabc8a3" providerId="LiveId" clId="{3304C580-9247-46AC-8F31-8DE3271E63E2}" dt="2020-01-21T14:21:14.291" v="5112" actId="20577"/>
        <pc:sldMkLst>
          <pc:docMk/>
          <pc:sldMk cId="3327325929" sldId="324"/>
        </pc:sldMkLst>
        <pc:spChg chg="mod">
          <ac:chgData name="Jason Penniman" userId="a53340c60eabc8a3" providerId="LiveId" clId="{3304C580-9247-46AC-8F31-8DE3271E63E2}" dt="2020-01-21T14:21:14.291" v="5112" actId="20577"/>
          <ac:spMkLst>
            <pc:docMk/>
            <pc:sldMk cId="3327325929" sldId="324"/>
            <ac:spMk id="3" creationId="{1011CE4A-B347-4248-887C-7A0AD1BD1615}"/>
          </ac:spMkLst>
        </pc:spChg>
      </pc:sldChg>
      <pc:sldChg chg="modSp ord modAnim">
        <pc:chgData name="Jason Penniman" userId="a53340c60eabc8a3" providerId="LiveId" clId="{3304C580-9247-46AC-8F31-8DE3271E63E2}" dt="2020-01-21T13:58:40.259" v="4072"/>
        <pc:sldMkLst>
          <pc:docMk/>
          <pc:sldMk cId="1414914987" sldId="325"/>
        </pc:sldMkLst>
        <pc:spChg chg="mod">
          <ac:chgData name="Jason Penniman" userId="a53340c60eabc8a3" providerId="LiveId" clId="{3304C580-9247-46AC-8F31-8DE3271E63E2}" dt="2020-01-20T22:38:16.342" v="92" actId="20577"/>
          <ac:spMkLst>
            <pc:docMk/>
            <pc:sldMk cId="1414914987" sldId="325"/>
            <ac:spMk id="3" creationId="{DCC0C32B-DCD1-4C6B-8E9D-178F7A26B45C}"/>
          </ac:spMkLst>
        </pc:spChg>
      </pc:sldChg>
      <pc:sldChg chg="modSp ord">
        <pc:chgData name="Jason Penniman" userId="a53340c60eabc8a3" providerId="LiveId" clId="{3304C580-9247-46AC-8F31-8DE3271E63E2}" dt="2020-01-21T14:21:43.942" v="5114" actId="20577"/>
        <pc:sldMkLst>
          <pc:docMk/>
          <pc:sldMk cId="1026892663" sldId="326"/>
        </pc:sldMkLst>
        <pc:spChg chg="mod">
          <ac:chgData name="Jason Penniman" userId="a53340c60eabc8a3" providerId="LiveId" clId="{3304C580-9247-46AC-8F31-8DE3271E63E2}" dt="2020-01-21T14:21:43.942" v="5114" actId="20577"/>
          <ac:spMkLst>
            <pc:docMk/>
            <pc:sldMk cId="1026892663" sldId="326"/>
            <ac:spMk id="5" creationId="{3E574350-2DB1-4F5B-9053-E4897F111BE5}"/>
          </ac:spMkLst>
        </pc:spChg>
      </pc:sldChg>
      <pc:sldChg chg="modSp ord">
        <pc:chgData name="Jason Penniman" userId="a53340c60eabc8a3" providerId="LiveId" clId="{3304C580-9247-46AC-8F31-8DE3271E63E2}" dt="2020-01-21T13:58:40.259" v="4072"/>
        <pc:sldMkLst>
          <pc:docMk/>
          <pc:sldMk cId="588917127" sldId="327"/>
        </pc:sldMkLst>
        <pc:spChg chg="mod">
          <ac:chgData name="Jason Penniman" userId="a53340c60eabc8a3" providerId="LiveId" clId="{3304C580-9247-46AC-8F31-8DE3271E63E2}" dt="2020-01-20T22:39:10.322" v="103" actId="207"/>
          <ac:spMkLst>
            <pc:docMk/>
            <pc:sldMk cId="588917127" sldId="327"/>
            <ac:spMk id="4" creationId="{18FA56E3-9720-48A2-B109-748359724B73}"/>
          </ac:spMkLst>
        </pc:spChg>
      </pc:sldChg>
      <pc:sldChg chg="modSp ord">
        <pc:chgData name="Jason Penniman" userId="a53340c60eabc8a3" providerId="LiveId" clId="{3304C580-9247-46AC-8F31-8DE3271E63E2}" dt="2020-01-21T13:58:40.259" v="4072"/>
        <pc:sldMkLst>
          <pc:docMk/>
          <pc:sldMk cId="2570865545" sldId="328"/>
        </pc:sldMkLst>
        <pc:spChg chg="mod">
          <ac:chgData name="Jason Penniman" userId="a53340c60eabc8a3" providerId="LiveId" clId="{3304C580-9247-46AC-8F31-8DE3271E63E2}" dt="2020-01-20T22:40:02.545" v="136" actId="20577"/>
          <ac:spMkLst>
            <pc:docMk/>
            <pc:sldMk cId="2570865545" sldId="328"/>
            <ac:spMk id="4" creationId="{BE05CE8F-5294-42DF-80EE-D312BA2BA5DB}"/>
          </ac:spMkLst>
        </pc:spChg>
      </pc:sldChg>
      <pc:sldChg chg="modSp ord">
        <pc:chgData name="Jason Penniman" userId="a53340c60eabc8a3" providerId="LiveId" clId="{3304C580-9247-46AC-8F31-8DE3271E63E2}" dt="2020-01-21T13:58:40.259" v="4072"/>
        <pc:sldMkLst>
          <pc:docMk/>
          <pc:sldMk cId="3773775804" sldId="329"/>
        </pc:sldMkLst>
        <pc:spChg chg="mod">
          <ac:chgData name="Jason Penniman" userId="a53340c60eabc8a3" providerId="LiveId" clId="{3304C580-9247-46AC-8F31-8DE3271E63E2}" dt="2020-01-20T22:42:34.650" v="216" actId="20577"/>
          <ac:spMkLst>
            <pc:docMk/>
            <pc:sldMk cId="3773775804" sldId="329"/>
            <ac:spMk id="3" creationId="{8C3AF12C-4A5E-42BD-9463-F848471008A4}"/>
          </ac:spMkLst>
        </pc:spChg>
      </pc:sldChg>
      <pc:sldChg chg="modSp ord modAnim">
        <pc:chgData name="Jason Penniman" userId="a53340c60eabc8a3" providerId="LiveId" clId="{3304C580-9247-46AC-8F31-8DE3271E63E2}" dt="2020-01-21T13:58:40.259" v="4072"/>
        <pc:sldMkLst>
          <pc:docMk/>
          <pc:sldMk cId="600207075" sldId="330"/>
        </pc:sldMkLst>
        <pc:spChg chg="mod">
          <ac:chgData name="Jason Penniman" userId="a53340c60eabc8a3" providerId="LiveId" clId="{3304C580-9247-46AC-8F31-8DE3271E63E2}" dt="2020-01-20T22:43:42.828" v="237" actId="20577"/>
          <ac:spMkLst>
            <pc:docMk/>
            <pc:sldMk cId="600207075" sldId="330"/>
            <ac:spMk id="2" creationId="{647115FE-425E-4920-A971-B9A8DF2CDC09}"/>
          </ac:spMkLst>
        </pc:spChg>
        <pc:spChg chg="mod">
          <ac:chgData name="Jason Penniman" userId="a53340c60eabc8a3" providerId="LiveId" clId="{3304C580-9247-46AC-8F31-8DE3271E63E2}" dt="2020-01-20T22:47:38.795" v="369" actId="27636"/>
          <ac:spMkLst>
            <pc:docMk/>
            <pc:sldMk cId="600207075" sldId="330"/>
            <ac:spMk id="3" creationId="{8CD394D5-6221-4686-9F50-8F1A4CACA389}"/>
          </ac:spMkLst>
        </pc:spChg>
      </pc:sldChg>
      <pc:sldChg chg="del">
        <pc:chgData name="Jason Penniman" userId="a53340c60eabc8a3" providerId="LiveId" clId="{3304C580-9247-46AC-8F31-8DE3271E63E2}" dt="2020-01-20T22:37:09.351" v="59" actId="2696"/>
        <pc:sldMkLst>
          <pc:docMk/>
          <pc:sldMk cId="2774839274" sldId="331"/>
        </pc:sldMkLst>
      </pc:sldChg>
      <pc:sldChg chg="del">
        <pc:chgData name="Jason Penniman" userId="a53340c60eabc8a3" providerId="LiveId" clId="{3304C580-9247-46AC-8F31-8DE3271E63E2}" dt="2020-01-20T22:37:09.375" v="65" actId="2696"/>
        <pc:sldMkLst>
          <pc:docMk/>
          <pc:sldMk cId="1230730517" sldId="332"/>
        </pc:sldMkLst>
      </pc:sldChg>
      <pc:sldChg chg="del">
        <pc:chgData name="Jason Penniman" userId="a53340c60eabc8a3" providerId="LiveId" clId="{3304C580-9247-46AC-8F31-8DE3271E63E2}" dt="2020-01-20T22:37:09.379" v="66" actId="2696"/>
        <pc:sldMkLst>
          <pc:docMk/>
          <pc:sldMk cId="1698349172" sldId="333"/>
        </pc:sldMkLst>
      </pc:sldChg>
      <pc:sldChg chg="del">
        <pc:chgData name="Jason Penniman" userId="a53340c60eabc8a3" providerId="LiveId" clId="{3304C580-9247-46AC-8F31-8DE3271E63E2}" dt="2020-01-20T22:37:09.370" v="64" actId="2696"/>
        <pc:sldMkLst>
          <pc:docMk/>
          <pc:sldMk cId="1170766378" sldId="334"/>
        </pc:sldMkLst>
      </pc:sldChg>
      <pc:sldChg chg="del">
        <pc:chgData name="Jason Penniman" userId="a53340c60eabc8a3" providerId="LiveId" clId="{3304C580-9247-46AC-8F31-8DE3271E63E2}" dt="2020-01-20T22:37:09.365" v="63" actId="2696"/>
        <pc:sldMkLst>
          <pc:docMk/>
          <pc:sldMk cId="1933813524" sldId="335"/>
        </pc:sldMkLst>
      </pc:sldChg>
      <pc:sldChg chg="del">
        <pc:chgData name="Jason Penniman" userId="a53340c60eabc8a3" providerId="LiveId" clId="{3304C580-9247-46AC-8F31-8DE3271E63E2}" dt="2020-01-20T22:37:09.361" v="62" actId="2696"/>
        <pc:sldMkLst>
          <pc:docMk/>
          <pc:sldMk cId="3669033986" sldId="336"/>
        </pc:sldMkLst>
      </pc:sldChg>
      <pc:sldChg chg="del">
        <pc:chgData name="Jason Penniman" userId="a53340c60eabc8a3" providerId="LiveId" clId="{3304C580-9247-46AC-8F31-8DE3271E63E2}" dt="2020-01-20T22:37:09.358" v="61" actId="2696"/>
        <pc:sldMkLst>
          <pc:docMk/>
          <pc:sldMk cId="1791667814" sldId="337"/>
        </pc:sldMkLst>
      </pc:sldChg>
      <pc:sldChg chg="del">
        <pc:chgData name="Jason Penniman" userId="a53340c60eabc8a3" providerId="LiveId" clId="{3304C580-9247-46AC-8F31-8DE3271E63E2}" dt="2020-01-20T22:37:09.355" v="60" actId="2696"/>
        <pc:sldMkLst>
          <pc:docMk/>
          <pc:sldMk cId="4045948962" sldId="338"/>
        </pc:sldMkLst>
      </pc:sldChg>
      <pc:sldChg chg="del">
        <pc:chgData name="Jason Penniman" userId="a53340c60eabc8a3" providerId="LiveId" clId="{3304C580-9247-46AC-8F31-8DE3271E63E2}" dt="2020-01-20T22:37:09.237" v="36" actId="2696"/>
        <pc:sldMkLst>
          <pc:docMk/>
          <pc:sldMk cId="3407447910" sldId="339"/>
        </pc:sldMkLst>
      </pc:sldChg>
      <pc:sldChg chg="del">
        <pc:chgData name="Jason Penniman" userId="a53340c60eabc8a3" providerId="LiveId" clId="{3304C580-9247-46AC-8F31-8DE3271E63E2}" dt="2020-01-20T22:37:09.269" v="41" actId="2696"/>
        <pc:sldMkLst>
          <pc:docMk/>
          <pc:sldMk cId="3083291999" sldId="340"/>
        </pc:sldMkLst>
      </pc:sldChg>
      <pc:sldChg chg="del">
        <pc:chgData name="Jason Penniman" userId="a53340c60eabc8a3" providerId="LiveId" clId="{3304C580-9247-46AC-8F31-8DE3271E63E2}" dt="2020-01-20T22:37:09.385" v="67" actId="2696"/>
        <pc:sldMkLst>
          <pc:docMk/>
          <pc:sldMk cId="761072544" sldId="341"/>
        </pc:sldMkLst>
      </pc:sldChg>
      <pc:sldChg chg="del">
        <pc:chgData name="Jason Penniman" userId="a53340c60eabc8a3" providerId="LiveId" clId="{3304C580-9247-46AC-8F31-8DE3271E63E2}" dt="2020-01-20T22:37:09.262" v="40" actId="2696"/>
        <pc:sldMkLst>
          <pc:docMk/>
          <pc:sldMk cId="1445965907" sldId="342"/>
        </pc:sldMkLst>
      </pc:sldChg>
      <pc:sldChg chg="del">
        <pc:chgData name="Jason Penniman" userId="a53340c60eabc8a3" providerId="LiveId" clId="{3304C580-9247-46AC-8F31-8DE3271E63E2}" dt="2020-01-20T22:37:09.257" v="39" actId="2696"/>
        <pc:sldMkLst>
          <pc:docMk/>
          <pc:sldMk cId="2113382601" sldId="343"/>
        </pc:sldMkLst>
      </pc:sldChg>
      <pc:sldChg chg="del">
        <pc:chgData name="Jason Penniman" userId="a53340c60eabc8a3" providerId="LiveId" clId="{3304C580-9247-46AC-8F31-8DE3271E63E2}" dt="2020-01-20T22:37:09.247" v="38" actId="2696"/>
        <pc:sldMkLst>
          <pc:docMk/>
          <pc:sldMk cId="589641299" sldId="344"/>
        </pc:sldMkLst>
      </pc:sldChg>
      <pc:sldChg chg="del">
        <pc:chgData name="Jason Penniman" userId="a53340c60eabc8a3" providerId="LiveId" clId="{3304C580-9247-46AC-8F31-8DE3271E63E2}" dt="2020-01-20T22:37:09.241" v="37" actId="2696"/>
        <pc:sldMkLst>
          <pc:docMk/>
          <pc:sldMk cId="1771319463" sldId="345"/>
        </pc:sldMkLst>
      </pc:sldChg>
      <pc:sldChg chg="del">
        <pc:chgData name="Jason Penniman" userId="a53340c60eabc8a3" providerId="LiveId" clId="{3304C580-9247-46AC-8F31-8DE3271E63E2}" dt="2020-01-20T22:37:09.282" v="44" actId="2696"/>
        <pc:sldMkLst>
          <pc:docMk/>
          <pc:sldMk cId="2616481313" sldId="346"/>
        </pc:sldMkLst>
      </pc:sldChg>
      <pc:sldChg chg="del">
        <pc:chgData name="Jason Penniman" userId="a53340c60eabc8a3" providerId="LiveId" clId="{3304C580-9247-46AC-8F31-8DE3271E63E2}" dt="2020-01-20T22:37:09.278" v="43" actId="2696"/>
        <pc:sldMkLst>
          <pc:docMk/>
          <pc:sldMk cId="3833591576" sldId="347"/>
        </pc:sldMkLst>
      </pc:sldChg>
      <pc:sldChg chg="del">
        <pc:chgData name="Jason Penniman" userId="a53340c60eabc8a3" providerId="LiveId" clId="{3304C580-9247-46AC-8F31-8DE3271E63E2}" dt="2020-01-20T22:37:09.273" v="42" actId="2696"/>
        <pc:sldMkLst>
          <pc:docMk/>
          <pc:sldMk cId="2280599916" sldId="348"/>
        </pc:sldMkLst>
      </pc:sldChg>
      <pc:sldChg chg="del">
        <pc:chgData name="Jason Penniman" userId="a53340c60eabc8a3" providerId="LiveId" clId="{3304C580-9247-46AC-8F31-8DE3271E63E2}" dt="2020-01-20T22:37:09.232" v="35" actId="2696"/>
        <pc:sldMkLst>
          <pc:docMk/>
          <pc:sldMk cId="1573822860" sldId="350"/>
        </pc:sldMkLst>
      </pc:sldChg>
      <pc:sldChg chg="del">
        <pc:chgData name="Jason Penniman" userId="a53340c60eabc8a3" providerId="LiveId" clId="{3304C580-9247-46AC-8F31-8DE3271E63E2}" dt="2020-01-20T22:37:09.222" v="33" actId="2696"/>
        <pc:sldMkLst>
          <pc:docMk/>
          <pc:sldMk cId="1875763391" sldId="351"/>
        </pc:sldMkLst>
      </pc:sldChg>
      <pc:sldChg chg="del">
        <pc:chgData name="Jason Penniman" userId="a53340c60eabc8a3" providerId="LiveId" clId="{3304C580-9247-46AC-8F31-8DE3271E63E2}" dt="2020-01-20T22:37:09.226" v="34" actId="2696"/>
        <pc:sldMkLst>
          <pc:docMk/>
          <pc:sldMk cId="2258129618" sldId="352"/>
        </pc:sldMkLst>
      </pc:sldChg>
      <pc:sldChg chg="del">
        <pc:chgData name="Jason Penniman" userId="a53340c60eabc8a3" providerId="LiveId" clId="{3304C580-9247-46AC-8F31-8DE3271E63E2}" dt="2020-01-20T22:37:09.218" v="32" actId="2696"/>
        <pc:sldMkLst>
          <pc:docMk/>
          <pc:sldMk cId="284772742" sldId="353"/>
        </pc:sldMkLst>
      </pc:sldChg>
      <pc:sldChg chg="del">
        <pc:chgData name="Jason Penniman" userId="a53340c60eabc8a3" providerId="LiveId" clId="{3304C580-9247-46AC-8F31-8DE3271E63E2}" dt="2020-01-20T22:37:19.722" v="75" actId="2696"/>
        <pc:sldMkLst>
          <pc:docMk/>
          <pc:sldMk cId="290880939" sldId="354"/>
        </pc:sldMkLst>
      </pc:sldChg>
      <pc:sldChg chg="del">
        <pc:chgData name="Jason Penniman" userId="a53340c60eabc8a3" providerId="LiveId" clId="{3304C580-9247-46AC-8F31-8DE3271E63E2}" dt="2020-01-20T22:36:59.086" v="31" actId="2696"/>
        <pc:sldMkLst>
          <pc:docMk/>
          <pc:sldMk cId="544121034" sldId="358"/>
        </pc:sldMkLst>
      </pc:sldChg>
      <pc:sldChg chg="modSp">
        <pc:chgData name="Jason Penniman" userId="a53340c60eabc8a3" providerId="LiveId" clId="{3304C580-9247-46AC-8F31-8DE3271E63E2}" dt="2020-01-21T13:59:07.090" v="4080" actId="20577"/>
        <pc:sldMkLst>
          <pc:docMk/>
          <pc:sldMk cId="1531986723" sldId="359"/>
        </pc:sldMkLst>
        <pc:spChg chg="mod">
          <ac:chgData name="Jason Penniman" userId="a53340c60eabc8a3" providerId="LiveId" clId="{3304C580-9247-46AC-8F31-8DE3271E63E2}" dt="2020-01-21T13:59:07.090" v="4080" actId="20577"/>
          <ac:spMkLst>
            <pc:docMk/>
            <pc:sldMk cId="1531986723" sldId="359"/>
            <ac:spMk id="6" creationId="{BE472ADA-182D-403B-8C68-EE4D6CB8FFA3}"/>
          </ac:spMkLst>
        </pc:spChg>
      </pc:sldChg>
      <pc:sldChg chg="addSp delSp modSp modAnim">
        <pc:chgData name="Jason Penniman" userId="a53340c60eabc8a3" providerId="LiveId" clId="{3304C580-9247-46AC-8F31-8DE3271E63E2}" dt="2020-01-21T14:08:58.411" v="4907"/>
        <pc:sldMkLst>
          <pc:docMk/>
          <pc:sldMk cId="3971029256" sldId="362"/>
        </pc:sldMkLst>
        <pc:spChg chg="add del">
          <ac:chgData name="Jason Penniman" userId="a53340c60eabc8a3" providerId="LiveId" clId="{3304C580-9247-46AC-8F31-8DE3271E63E2}" dt="2020-01-20T22:53:35.086" v="646"/>
          <ac:spMkLst>
            <pc:docMk/>
            <pc:sldMk cId="3971029256" sldId="362"/>
            <ac:spMk id="2" creationId="{A9ADD31F-4FDD-4277-B2FC-A0FB9E71CE92}"/>
          </ac:spMkLst>
        </pc:spChg>
        <pc:spChg chg="mod">
          <ac:chgData name="Jason Penniman" userId="a53340c60eabc8a3" providerId="LiveId" clId="{3304C580-9247-46AC-8F31-8DE3271E63E2}" dt="2020-01-20T22:51:41.564" v="424" actId="20577"/>
          <ac:spMkLst>
            <pc:docMk/>
            <pc:sldMk cId="3971029256" sldId="362"/>
            <ac:spMk id="5" creationId="{6ED3DF5D-9CEB-4CFC-B753-78BC71939454}"/>
          </ac:spMkLst>
        </pc:spChg>
        <pc:spChg chg="mod">
          <ac:chgData name="Jason Penniman" userId="a53340c60eabc8a3" providerId="LiveId" clId="{3304C580-9247-46AC-8F31-8DE3271E63E2}" dt="2020-01-20T22:56:09.691" v="987" actId="20577"/>
          <ac:spMkLst>
            <pc:docMk/>
            <pc:sldMk cId="3971029256" sldId="362"/>
            <ac:spMk id="6" creationId="{5F045C5E-58A3-4B1B-9179-0C7E12E2358A}"/>
          </ac:spMkLst>
        </pc:spChg>
      </pc:sldChg>
      <pc:sldChg chg="modSp modAnim">
        <pc:chgData name="Jason Penniman" userId="a53340c60eabc8a3" providerId="LiveId" clId="{3304C580-9247-46AC-8F31-8DE3271E63E2}" dt="2020-01-21T14:14:27.604" v="4961"/>
        <pc:sldMkLst>
          <pc:docMk/>
          <pc:sldMk cId="4103026604" sldId="363"/>
        </pc:sldMkLst>
        <pc:spChg chg="mod">
          <ac:chgData name="Jason Penniman" userId="a53340c60eabc8a3" providerId="LiveId" clId="{3304C580-9247-46AC-8F31-8DE3271E63E2}" dt="2020-01-20T23:16:21.656" v="2257" actId="20577"/>
          <ac:spMkLst>
            <pc:docMk/>
            <pc:sldMk cId="4103026604" sldId="363"/>
            <ac:spMk id="5" creationId="{2123185C-BB8C-4E65-97B4-635119CF288E}"/>
          </ac:spMkLst>
        </pc:spChg>
        <pc:spChg chg="mod">
          <ac:chgData name="Jason Penniman" userId="a53340c60eabc8a3" providerId="LiveId" clId="{3304C580-9247-46AC-8F31-8DE3271E63E2}" dt="2020-01-20T23:19:07.365" v="2640" actId="20577"/>
          <ac:spMkLst>
            <pc:docMk/>
            <pc:sldMk cId="4103026604" sldId="363"/>
            <ac:spMk id="6" creationId="{049D6D2A-D9C5-4CA5-939F-487660AA5DFC}"/>
          </ac:spMkLst>
        </pc:spChg>
      </pc:sldChg>
      <pc:sldChg chg="modSp add modAnim">
        <pc:chgData name="Jason Penniman" userId="a53340c60eabc8a3" providerId="LiveId" clId="{3304C580-9247-46AC-8F31-8DE3271E63E2}" dt="2020-01-21T14:17:16.130" v="5035"/>
        <pc:sldMkLst>
          <pc:docMk/>
          <pc:sldMk cId="2075416279" sldId="364"/>
        </pc:sldMkLst>
        <pc:spChg chg="mod">
          <ac:chgData name="Jason Penniman" userId="a53340c60eabc8a3" providerId="LiveId" clId="{3304C580-9247-46AC-8F31-8DE3271E63E2}" dt="2020-01-20T22:56:33.794" v="1018" actId="20577"/>
          <ac:spMkLst>
            <pc:docMk/>
            <pc:sldMk cId="2075416279" sldId="364"/>
            <ac:spMk id="2" creationId="{D13A5A57-BD9F-49CA-B4DB-D00E7D770D75}"/>
          </ac:spMkLst>
        </pc:spChg>
        <pc:spChg chg="mod">
          <ac:chgData name="Jason Penniman" userId="a53340c60eabc8a3" providerId="LiveId" clId="{3304C580-9247-46AC-8F31-8DE3271E63E2}" dt="2020-01-21T14:17:16.130" v="5035"/>
          <ac:spMkLst>
            <pc:docMk/>
            <pc:sldMk cId="2075416279" sldId="364"/>
            <ac:spMk id="3" creationId="{BDC149B3-CF6F-4237-B860-F5FA7203255E}"/>
          </ac:spMkLst>
        </pc:spChg>
      </pc:sldChg>
      <pc:sldChg chg="modSp add modAnim">
        <pc:chgData name="Jason Penniman" userId="a53340c60eabc8a3" providerId="LiveId" clId="{3304C580-9247-46AC-8F31-8DE3271E63E2}" dt="2020-01-21T14:13:32.889" v="4956"/>
        <pc:sldMkLst>
          <pc:docMk/>
          <pc:sldMk cId="786955615" sldId="365"/>
        </pc:sldMkLst>
        <pc:spChg chg="mod">
          <ac:chgData name="Jason Penniman" userId="a53340c60eabc8a3" providerId="LiveId" clId="{3304C580-9247-46AC-8F31-8DE3271E63E2}" dt="2020-01-20T22:58:38.879" v="1426" actId="20577"/>
          <ac:spMkLst>
            <pc:docMk/>
            <pc:sldMk cId="786955615" sldId="365"/>
            <ac:spMk id="2" creationId="{240FD0D2-AF77-4176-BBDE-7EED3AAFBDB0}"/>
          </ac:spMkLst>
        </pc:spChg>
        <pc:spChg chg="mod">
          <ac:chgData name="Jason Penniman" userId="a53340c60eabc8a3" providerId="LiveId" clId="{3304C580-9247-46AC-8F31-8DE3271E63E2}" dt="2020-01-21T14:13:22.323" v="4955"/>
          <ac:spMkLst>
            <pc:docMk/>
            <pc:sldMk cId="786955615" sldId="365"/>
            <ac:spMk id="3" creationId="{51D333AE-0932-401A-AFFB-404D3AD40B60}"/>
          </ac:spMkLst>
        </pc:spChg>
      </pc:sldChg>
      <pc:sldChg chg="addSp delSp modSp add">
        <pc:chgData name="Jason Penniman" userId="a53340c60eabc8a3" providerId="LiveId" clId="{3304C580-9247-46AC-8F31-8DE3271E63E2}" dt="2020-01-20T23:00:58.234" v="1585" actId="1076"/>
        <pc:sldMkLst>
          <pc:docMk/>
          <pc:sldMk cId="182613555" sldId="366"/>
        </pc:sldMkLst>
        <pc:spChg chg="mod">
          <ac:chgData name="Jason Penniman" userId="a53340c60eabc8a3" providerId="LiveId" clId="{3304C580-9247-46AC-8F31-8DE3271E63E2}" dt="2020-01-20T23:00:53.959" v="1584" actId="20577"/>
          <ac:spMkLst>
            <pc:docMk/>
            <pc:sldMk cId="182613555" sldId="366"/>
            <ac:spMk id="2" creationId="{B471786F-F4B7-4DC6-9F1F-7A9D4CDE65AB}"/>
          </ac:spMkLst>
        </pc:spChg>
        <pc:spChg chg="del mod">
          <ac:chgData name="Jason Penniman" userId="a53340c60eabc8a3" providerId="LiveId" clId="{3304C580-9247-46AC-8F31-8DE3271E63E2}" dt="2020-01-20T23:00:48.503" v="1559" actId="478"/>
          <ac:spMkLst>
            <pc:docMk/>
            <pc:sldMk cId="182613555" sldId="366"/>
            <ac:spMk id="3" creationId="{56097D34-2CA3-4F7F-8C2C-357A8C2C7E74}"/>
          </ac:spMkLst>
        </pc:spChg>
        <pc:spChg chg="add mod">
          <ac:chgData name="Jason Penniman" userId="a53340c60eabc8a3" providerId="LiveId" clId="{3304C580-9247-46AC-8F31-8DE3271E63E2}" dt="2020-01-20T23:00:58.234" v="1585" actId="1076"/>
          <ac:spMkLst>
            <pc:docMk/>
            <pc:sldMk cId="182613555" sldId="366"/>
            <ac:spMk id="5" creationId="{6D23981D-57B5-4086-903C-FC7C6189EB95}"/>
          </ac:spMkLst>
        </pc:spChg>
      </pc:sldChg>
      <pc:sldChg chg="modSp add">
        <pc:chgData name="Jason Penniman" userId="a53340c60eabc8a3" providerId="LiveId" clId="{3304C580-9247-46AC-8F31-8DE3271E63E2}" dt="2020-01-20T23:03:18.909" v="1671" actId="20577"/>
        <pc:sldMkLst>
          <pc:docMk/>
          <pc:sldMk cId="871482587" sldId="367"/>
        </pc:sldMkLst>
        <pc:spChg chg="mod">
          <ac:chgData name="Jason Penniman" userId="a53340c60eabc8a3" providerId="LiveId" clId="{3304C580-9247-46AC-8F31-8DE3271E63E2}" dt="2020-01-20T23:01:58.957" v="1589" actId="20577"/>
          <ac:spMkLst>
            <pc:docMk/>
            <pc:sldMk cId="871482587" sldId="367"/>
            <ac:spMk id="2" creationId="{B471786F-F4B7-4DC6-9F1F-7A9D4CDE65AB}"/>
          </ac:spMkLst>
        </pc:spChg>
        <pc:spChg chg="mod">
          <ac:chgData name="Jason Penniman" userId="a53340c60eabc8a3" providerId="LiveId" clId="{3304C580-9247-46AC-8F31-8DE3271E63E2}" dt="2020-01-20T23:03:18.909" v="1671" actId="20577"/>
          <ac:spMkLst>
            <pc:docMk/>
            <pc:sldMk cId="871482587" sldId="367"/>
            <ac:spMk id="5" creationId="{6D23981D-57B5-4086-903C-FC7C6189EB95}"/>
          </ac:spMkLst>
        </pc:spChg>
      </pc:sldChg>
      <pc:sldChg chg="addSp modSp add modAnim">
        <pc:chgData name="Jason Penniman" userId="a53340c60eabc8a3" providerId="LiveId" clId="{3304C580-9247-46AC-8F31-8DE3271E63E2}" dt="2020-01-21T14:13:54.092" v="4959"/>
        <pc:sldMkLst>
          <pc:docMk/>
          <pc:sldMk cId="3388872573" sldId="368"/>
        </pc:sldMkLst>
        <pc:spChg chg="mod">
          <ac:chgData name="Jason Penniman" userId="a53340c60eabc8a3" providerId="LiveId" clId="{3304C580-9247-46AC-8F31-8DE3271E63E2}" dt="2020-01-20T23:05:40.151" v="1825" actId="20577"/>
          <ac:spMkLst>
            <pc:docMk/>
            <pc:sldMk cId="3388872573" sldId="368"/>
            <ac:spMk id="2" creationId="{60895264-0E79-4890-BB6C-73D2837A6A1C}"/>
          </ac:spMkLst>
        </pc:spChg>
        <pc:spChg chg="mod">
          <ac:chgData name="Jason Penniman" userId="a53340c60eabc8a3" providerId="LiveId" clId="{3304C580-9247-46AC-8F31-8DE3271E63E2}" dt="2020-01-20T23:09:39.796" v="2089" actId="14100"/>
          <ac:spMkLst>
            <pc:docMk/>
            <pc:sldMk cId="3388872573" sldId="368"/>
            <ac:spMk id="3" creationId="{4C306D2F-42C6-44FF-8A8A-E1809C14C340}"/>
          </ac:spMkLst>
        </pc:spChg>
        <pc:spChg chg="add mod">
          <ac:chgData name="Jason Penniman" userId="a53340c60eabc8a3" providerId="LiveId" clId="{3304C580-9247-46AC-8F31-8DE3271E63E2}" dt="2020-01-20T23:12:05.789" v="2162" actId="1076"/>
          <ac:spMkLst>
            <pc:docMk/>
            <pc:sldMk cId="3388872573" sldId="368"/>
            <ac:spMk id="5" creationId="{FB532F15-2AB5-4A11-AD3C-928C825E892A}"/>
          </ac:spMkLst>
        </pc:spChg>
        <pc:spChg chg="add mod">
          <ac:chgData name="Jason Penniman" userId="a53340c60eabc8a3" providerId="LiveId" clId="{3304C580-9247-46AC-8F31-8DE3271E63E2}" dt="2020-01-20T23:09:52.303" v="2092" actId="14100"/>
          <ac:spMkLst>
            <pc:docMk/>
            <pc:sldMk cId="3388872573" sldId="368"/>
            <ac:spMk id="6" creationId="{51F4AA0E-8066-46F1-9451-D5728ED345AB}"/>
          </ac:spMkLst>
        </pc:spChg>
        <pc:cxnChg chg="add mod">
          <ac:chgData name="Jason Penniman" userId="a53340c60eabc8a3" providerId="LiveId" clId="{3304C580-9247-46AC-8F31-8DE3271E63E2}" dt="2020-01-20T23:10:33.422" v="2100" actId="1076"/>
          <ac:cxnSpMkLst>
            <pc:docMk/>
            <pc:sldMk cId="3388872573" sldId="368"/>
            <ac:cxnSpMk id="8" creationId="{80296421-C17F-49D6-8793-6FB78BCEC80A}"/>
          </ac:cxnSpMkLst>
        </pc:cxnChg>
      </pc:sldChg>
      <pc:sldChg chg="addSp delSp modSp add">
        <pc:chgData name="Jason Penniman" userId="a53340c60eabc8a3" providerId="LiveId" clId="{3304C580-9247-46AC-8F31-8DE3271E63E2}" dt="2020-01-20T23:14:59.146" v="2227"/>
        <pc:sldMkLst>
          <pc:docMk/>
          <pc:sldMk cId="2398735457" sldId="369"/>
        </pc:sldMkLst>
        <pc:spChg chg="mod">
          <ac:chgData name="Jason Penniman" userId="a53340c60eabc8a3" providerId="LiveId" clId="{3304C580-9247-46AC-8F31-8DE3271E63E2}" dt="2020-01-20T23:12:32.424" v="2197" actId="20577"/>
          <ac:spMkLst>
            <pc:docMk/>
            <pc:sldMk cId="2398735457" sldId="369"/>
            <ac:spMk id="2" creationId="{E9F2C0E1-8E20-4E5E-9E8F-9DF02AF51F71}"/>
          </ac:spMkLst>
        </pc:spChg>
        <pc:spChg chg="mod">
          <ac:chgData name="Jason Penniman" userId="a53340c60eabc8a3" providerId="LiveId" clId="{3304C580-9247-46AC-8F31-8DE3271E63E2}" dt="2020-01-20T23:14:59.146" v="2227"/>
          <ac:spMkLst>
            <pc:docMk/>
            <pc:sldMk cId="2398735457" sldId="369"/>
            <ac:spMk id="3" creationId="{DC25271C-6BD6-4F88-A5D5-2E6387B399D6}"/>
          </ac:spMkLst>
        </pc:spChg>
        <pc:spChg chg="add mod">
          <ac:chgData name="Jason Penniman" userId="a53340c60eabc8a3" providerId="LiveId" clId="{3304C580-9247-46AC-8F31-8DE3271E63E2}" dt="2020-01-20T23:14:27.759" v="2226"/>
          <ac:spMkLst>
            <pc:docMk/>
            <pc:sldMk cId="2398735457" sldId="369"/>
            <ac:spMk id="5" creationId="{20E1BF2D-3521-4419-B8D2-352C0FD1A8AE}"/>
          </ac:spMkLst>
        </pc:spChg>
        <pc:spChg chg="add del mod">
          <ac:chgData name="Jason Penniman" userId="a53340c60eabc8a3" providerId="LiveId" clId="{3304C580-9247-46AC-8F31-8DE3271E63E2}" dt="2020-01-20T23:14:23.828" v="2224" actId="478"/>
          <ac:spMkLst>
            <pc:docMk/>
            <pc:sldMk cId="2398735457" sldId="369"/>
            <ac:spMk id="6" creationId="{E03EFA55-D4BB-4373-A810-58BE7096630F}"/>
          </ac:spMkLst>
        </pc:spChg>
      </pc:sldChg>
      <pc:sldChg chg="modSp add ord modAnim">
        <pc:chgData name="Jason Penniman" userId="a53340c60eabc8a3" providerId="LiveId" clId="{3304C580-9247-46AC-8F31-8DE3271E63E2}" dt="2020-01-21T14:14:16.758" v="4960"/>
        <pc:sldMkLst>
          <pc:docMk/>
          <pc:sldMk cId="2661069825" sldId="370"/>
        </pc:sldMkLst>
        <pc:spChg chg="mod">
          <ac:chgData name="Jason Penniman" userId="a53340c60eabc8a3" providerId="LiveId" clId="{3304C580-9247-46AC-8F31-8DE3271E63E2}" dt="2020-01-20T23:19:24.266" v="2682" actId="20577"/>
          <ac:spMkLst>
            <pc:docMk/>
            <pc:sldMk cId="2661069825" sldId="370"/>
            <ac:spMk id="2" creationId="{64C9CA68-AD18-45C3-B8F9-8280F516533A}"/>
          </ac:spMkLst>
        </pc:spChg>
        <pc:spChg chg="mod">
          <ac:chgData name="Jason Penniman" userId="a53340c60eabc8a3" providerId="LiveId" clId="{3304C580-9247-46AC-8F31-8DE3271E63E2}" dt="2020-01-21T13:55:43.005" v="3854" actId="20577"/>
          <ac:spMkLst>
            <pc:docMk/>
            <pc:sldMk cId="2661069825" sldId="370"/>
            <ac:spMk id="3" creationId="{FF00D043-2F92-4CE6-B1C4-E887540DFCD6}"/>
          </ac:spMkLst>
        </pc:spChg>
      </pc:sldChg>
      <pc:sldChg chg="addSp modSp add modAnim">
        <pc:chgData name="Jason Penniman" userId="a53340c60eabc8a3" providerId="LiveId" clId="{3304C580-9247-46AC-8F31-8DE3271E63E2}" dt="2020-01-21T14:15:51.253" v="4967"/>
        <pc:sldMkLst>
          <pc:docMk/>
          <pc:sldMk cId="102224600" sldId="371"/>
        </pc:sldMkLst>
        <pc:spChg chg="mod">
          <ac:chgData name="Jason Penniman" userId="a53340c60eabc8a3" providerId="LiveId" clId="{3304C580-9247-46AC-8F31-8DE3271E63E2}" dt="2020-01-21T12:57:33.631" v="3106"/>
          <ac:spMkLst>
            <pc:docMk/>
            <pc:sldMk cId="102224600" sldId="371"/>
            <ac:spMk id="2" creationId="{3A42619E-E05D-4F95-9E3F-7D79356A95F8}"/>
          </ac:spMkLst>
        </pc:spChg>
        <pc:spChg chg="mod">
          <ac:chgData name="Jason Penniman" userId="a53340c60eabc8a3" providerId="LiveId" clId="{3304C580-9247-46AC-8F31-8DE3271E63E2}" dt="2020-01-21T13:10:21.170" v="3221" actId="6549"/>
          <ac:spMkLst>
            <pc:docMk/>
            <pc:sldMk cId="102224600" sldId="371"/>
            <ac:spMk id="3" creationId="{2470D17F-8ADF-4AFF-AA0D-2ADE1178661B}"/>
          </ac:spMkLst>
        </pc:spChg>
        <pc:spChg chg="add">
          <ac:chgData name="Jason Penniman" userId="a53340c60eabc8a3" providerId="LiveId" clId="{3304C580-9247-46AC-8F31-8DE3271E63E2}" dt="2020-01-21T13:09:28.832" v="3214"/>
          <ac:spMkLst>
            <pc:docMk/>
            <pc:sldMk cId="102224600" sldId="371"/>
            <ac:spMk id="5" creationId="{92360E6A-EEC4-44CD-804B-E9142F6BCEDD}"/>
          </ac:spMkLst>
        </pc:spChg>
      </pc:sldChg>
      <pc:sldChg chg="addSp modSp add ord modAnim">
        <pc:chgData name="Jason Penniman" userId="a53340c60eabc8a3" providerId="LiveId" clId="{3304C580-9247-46AC-8F31-8DE3271E63E2}" dt="2020-01-21T14:15:17.532" v="4963"/>
        <pc:sldMkLst>
          <pc:docMk/>
          <pc:sldMk cId="2287670696" sldId="372"/>
        </pc:sldMkLst>
        <pc:spChg chg="mod">
          <ac:chgData name="Jason Penniman" userId="a53340c60eabc8a3" providerId="LiveId" clId="{3304C580-9247-46AC-8F31-8DE3271E63E2}" dt="2020-01-21T13:10:30.041" v="3225" actId="20577"/>
          <ac:spMkLst>
            <pc:docMk/>
            <pc:sldMk cId="2287670696" sldId="372"/>
            <ac:spMk id="3" creationId="{2470D17F-8ADF-4AFF-AA0D-2ADE1178661B}"/>
          </ac:spMkLst>
        </pc:spChg>
        <pc:spChg chg="add mod">
          <ac:chgData name="Jason Penniman" userId="a53340c60eabc8a3" providerId="LiveId" clId="{3304C580-9247-46AC-8F31-8DE3271E63E2}" dt="2020-01-21T13:09:15.954" v="3212" actId="1076"/>
          <ac:spMkLst>
            <pc:docMk/>
            <pc:sldMk cId="2287670696" sldId="372"/>
            <ac:spMk id="5" creationId="{654262DA-E592-4514-B902-6B3ED4AEE212}"/>
          </ac:spMkLst>
        </pc:spChg>
      </pc:sldChg>
      <pc:sldChg chg="addSp modSp add modAnim">
        <pc:chgData name="Jason Penniman" userId="a53340c60eabc8a3" providerId="LiveId" clId="{3304C580-9247-46AC-8F31-8DE3271E63E2}" dt="2020-01-21T14:15:32.845" v="4965"/>
        <pc:sldMkLst>
          <pc:docMk/>
          <pc:sldMk cId="478698801" sldId="373"/>
        </pc:sldMkLst>
        <pc:spChg chg="mod">
          <ac:chgData name="Jason Penniman" userId="a53340c60eabc8a3" providerId="LiveId" clId="{3304C580-9247-46AC-8F31-8DE3271E63E2}" dt="2020-01-21T13:10:26.320" v="3223" actId="20577"/>
          <ac:spMkLst>
            <pc:docMk/>
            <pc:sldMk cId="478698801" sldId="373"/>
            <ac:spMk id="3" creationId="{2470D17F-8ADF-4AFF-AA0D-2ADE1178661B}"/>
          </ac:spMkLst>
        </pc:spChg>
        <pc:spChg chg="add">
          <ac:chgData name="Jason Penniman" userId="a53340c60eabc8a3" providerId="LiveId" clId="{3304C580-9247-46AC-8F31-8DE3271E63E2}" dt="2020-01-21T13:09:23.011" v="3213"/>
          <ac:spMkLst>
            <pc:docMk/>
            <pc:sldMk cId="478698801" sldId="373"/>
            <ac:spMk id="5" creationId="{195FAE52-8AFC-44FA-B437-F9A10C8E9EBA}"/>
          </ac:spMkLst>
        </pc:spChg>
      </pc:sldChg>
      <pc:sldChg chg="addSp delSp modSp add ord">
        <pc:chgData name="Jason Penniman" userId="a53340c60eabc8a3" providerId="LiveId" clId="{3304C580-9247-46AC-8F31-8DE3271E63E2}" dt="2020-01-21T13:48:07.976" v="3434"/>
        <pc:sldMkLst>
          <pc:docMk/>
          <pc:sldMk cId="2559320448" sldId="374"/>
        </pc:sldMkLst>
        <pc:spChg chg="mod">
          <ac:chgData name="Jason Penniman" userId="a53340c60eabc8a3" providerId="LiveId" clId="{3304C580-9247-46AC-8F31-8DE3271E63E2}" dt="2020-01-21T13:37:27.046" v="3287" actId="20577"/>
          <ac:spMkLst>
            <pc:docMk/>
            <pc:sldMk cId="2559320448" sldId="374"/>
            <ac:spMk id="2" creationId="{8AD1AE79-FCCC-42EE-90E3-AC203518C32F}"/>
          </ac:spMkLst>
        </pc:spChg>
        <pc:spChg chg="del mod">
          <ac:chgData name="Jason Penniman" userId="a53340c60eabc8a3" providerId="LiveId" clId="{3304C580-9247-46AC-8F31-8DE3271E63E2}" dt="2020-01-21T13:39:51.747" v="3318" actId="478"/>
          <ac:spMkLst>
            <pc:docMk/>
            <pc:sldMk cId="2559320448" sldId="374"/>
            <ac:spMk id="3" creationId="{47D0619F-F28D-4953-8321-4C8FDD77DB65}"/>
          </ac:spMkLst>
        </pc:spChg>
        <pc:spChg chg="add del mod">
          <ac:chgData name="Jason Penniman" userId="a53340c60eabc8a3" providerId="LiveId" clId="{3304C580-9247-46AC-8F31-8DE3271E63E2}" dt="2020-01-21T13:39:54.806" v="3319" actId="478"/>
          <ac:spMkLst>
            <pc:docMk/>
            <pc:sldMk cId="2559320448" sldId="374"/>
            <ac:spMk id="8" creationId="{5017E1D6-29CE-4E51-8E75-102F584DA60D}"/>
          </ac:spMkLst>
        </pc:spChg>
        <pc:graphicFrameChg chg="add mod modGraphic">
          <ac:chgData name="Jason Penniman" userId="a53340c60eabc8a3" providerId="LiveId" clId="{3304C580-9247-46AC-8F31-8DE3271E63E2}" dt="2020-01-21T13:40:16.507" v="3354" actId="20577"/>
          <ac:graphicFrameMkLst>
            <pc:docMk/>
            <pc:sldMk cId="2559320448" sldId="374"/>
            <ac:graphicFrameMk id="5" creationId="{801A305A-3C6A-4B04-9C7D-12EEBA3DDB6F}"/>
          </ac:graphicFrameMkLst>
        </pc:graphicFrameChg>
      </pc:sldChg>
      <pc:sldChg chg="addSp modSp add ord">
        <pc:chgData name="Jason Penniman" userId="a53340c60eabc8a3" providerId="LiveId" clId="{3304C580-9247-46AC-8F31-8DE3271E63E2}" dt="2020-01-21T13:48:07.976" v="3434"/>
        <pc:sldMkLst>
          <pc:docMk/>
          <pc:sldMk cId="4039581132" sldId="375"/>
        </pc:sldMkLst>
        <pc:spChg chg="mod">
          <ac:chgData name="Jason Penniman" userId="a53340c60eabc8a3" providerId="LiveId" clId="{3304C580-9247-46AC-8F31-8DE3271E63E2}" dt="2020-01-21T13:42:59.803" v="3373" actId="20577"/>
          <ac:spMkLst>
            <pc:docMk/>
            <pc:sldMk cId="4039581132" sldId="375"/>
            <ac:spMk id="2" creationId="{8AD1AE79-FCCC-42EE-90E3-AC203518C32F}"/>
          </ac:spMkLst>
        </pc:spChg>
        <pc:spChg chg="add mod">
          <ac:chgData name="Jason Penniman" userId="a53340c60eabc8a3" providerId="LiveId" clId="{3304C580-9247-46AC-8F31-8DE3271E63E2}" dt="2020-01-21T13:43:44.042" v="3431" actId="1076"/>
          <ac:spMkLst>
            <pc:docMk/>
            <pc:sldMk cId="4039581132" sldId="375"/>
            <ac:spMk id="3" creationId="{7A01367F-192C-46AC-BBEE-CBBCC54C6654}"/>
          </ac:spMkLst>
        </pc:spChg>
        <pc:graphicFrameChg chg="mod modGraphic">
          <ac:chgData name="Jason Penniman" userId="a53340c60eabc8a3" providerId="LiveId" clId="{3304C580-9247-46AC-8F31-8DE3271E63E2}" dt="2020-01-21T13:43:46.938" v="3432" actId="1076"/>
          <ac:graphicFrameMkLst>
            <pc:docMk/>
            <pc:sldMk cId="4039581132" sldId="375"/>
            <ac:graphicFrameMk id="5" creationId="{801A305A-3C6A-4B04-9C7D-12EEBA3DDB6F}"/>
          </ac:graphicFrameMkLst>
        </pc:graphicFrameChg>
      </pc:sldChg>
      <pc:sldChg chg="modSp add modAnim">
        <pc:chgData name="Jason Penniman" userId="a53340c60eabc8a3" providerId="LiveId" clId="{3304C580-9247-46AC-8F31-8DE3271E63E2}" dt="2020-01-21T13:52:41.353" v="3842"/>
        <pc:sldMkLst>
          <pc:docMk/>
          <pc:sldMk cId="1279841856" sldId="376"/>
        </pc:sldMkLst>
        <pc:spChg chg="mod">
          <ac:chgData name="Jason Penniman" userId="a53340c60eabc8a3" providerId="LiveId" clId="{3304C580-9247-46AC-8F31-8DE3271E63E2}" dt="2020-01-21T13:48:37.264" v="3459" actId="20577"/>
          <ac:spMkLst>
            <pc:docMk/>
            <pc:sldMk cId="1279841856" sldId="376"/>
            <ac:spMk id="2" creationId="{4AB6275D-C98D-410F-B452-25B1906E327B}"/>
          </ac:spMkLst>
        </pc:spChg>
        <pc:spChg chg="mod">
          <ac:chgData name="Jason Penniman" userId="a53340c60eabc8a3" providerId="LiveId" clId="{3304C580-9247-46AC-8F31-8DE3271E63E2}" dt="2020-01-21T13:52:33.317" v="3841" actId="20577"/>
          <ac:spMkLst>
            <pc:docMk/>
            <pc:sldMk cId="1279841856" sldId="376"/>
            <ac:spMk id="3" creationId="{0A863DA5-E4BC-4D3F-8F12-CE1D58E12367}"/>
          </ac:spMkLst>
        </pc:spChg>
      </pc:sldChg>
      <pc:sldChg chg="modSp add">
        <pc:chgData name="Jason Penniman" userId="a53340c60eabc8a3" providerId="LiveId" clId="{3304C580-9247-46AC-8F31-8DE3271E63E2}" dt="2020-01-21T13:57:37.166" v="4071" actId="20577"/>
        <pc:sldMkLst>
          <pc:docMk/>
          <pc:sldMk cId="303711126" sldId="377"/>
        </pc:sldMkLst>
        <pc:spChg chg="mod">
          <ac:chgData name="Jason Penniman" userId="a53340c60eabc8a3" providerId="LiveId" clId="{3304C580-9247-46AC-8F31-8DE3271E63E2}" dt="2020-01-21T13:56:21.134" v="3868" actId="20577"/>
          <ac:spMkLst>
            <pc:docMk/>
            <pc:sldMk cId="303711126" sldId="377"/>
            <ac:spMk id="2" creationId="{BFA4D3A1-7E76-43DB-80AF-F56638E63B45}"/>
          </ac:spMkLst>
        </pc:spChg>
        <pc:spChg chg="mod">
          <ac:chgData name="Jason Penniman" userId="a53340c60eabc8a3" providerId="LiveId" clId="{3304C580-9247-46AC-8F31-8DE3271E63E2}" dt="2020-01-21T13:57:37.166" v="4071" actId="20577"/>
          <ac:spMkLst>
            <pc:docMk/>
            <pc:sldMk cId="303711126" sldId="377"/>
            <ac:spMk id="3" creationId="{4CE2264B-D709-497C-99E7-B611B4BD81E8}"/>
          </ac:spMkLst>
        </pc:spChg>
      </pc:sldChg>
      <pc:sldChg chg="modSp add modAnim">
        <pc:chgData name="Jason Penniman" userId="a53340c60eabc8a3" providerId="LiveId" clId="{3304C580-9247-46AC-8F31-8DE3271E63E2}" dt="2020-01-21T14:18:17.772" v="5075" actId="115"/>
        <pc:sldMkLst>
          <pc:docMk/>
          <pc:sldMk cId="4245093965" sldId="378"/>
        </pc:sldMkLst>
        <pc:spChg chg="mod">
          <ac:chgData name="Jason Penniman" userId="a53340c60eabc8a3" providerId="LiveId" clId="{3304C580-9247-46AC-8F31-8DE3271E63E2}" dt="2020-01-21T13:59:52.945" v="4097" actId="20577"/>
          <ac:spMkLst>
            <pc:docMk/>
            <pc:sldMk cId="4245093965" sldId="378"/>
            <ac:spMk id="2" creationId="{62E5122F-DABE-4E3E-BD26-747C268DE503}"/>
          </ac:spMkLst>
        </pc:spChg>
        <pc:spChg chg="mod">
          <ac:chgData name="Jason Penniman" userId="a53340c60eabc8a3" providerId="LiveId" clId="{3304C580-9247-46AC-8F31-8DE3271E63E2}" dt="2020-01-21T14:18:17.772" v="5075" actId="115"/>
          <ac:spMkLst>
            <pc:docMk/>
            <pc:sldMk cId="4245093965" sldId="378"/>
            <ac:spMk id="3" creationId="{4E5F9E1C-DBC8-4857-AC88-A26009517236}"/>
          </ac:spMkLst>
        </pc:spChg>
      </pc:sldChg>
      <pc:sldChg chg="modSp add">
        <pc:chgData name="Jason Penniman" userId="a53340c60eabc8a3" providerId="LiveId" clId="{3304C580-9247-46AC-8F31-8DE3271E63E2}" dt="2020-01-21T14:01:50.724" v="4395" actId="20577"/>
        <pc:sldMkLst>
          <pc:docMk/>
          <pc:sldMk cId="1323838819" sldId="379"/>
        </pc:sldMkLst>
        <pc:spChg chg="mod">
          <ac:chgData name="Jason Penniman" userId="a53340c60eabc8a3" providerId="LiveId" clId="{3304C580-9247-46AC-8F31-8DE3271E63E2}" dt="2020-01-21T14:01:08.433" v="4271" actId="20577"/>
          <ac:spMkLst>
            <pc:docMk/>
            <pc:sldMk cId="1323838819" sldId="379"/>
            <ac:spMk id="2" creationId="{EE0D816D-E197-4BC7-BCAE-7FE8EC9B3FA6}"/>
          </ac:spMkLst>
        </pc:spChg>
        <pc:spChg chg="mod">
          <ac:chgData name="Jason Penniman" userId="a53340c60eabc8a3" providerId="LiveId" clId="{3304C580-9247-46AC-8F31-8DE3271E63E2}" dt="2020-01-21T14:01:50.724" v="4395" actId="20577"/>
          <ac:spMkLst>
            <pc:docMk/>
            <pc:sldMk cId="1323838819" sldId="379"/>
            <ac:spMk id="3" creationId="{BC8197F9-6557-4F1C-928C-6D48682B0A88}"/>
          </ac:spMkLst>
        </pc:spChg>
      </pc:sldChg>
      <pc:sldChg chg="addSp delSp modSp add">
        <pc:chgData name="Jason Penniman" userId="a53340c60eabc8a3" providerId="LiveId" clId="{3304C580-9247-46AC-8F31-8DE3271E63E2}" dt="2020-01-21T14:04:04.927" v="4515" actId="20577"/>
        <pc:sldMkLst>
          <pc:docMk/>
          <pc:sldMk cId="2038356852" sldId="380"/>
        </pc:sldMkLst>
        <pc:spChg chg="del">
          <ac:chgData name="Jason Penniman" userId="a53340c60eabc8a3" providerId="LiveId" clId="{3304C580-9247-46AC-8F31-8DE3271E63E2}" dt="2020-01-21T14:03:27.167" v="4445"/>
          <ac:spMkLst>
            <pc:docMk/>
            <pc:sldMk cId="2038356852" sldId="380"/>
            <ac:spMk id="2" creationId="{8812F716-7A62-4015-9ADB-EE249DE655E7}"/>
          </ac:spMkLst>
        </pc:spChg>
        <pc:spChg chg="del">
          <ac:chgData name="Jason Penniman" userId="a53340c60eabc8a3" providerId="LiveId" clId="{3304C580-9247-46AC-8F31-8DE3271E63E2}" dt="2020-01-21T14:03:27.167" v="4445"/>
          <ac:spMkLst>
            <pc:docMk/>
            <pc:sldMk cId="2038356852" sldId="380"/>
            <ac:spMk id="3" creationId="{786AC9D7-058B-492F-96AD-A22FEEB01171}"/>
          </ac:spMkLst>
        </pc:spChg>
        <pc:spChg chg="add mod">
          <ac:chgData name="Jason Penniman" userId="a53340c60eabc8a3" providerId="LiveId" clId="{3304C580-9247-46AC-8F31-8DE3271E63E2}" dt="2020-01-21T14:03:48.355" v="4459" actId="14100"/>
          <ac:spMkLst>
            <pc:docMk/>
            <pc:sldMk cId="2038356852" sldId="380"/>
            <ac:spMk id="5" creationId="{9BBC8B29-E6B3-4461-8F67-152CEBA1FAAF}"/>
          </ac:spMkLst>
        </pc:spChg>
        <pc:spChg chg="add mod">
          <ac:chgData name="Jason Penniman" userId="a53340c60eabc8a3" providerId="LiveId" clId="{3304C580-9247-46AC-8F31-8DE3271E63E2}" dt="2020-01-21T14:04:04.927" v="4515" actId="20577"/>
          <ac:spMkLst>
            <pc:docMk/>
            <pc:sldMk cId="2038356852" sldId="380"/>
            <ac:spMk id="6" creationId="{AE1EF0E3-D93C-4A05-807A-F2E667B51FD3}"/>
          </ac:spMkLst>
        </pc:spChg>
        <pc:picChg chg="add">
          <ac:chgData name="Jason Penniman" userId="a53340c60eabc8a3" providerId="LiveId" clId="{3304C580-9247-46AC-8F31-8DE3271E63E2}" dt="2020-01-21T14:03:44.675" v="4458"/>
          <ac:picMkLst>
            <pc:docMk/>
            <pc:sldMk cId="2038356852" sldId="380"/>
            <ac:picMk id="7" creationId="{3C1DD984-82B9-4548-AEF3-7F173400D342}"/>
          </ac:picMkLst>
        </pc:picChg>
      </pc:sldChg>
      <pc:sldChg chg="modSp add ord">
        <pc:chgData name="Jason Penniman" userId="a53340c60eabc8a3" providerId="LiveId" clId="{3304C580-9247-46AC-8F31-8DE3271E63E2}" dt="2020-01-21T14:04:33.405" v="4550" actId="20577"/>
        <pc:sldMkLst>
          <pc:docMk/>
          <pc:sldMk cId="116023382" sldId="381"/>
        </pc:sldMkLst>
        <pc:spChg chg="mod">
          <ac:chgData name="Jason Penniman" userId="a53340c60eabc8a3" providerId="LiveId" clId="{3304C580-9247-46AC-8F31-8DE3271E63E2}" dt="2020-01-21T14:04:33.405" v="4550" actId="20577"/>
          <ac:spMkLst>
            <pc:docMk/>
            <pc:sldMk cId="116023382" sldId="381"/>
            <ac:spMk id="6" creationId="{AE1EF0E3-D93C-4A05-807A-F2E667B51FD3}"/>
          </ac:spMkLst>
        </pc:spChg>
      </pc:sldChg>
      <pc:sldChg chg="modSp add ord">
        <pc:chgData name="Jason Penniman" userId="a53340c60eabc8a3" providerId="LiveId" clId="{3304C580-9247-46AC-8F31-8DE3271E63E2}" dt="2020-01-21T14:04:54.999" v="4573" actId="20577"/>
        <pc:sldMkLst>
          <pc:docMk/>
          <pc:sldMk cId="1340252234" sldId="382"/>
        </pc:sldMkLst>
        <pc:spChg chg="mod">
          <ac:chgData name="Jason Penniman" userId="a53340c60eabc8a3" providerId="LiveId" clId="{3304C580-9247-46AC-8F31-8DE3271E63E2}" dt="2020-01-21T14:04:54.999" v="4573" actId="20577"/>
          <ac:spMkLst>
            <pc:docMk/>
            <pc:sldMk cId="1340252234" sldId="382"/>
            <ac:spMk id="6" creationId="{AE1EF0E3-D93C-4A05-807A-F2E667B51FD3}"/>
          </ac:spMkLst>
        </pc:spChg>
      </pc:sldChg>
      <pc:sldChg chg="addSp delSp modSp add modAnim">
        <pc:chgData name="Jason Penniman" userId="a53340c60eabc8a3" providerId="LiveId" clId="{3304C580-9247-46AC-8F31-8DE3271E63E2}" dt="2020-01-21T14:08:53.686" v="4906"/>
        <pc:sldMkLst>
          <pc:docMk/>
          <pc:sldMk cId="958855121" sldId="383"/>
        </pc:sldMkLst>
        <pc:spChg chg="del">
          <ac:chgData name="Jason Penniman" userId="a53340c60eabc8a3" providerId="LiveId" clId="{3304C580-9247-46AC-8F31-8DE3271E63E2}" dt="2020-01-21T14:06:33.351" v="4575"/>
          <ac:spMkLst>
            <pc:docMk/>
            <pc:sldMk cId="958855121" sldId="383"/>
            <ac:spMk id="2" creationId="{0A1D71E3-B138-4440-A788-42E7F0D13D32}"/>
          </ac:spMkLst>
        </pc:spChg>
        <pc:spChg chg="del">
          <ac:chgData name="Jason Penniman" userId="a53340c60eabc8a3" providerId="LiveId" clId="{3304C580-9247-46AC-8F31-8DE3271E63E2}" dt="2020-01-21T14:06:33.351" v="4575"/>
          <ac:spMkLst>
            <pc:docMk/>
            <pc:sldMk cId="958855121" sldId="383"/>
            <ac:spMk id="3" creationId="{8A5E0336-EB06-4A37-97D6-017309D287C6}"/>
          </ac:spMkLst>
        </pc:spChg>
        <pc:spChg chg="add mod">
          <ac:chgData name="Jason Penniman" userId="a53340c60eabc8a3" providerId="LiveId" clId="{3304C580-9247-46AC-8F31-8DE3271E63E2}" dt="2020-01-21T14:06:51.257" v="4594" actId="20577"/>
          <ac:spMkLst>
            <pc:docMk/>
            <pc:sldMk cId="958855121" sldId="383"/>
            <ac:spMk id="5" creationId="{442F0A29-0573-40C8-B945-ABD9BD4C7C9C}"/>
          </ac:spMkLst>
        </pc:spChg>
        <pc:spChg chg="add mod">
          <ac:chgData name="Jason Penniman" userId="a53340c60eabc8a3" providerId="LiveId" clId="{3304C580-9247-46AC-8F31-8DE3271E63E2}" dt="2020-01-21T14:08:35.963" v="4905" actId="20577"/>
          <ac:spMkLst>
            <pc:docMk/>
            <pc:sldMk cId="958855121" sldId="383"/>
            <ac:spMk id="6" creationId="{B25AD564-39B2-4A70-9759-4D39475BD3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ystems-manager/" TargetMode="External"/><Relationship Id="rId2" Type="http://schemas.openxmlformats.org/officeDocument/2006/relationships/hyperlink" Target="https://cloud.spring.io/spring-cloud-confi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zure-app-configuration/" TargetMode="External"/><Relationship Id="rId4" Type="http://schemas.openxmlformats.org/officeDocument/2006/relationships/hyperlink" Target="https://docs.aws.amazon.com/secretsmanag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gback.qos.ch/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apache.org/proper/commons-logging/" TargetMode="External"/><Relationship Id="rId4" Type="http://schemas.openxmlformats.org/officeDocument/2006/relationships/hyperlink" Target="http://www.slf4j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Fundamentals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122F-DABE-4E3E-BD26-747C268D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9E1C-DBC8-4857-AC88-A2600951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further externalize configuration, we can store config values in our service’s database</a:t>
            </a:r>
          </a:p>
          <a:p>
            <a:r>
              <a:rPr lang="en-US" dirty="0"/>
              <a:t>Allows for independent deployment of configuration from code</a:t>
            </a:r>
          </a:p>
          <a:p>
            <a:r>
              <a:rPr lang="en-US" dirty="0"/>
              <a:t>Allows for configuration to be changed at runtime without restarting your services</a:t>
            </a:r>
          </a:p>
          <a:p>
            <a:r>
              <a:rPr lang="en-US" dirty="0"/>
              <a:t>The local configuration file simply contains how to connect to the database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b="1" u="sng" dirty="0"/>
              <a:t>Secrets and Keys are still exposed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029AE-C262-4354-BBF5-CFF5CD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57-BD9F-49CA-B4DB-D00E7D77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49B3-CF6F-4237-B860-F5FA7203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configuration stored locally, configuration is stored externally and exposed via an API.</a:t>
            </a:r>
          </a:p>
          <a:p>
            <a:r>
              <a:rPr lang="en-US" dirty="0"/>
              <a:t>Common in cloud and microservices environments</a:t>
            </a:r>
          </a:p>
          <a:p>
            <a:r>
              <a:rPr lang="en-US" dirty="0"/>
              <a:t>Allows for independent deployment of configuration from code</a:t>
            </a:r>
          </a:p>
          <a:p>
            <a:r>
              <a:rPr lang="en-US" dirty="0"/>
              <a:t>Allows for configuration to be changed at runtime without restarting your services</a:t>
            </a:r>
          </a:p>
          <a:p>
            <a:r>
              <a:rPr lang="en-US" dirty="0"/>
              <a:t>Allows for better secrets and key management</a:t>
            </a:r>
          </a:p>
          <a:p>
            <a:r>
              <a:rPr lang="en-US" dirty="0"/>
              <a:t>The local configuration file simply contains how to connect to the configuration service.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8EB4D-B56D-430A-8A3B-01C10962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0D2-AF77-4176-BBDE-7EED3AAF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33AE-0932-401A-AFFB-404D3AD4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Config Server </a:t>
            </a:r>
          </a:p>
          <a:p>
            <a:pPr lvl="1"/>
            <a:r>
              <a:rPr lang="en-US" dirty="0">
                <a:hlinkClick r:id="rId2"/>
              </a:rPr>
              <a:t>https://cloud.spring.io/spring-cloud-config</a:t>
            </a:r>
            <a:endParaRPr lang="en-US" dirty="0"/>
          </a:p>
          <a:p>
            <a:r>
              <a:rPr lang="en-US" dirty="0"/>
              <a:t>AWS Systems Manager Parameter Store, AWS Secrets Manager</a:t>
            </a:r>
          </a:p>
          <a:p>
            <a:pPr lvl="1"/>
            <a:r>
              <a:rPr lang="en-US" dirty="0">
                <a:hlinkClick r:id="rId3"/>
              </a:rPr>
              <a:t>https://docs.aws.amazon.com/systems-manager/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https://docs.aws.amazon.com/secretsmanager</a:t>
            </a:r>
            <a:endParaRPr lang="en-US" dirty="0"/>
          </a:p>
          <a:p>
            <a:r>
              <a:rPr lang="en-US" dirty="0"/>
              <a:t>Azure Application Configuration Services</a:t>
            </a:r>
          </a:p>
          <a:p>
            <a:pPr lvl="1"/>
            <a:r>
              <a:rPr lang="en-US" dirty="0">
                <a:hlinkClick r:id="rId5"/>
              </a:rPr>
              <a:t>https://docs.microsoft.com/en-us/azure/azure-app-configuration/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25DF-0609-4F79-8BDF-D66F43F1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B532F15-2AB5-4A11-AD3C-928C825E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466" y="2501800"/>
            <a:ext cx="604134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SplunkClient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SplunkClient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SplunkConfig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config)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5264-0E79-4890-BB6C-73D2837A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Configuration in your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6D2F-42C6-44FF-8A8A-E1809C14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Recommended to create a POJO for the configuration values expected by a component.</a:t>
            </a:r>
          </a:p>
          <a:p>
            <a:r>
              <a:rPr lang="en-US" sz="2400" dirty="0"/>
              <a:t>Abstracts the configuration mechanism from the rest of the application.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8B390-3D4C-4528-99EC-84635F06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F4AA0E-8066-46F1-9451-D5728ED3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24965"/>
            <a:ext cx="442958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SplunkConfig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296421-C17F-49D6-8793-6FB78BCEC80A}"/>
              </a:ext>
            </a:extLst>
          </p:cNvPr>
          <p:cNvCxnSpPr/>
          <p:nvPr/>
        </p:nvCxnSpPr>
        <p:spPr>
          <a:xfrm>
            <a:off x="5511625" y="2919774"/>
            <a:ext cx="0" cy="3436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C0E1-8E20-4E5E-9E8F-9DF02AF5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271C-6BD6-4F88-A5D5-2E6387B3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652"/>
          </a:xfrm>
        </p:spPr>
        <p:txBody>
          <a:bodyPr/>
          <a:lstStyle/>
          <a:p>
            <a:r>
              <a:rPr lang="en-US" dirty="0"/>
              <a:t>Read using </a:t>
            </a:r>
            <a:r>
              <a:rPr lang="en-US" dirty="0" err="1"/>
              <a:t>java.util.Properties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724-86D1-44C5-90F6-56D90A51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E1BF2D-3521-4419-B8D2-352C0FD1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3036"/>
            <a:ext cx="1113728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Properties </a:t>
            </a:r>
            <a:r>
              <a:rPr lang="en-US" altLang="en-US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en-US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Properties();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propertiesFileStream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AppConfig.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.getClassLoader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application.properties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propertiesFileStream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propertiesFileStream.close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3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C8B29-E6B3-4461-8F67-152CEBA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6" y="1709738"/>
            <a:ext cx="101170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EF0E3-D93C-4A05-807A-F2E667B5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</a:t>
            </a:r>
            <a:r>
              <a:rPr lang="en-US" dirty="0" err="1"/>
              <a:t>application.properties</a:t>
            </a:r>
            <a:r>
              <a:rPr lang="en-US" dirty="0"/>
              <a:t> to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AE8E-A081-4430-8DBD-F797CB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D984-82B9-4548-AEF3-7F17340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CA68-AD18-45C3-B8F9-8280F51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Frameworks for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D043-2F92-4CE6-B1C4-E887540D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Log4j/Log4j2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https://logging.apache.org/log4j/2.x/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http://logback.qos.ch/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 err="1"/>
              <a:t>java.util.logging</a:t>
            </a:r>
            <a:endParaRPr lang="en-US" dirty="0"/>
          </a:p>
          <a:p>
            <a:r>
              <a:rPr lang="en-US" dirty="0"/>
              <a:t>Slf4j—Simple Logging Framework for Java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http://www.slf4j.org/</a:t>
            </a:r>
            <a:r>
              <a:rPr lang="en-US" sz="2000" dirty="0"/>
              <a:t>)</a:t>
            </a:r>
            <a:endParaRPr lang="en-US" dirty="0"/>
          </a:p>
          <a:p>
            <a:pPr lvl="1"/>
            <a:r>
              <a:rPr lang="en-US" dirty="0"/>
              <a:t>Only a façade</a:t>
            </a:r>
          </a:p>
          <a:p>
            <a:pPr lvl="1"/>
            <a:r>
              <a:rPr lang="en-US" dirty="0"/>
              <a:t>Requires a logging implementation like Log4j</a:t>
            </a:r>
          </a:p>
          <a:p>
            <a:r>
              <a:rPr lang="en-US" dirty="0"/>
              <a:t>Apache Commons Logging (JCL)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https://commons.apache.org/proper/commons-logging/</a:t>
            </a:r>
            <a:r>
              <a:rPr lang="en-US" sz="2000" dirty="0"/>
              <a:t>)</a:t>
            </a:r>
            <a:endParaRPr lang="en-US" dirty="0"/>
          </a:p>
          <a:p>
            <a:pPr lvl="1"/>
            <a:r>
              <a:rPr lang="en-US" dirty="0"/>
              <a:t>Only a façade</a:t>
            </a:r>
          </a:p>
          <a:p>
            <a:pPr lvl="1"/>
            <a:r>
              <a:rPr lang="en-US" dirty="0"/>
              <a:t>Requires an implementation like Log4j</a:t>
            </a:r>
          </a:p>
          <a:p>
            <a:pPr lvl="1"/>
            <a:r>
              <a:rPr lang="en-US" dirty="0"/>
              <a:t>Also supports slf4j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03B9-6737-4CEF-8871-B6C4C5D2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275D-C98D-410F-B452-25B1906E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3DA5-E4BC-4D3F-8F12-CE1D58E1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Spring/Spring Boot uses Commons Logging</a:t>
            </a:r>
          </a:p>
          <a:p>
            <a:pPr lvl="1"/>
            <a:r>
              <a:rPr lang="en-US" dirty="0"/>
              <a:t>Spring Boot provides a default configuration of JCL-&gt;SLF4J-&gt;</a:t>
            </a:r>
            <a:r>
              <a:rPr lang="en-US" dirty="0" err="1"/>
              <a:t>Logback</a:t>
            </a:r>
            <a:endParaRPr lang="en-US" dirty="0"/>
          </a:p>
          <a:p>
            <a:pPr lvl="1"/>
            <a:r>
              <a:rPr lang="en-US" dirty="0"/>
              <a:t>Spring Boot makes sure third party libs based on any of the loggers “just works”</a:t>
            </a:r>
          </a:p>
          <a:p>
            <a:r>
              <a:rPr lang="en-US" dirty="0"/>
              <a:t>Hibernate uses SLF4J</a:t>
            </a:r>
          </a:p>
          <a:p>
            <a:r>
              <a:rPr lang="en-US" dirty="0"/>
              <a:t>We will use SLF4J + </a:t>
            </a:r>
            <a:r>
              <a:rPr lang="en-US" dirty="0" err="1"/>
              <a:t>Logback</a:t>
            </a:r>
            <a:r>
              <a:rPr lang="en-US" dirty="0"/>
              <a:t> for our Logging-Service, and Commons Logging in our Spring Boot based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201B-0CB1-402E-A0BF-97B1707A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E79-FCCC-42EE-90E3-AC20351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 – Apache Commons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E264-BAB9-4434-BEF0-BD5AE6B3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1A305A-3C6A-4B04-9C7D-12EEBA3D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16207"/>
              </p:ext>
            </p:extLst>
          </p:nvPr>
        </p:nvGraphicFramePr>
        <p:xfrm>
          <a:off x="466531" y="1539129"/>
          <a:ext cx="1138542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90726977"/>
                    </a:ext>
                  </a:extLst>
                </a:gridCol>
                <a:gridCol w="10471022">
                  <a:extLst>
                    <a:ext uri="{9D8B030D-6E8A-4147-A177-3AD203B41FA5}">
                      <a16:colId xmlns:a16="http://schemas.microsoft.com/office/drawing/2014/main" val="134477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Severe errors that cause premature termination.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8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runtime errors or unexpected conditions.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deprecated APIs, poor use of API, 'almost' errors, other runtime situations that are undesirable or unexpected, but not necessarily "wrong".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runtime events (startup/shutdown). Expect these to be immediately visible on a console, so be conservative and keep to a minimum.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information on the flow through the system. Expect these to be written to logs only.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detailed information. Expect these to be written to logs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F3AE63-4189-4EEC-BE4C-552412E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72ADA-182D-403B-8C68-EE4D6CB8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Configuration</a:t>
            </a:r>
          </a:p>
          <a:p>
            <a:pPr lvl="1"/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US" dirty="0"/>
              <a:t>Spring Configuration</a:t>
            </a:r>
          </a:p>
          <a:p>
            <a:pPr lvl="1"/>
            <a:r>
              <a:rPr lang="en-US" dirty="0"/>
              <a:t>Cloud Options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Application Logging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Loggers for Java</a:t>
            </a:r>
          </a:p>
          <a:p>
            <a:pPr lvl="1"/>
            <a:r>
              <a:rPr lang="en-US" dirty="0"/>
              <a:t>Logging in Spring Boot applications</a:t>
            </a:r>
          </a:p>
          <a:p>
            <a:r>
              <a:rPr lang="en-US" dirty="0"/>
              <a:t>Dependency Injection</a:t>
            </a:r>
          </a:p>
          <a:p>
            <a:pPr lvl="1"/>
            <a:r>
              <a:rPr lang="en-US" dirty="0"/>
              <a:t>Fundamentals</a:t>
            </a:r>
          </a:p>
          <a:p>
            <a:pPr lvl="1"/>
            <a:r>
              <a:rPr lang="en-US" dirty="0"/>
              <a:t>Object Lifetime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119F5-79D2-44DE-9922-78307B3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E79-FCCC-42EE-90E3-AC20351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 – SLF4J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E264-BAB9-4434-BEF0-BD5AE6B3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1A305A-3C6A-4B04-9C7D-12EEBA3D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5164"/>
              </p:ext>
            </p:extLst>
          </p:nvPr>
        </p:nvGraphicFramePr>
        <p:xfrm>
          <a:off x="403289" y="2239036"/>
          <a:ext cx="1138542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90726977"/>
                    </a:ext>
                  </a:extLst>
                </a:gridCol>
                <a:gridCol w="10471022">
                  <a:extLst>
                    <a:ext uri="{9D8B030D-6E8A-4147-A177-3AD203B41FA5}">
                      <a16:colId xmlns:a16="http://schemas.microsoft.com/office/drawing/2014/main" val="134477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runtime errors or unexpected conditions.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deprecated APIs, poor use of API, 'almost' errors, other runtime situations that are undesirable or unexpected, but not necessarily "wrong".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runtime events (startup/shutdown). Expect these to be immediately visible on a console, so be conservative and keep to a minimum.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information on the flow through the system. Expect these to be written to logs only.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detailed information. Expect these to be written to logs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6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01367F-192C-46AC-BBEE-CBBCC54C6654}"/>
              </a:ext>
            </a:extLst>
          </p:cNvPr>
          <p:cNvSpPr txBox="1"/>
          <p:nvPr/>
        </p:nvSpPr>
        <p:spPr>
          <a:xfrm>
            <a:off x="403289" y="1586204"/>
            <a:ext cx="412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“fatal” level. Fatal maps to “error”.</a:t>
            </a:r>
          </a:p>
        </p:txBody>
      </p:sp>
    </p:spTree>
    <p:extLst>
      <p:ext uri="{BB962C8B-B14F-4D97-AF65-F5344CB8AC3E}">
        <p14:creationId xmlns:p14="http://schemas.microsoft.com/office/powerpoint/2010/main" val="403958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3185C-BB8C-4E65-97B4-635119CF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Best Practices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D6D2A-D9C5-4CA5-939F-487660AA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production should be logging</a:t>
            </a:r>
          </a:p>
          <a:p>
            <a:r>
              <a:rPr lang="en-US" dirty="0"/>
              <a:t>ALWAYS log errors</a:t>
            </a:r>
          </a:p>
          <a:p>
            <a:r>
              <a:rPr lang="en-US" dirty="0"/>
              <a:t>Leverage log levels for debugging and tracing</a:t>
            </a:r>
          </a:p>
          <a:p>
            <a:r>
              <a:rPr lang="en-US" dirty="0"/>
              <a:t>Production should typically run with logging level INFO</a:t>
            </a:r>
          </a:p>
          <a:p>
            <a:r>
              <a:rPr lang="en-US" dirty="0"/>
              <a:t>NEVER log logging errors to the same logger that produced the error—will cause an infinite call loop and stack overflow.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2AB2-9C0E-4541-9CA6-DB9E787E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External Boundaries - Expected Exceptions</a:t>
            </a:r>
          </a:p>
          <a:p>
            <a:pPr lvl="1"/>
            <a:r>
              <a:rPr lang="en-US" dirty="0"/>
              <a:t>This classification includes exceptions such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dirty="0"/>
              <a:t> that cross API/SPI boundaries, and are exposed to the user of a component/toolkit. </a:t>
            </a:r>
          </a:p>
          <a:p>
            <a:pPr lvl="1"/>
            <a:r>
              <a:rPr lang="en-US" dirty="0"/>
              <a:t>These are listed in the '</a:t>
            </a:r>
            <a:r>
              <a:rPr lang="en-US" dirty="0">
                <a:solidFill>
                  <a:schemeClr val="accent1"/>
                </a:solidFill>
              </a:rPr>
              <a:t>throws</a:t>
            </a:r>
            <a:r>
              <a:rPr lang="en-US" dirty="0"/>
              <a:t>' clause of a method signature.</a:t>
            </a:r>
          </a:p>
          <a:p>
            <a:pPr lvl="1"/>
            <a:r>
              <a:rPr lang="en-US" dirty="0"/>
              <a:t>API's for utility functions and tools should log these at the </a:t>
            </a:r>
            <a:r>
              <a:rPr lang="en-US" b="1" dirty="0"/>
              <a:t>debug level</a:t>
            </a:r>
            <a:r>
              <a:rPr lang="en-US" dirty="0"/>
              <a:t>, if they are caught at all by internal code.</a:t>
            </a:r>
          </a:p>
          <a:p>
            <a:pPr lvl="1"/>
            <a:r>
              <a:rPr lang="en-US" dirty="0"/>
              <a:t>For higher level frameworks and middleware components, these exceptions should be:</a:t>
            </a:r>
          </a:p>
          <a:p>
            <a:pPr lvl="2"/>
            <a:r>
              <a:rPr lang="en-US" dirty="0"/>
              <a:t>Caught immediately prior to crossing the API/SPI interface back to user code-space</a:t>
            </a:r>
          </a:p>
          <a:p>
            <a:pPr lvl="2"/>
            <a:r>
              <a:rPr lang="en-US" dirty="0"/>
              <a:t>Logged with full stack trace at </a:t>
            </a:r>
            <a:r>
              <a:rPr lang="en-US" b="1" dirty="0"/>
              <a:t>info level, and rethrown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This assures that the log contains a record of the root cause for future analysis in the event that the exception is not caught and resolved as expected by the user's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262DA-E592-4514-B902-6B3ED4AEE212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Boundaries - Unexpected Exceptions</a:t>
            </a:r>
          </a:p>
          <a:p>
            <a:pPr lvl="1"/>
            <a:r>
              <a:rPr lang="en-US" dirty="0"/>
              <a:t>This classification includes exceptions such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dirty="0"/>
              <a:t> that cross API/SPI boundaries, and are exposed to the user of a component/toolkit. </a:t>
            </a:r>
          </a:p>
          <a:p>
            <a:pPr lvl="1"/>
            <a:r>
              <a:rPr lang="en-US" dirty="0"/>
              <a:t>These are runtime exceptions/error that are NOT listed in the '</a:t>
            </a:r>
            <a:r>
              <a:rPr lang="en-US" dirty="0">
                <a:solidFill>
                  <a:schemeClr val="accent1"/>
                </a:solidFill>
              </a:rPr>
              <a:t>throws</a:t>
            </a:r>
            <a:r>
              <a:rPr lang="en-US" dirty="0"/>
              <a:t>' clause of a method signature.</a:t>
            </a:r>
          </a:p>
          <a:p>
            <a:pPr lvl="1"/>
            <a:r>
              <a:rPr lang="en-US" dirty="0"/>
              <a:t>APIs for utility functions and tools should log these at the </a:t>
            </a:r>
            <a:r>
              <a:rPr lang="en-US" b="1" dirty="0"/>
              <a:t>debug level</a:t>
            </a:r>
            <a:r>
              <a:rPr lang="en-US" dirty="0"/>
              <a:t>, if they are caught at all.</a:t>
            </a:r>
          </a:p>
          <a:p>
            <a:pPr lvl="1"/>
            <a:r>
              <a:rPr lang="en-US" dirty="0"/>
              <a:t>For higher level frameworks and middleware components, these exceptions should be: </a:t>
            </a:r>
          </a:p>
          <a:p>
            <a:pPr lvl="2"/>
            <a:r>
              <a:rPr lang="en-US" dirty="0"/>
              <a:t>Caught immediately prior to crossing the API/SPI interface back to user code-space</a:t>
            </a:r>
          </a:p>
          <a:p>
            <a:pPr lvl="2"/>
            <a:r>
              <a:rPr lang="en-US" dirty="0"/>
              <a:t>Logged with full stack trace at </a:t>
            </a:r>
            <a:r>
              <a:rPr lang="en-US" b="1" dirty="0"/>
              <a:t>info level</a:t>
            </a:r>
            <a:r>
              <a:rPr lang="en-US" dirty="0"/>
              <a:t>, and </a:t>
            </a:r>
          </a:p>
          <a:p>
            <a:pPr lvl="2"/>
            <a:r>
              <a:rPr lang="en-US" dirty="0"/>
              <a:t>Rethrown/</a:t>
            </a:r>
            <a:r>
              <a:rPr lang="en-US" b="1" dirty="0"/>
              <a:t>wrapped as </a:t>
            </a:r>
            <a:r>
              <a:rPr lang="en-US" b="1" dirty="0" err="1"/>
              <a:t>ComponentInternalError</a:t>
            </a:r>
            <a:r>
              <a:rPr lang="en-US" b="1" dirty="0"/>
              <a:t> </a:t>
            </a:r>
            <a:r>
              <a:rPr lang="en-US" dirty="0"/>
              <a:t>(custom exception). </a:t>
            </a:r>
          </a:p>
          <a:p>
            <a:pPr lvl="2"/>
            <a:r>
              <a:rPr lang="en-US" dirty="0"/>
              <a:t>This ensures that the log contains a record of the root cause for future analysis in the event that the exception is not caught and logged/reported as expected by the user's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FAE52-8AFC-44FA-B437-F9A10C8E9EBA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US" dirty="0"/>
              <a:t>Internal Boundaries </a:t>
            </a:r>
          </a:p>
          <a:p>
            <a:pPr lvl="1"/>
            <a:r>
              <a:rPr lang="en-US" dirty="0"/>
              <a:t>Exceptions that occur internally and are resolved internally. </a:t>
            </a:r>
          </a:p>
          <a:p>
            <a:pPr lvl="1"/>
            <a:r>
              <a:rPr lang="en-US" dirty="0"/>
              <a:t>These should be logged when caught as debug or info messages, at the programmer's discretion.</a:t>
            </a:r>
          </a:p>
          <a:p>
            <a:r>
              <a:rPr lang="en-US" dirty="0"/>
              <a:t>Significant Internal Boundaries </a:t>
            </a:r>
          </a:p>
          <a:p>
            <a:pPr lvl="1"/>
            <a:r>
              <a:rPr lang="en-US" dirty="0"/>
              <a:t>This typically only applies to middleware components that span networks or runtime processes. </a:t>
            </a:r>
          </a:p>
          <a:p>
            <a:pPr lvl="1"/>
            <a:r>
              <a:rPr lang="en-US" dirty="0"/>
              <a:t>Exceptions that cross over significant internal component boundaries such as networks should be logged when caught as info messages. </a:t>
            </a:r>
          </a:p>
          <a:p>
            <a:pPr lvl="1"/>
            <a:r>
              <a:rPr lang="en-US" dirty="0"/>
              <a:t>Do not assume that such a (process/network) boundary will deliver exceptions to the 'other side'.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60E6A-EEC4-44CD-804B-E9142F6BCEDD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C8B29-E6B3-4461-8F67-152CEBA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6" y="1709738"/>
            <a:ext cx="101170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EF0E3-D93C-4A05-807A-F2E667B5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internal logging to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AE8E-A081-4430-8DBD-F797CB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D984-82B9-4548-AEF3-7F17340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871E9-3F90-41C2-BAE7-B69C94CCA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EAEFD-D2FF-4C62-A53B-DDD3E2E71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331D-93AC-4547-941E-F5496215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FD26-14D3-4228-85E7-9863863A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must depend on abstractions not on concretions. It states that the high level module must not depend on the low level module, but they should depend on abstractions.</a:t>
            </a:r>
          </a:p>
          <a:p>
            <a:r>
              <a:rPr lang="en-US" dirty="0"/>
              <a:t>Encompasses two design patterns: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Inversion of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2663-E213-479D-96F7-F8FE1AB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4B2B5-149E-49D6-9764-C5DD8A37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62" y="1690688"/>
            <a:ext cx="8741475" cy="45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F951-566C-43F8-80CE-8E5E903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2C-33D4-4276-9A40-B4C3E6A7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technique that makes a class independent of its dependencies. </a:t>
            </a:r>
          </a:p>
          <a:p>
            <a:r>
              <a:rPr lang="en-US" dirty="0"/>
              <a:t>Dependencies are “injected”, or supplied, to the class at runtime.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D3A1-7E76-43DB-80AF-F56638E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64B-D709-497C-99E7-B611B4BD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application.properties</a:t>
            </a:r>
            <a:r>
              <a:rPr lang="en-US" dirty="0"/>
              <a:t> in our Logging-Service</a:t>
            </a:r>
          </a:p>
          <a:p>
            <a:r>
              <a:rPr lang="en-US" dirty="0"/>
              <a:t>Implementing Logging and error handling in our Logging-Service</a:t>
            </a:r>
          </a:p>
          <a:p>
            <a:r>
              <a:rPr lang="en-US" dirty="0"/>
              <a:t>Implement Dependency Injection in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30C38-DB0D-47A4-854B-4AF2E4F9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996B-FFFF-40CA-8470-72610279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CE4A-B347-4248-887C-7A0AD1BD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Aids in unit testing allowing us to mock dependencies.</a:t>
            </a:r>
          </a:p>
          <a:p>
            <a:r>
              <a:rPr lang="en-US" dirty="0"/>
              <a:t>Supports the Open/Closed Principle and Dependency Inversion Principle</a:t>
            </a:r>
          </a:p>
          <a:p>
            <a:r>
              <a:rPr lang="en-US" dirty="0"/>
              <a:t>Provides clarity and intent in our code</a:t>
            </a:r>
          </a:p>
        </p:txBody>
      </p:sp>
    </p:spTree>
    <p:extLst>
      <p:ext uri="{BB962C8B-B14F-4D97-AF65-F5344CB8AC3E}">
        <p14:creationId xmlns:p14="http://schemas.microsoft.com/office/powerpoint/2010/main" val="33273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14AB-D218-4580-89D0-6C4B7DB4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C32B-DCD1-4C6B-8E9D-178F7A26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/>
          <a:lstStyle/>
          <a:p>
            <a:r>
              <a:rPr lang="en-US" dirty="0"/>
              <a:t>Constructor Injection (best practice)</a:t>
            </a:r>
          </a:p>
          <a:p>
            <a:r>
              <a:rPr lang="en-US" dirty="0"/>
              <a:t>Setter Injection (anti-pattern)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71E2A-654E-44E9-AB1C-1A72A57CB8C0}"/>
              </a:ext>
            </a:extLst>
          </p:cNvPr>
          <p:cNvSpPr txBox="1"/>
          <p:nvPr/>
        </p:nvSpPr>
        <p:spPr>
          <a:xfrm>
            <a:off x="4239491" y="5181600"/>
            <a:ext cx="7732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Aside:</a:t>
            </a:r>
          </a:p>
          <a:p>
            <a:r>
              <a:rPr lang="en-US" sz="2800" i="1" dirty="0"/>
              <a:t>Today’s best practices are tomorrow’s anti-patterns.</a:t>
            </a:r>
          </a:p>
        </p:txBody>
      </p:sp>
    </p:spTree>
    <p:extLst>
      <p:ext uri="{BB962C8B-B14F-4D97-AF65-F5344CB8AC3E}">
        <p14:creationId xmlns:p14="http://schemas.microsoft.com/office/powerpoint/2010/main" val="14149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FFD-D1C0-4320-BE53-5C118E5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CB7B-83F7-47D5-B9C7-373F4F7F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958"/>
          </a:xfrm>
        </p:spPr>
        <p:txBody>
          <a:bodyPr>
            <a:normAutofit/>
          </a:bodyPr>
          <a:lstStyle/>
          <a:p>
            <a:r>
              <a:rPr lang="en-US" dirty="0"/>
              <a:t>Dependencies are resolved and passed into the constructor of the requested type.</a:t>
            </a:r>
          </a:p>
          <a:p>
            <a:r>
              <a:rPr lang="en-US" b="1" dirty="0"/>
              <a:t>This is the preferred method</a:t>
            </a:r>
            <a:r>
              <a:rPr lang="en-US" dirty="0"/>
              <a:t>. It clearly defines the dependencies of the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4350-2DB1-4F5B-9053-E4897F111BE5}"/>
              </a:ext>
            </a:extLst>
          </p:cNvPr>
          <p:cNvSpPr txBox="1"/>
          <p:nvPr/>
        </p:nvSpPr>
        <p:spPr>
          <a:xfrm>
            <a:off x="1035698" y="3754583"/>
            <a:ext cx="7679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rivate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logger;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logger)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logger;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8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C3AD-20C6-43F9-BE1A-8CABBB66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BCE2-9178-477E-85C3-A16B8115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9284"/>
          </a:xfrm>
        </p:spPr>
        <p:txBody>
          <a:bodyPr/>
          <a:lstStyle/>
          <a:p>
            <a:r>
              <a:rPr lang="en-US" dirty="0"/>
              <a:t>Dependencies are resolved for marked setters.</a:t>
            </a:r>
          </a:p>
          <a:p>
            <a:r>
              <a:rPr lang="en-US" dirty="0"/>
              <a:t>Next best thing when constructor injection is not possible—</a:t>
            </a:r>
            <a:r>
              <a:rPr lang="en-US" dirty="0" err="1"/>
              <a:t>eg.</a:t>
            </a:r>
            <a:r>
              <a:rPr lang="en-US" dirty="0"/>
              <a:t> Non-static typed languages like Python and JavaScript.</a:t>
            </a:r>
          </a:p>
          <a:p>
            <a:r>
              <a:rPr lang="en-US" dirty="0"/>
              <a:t>Considered an </a:t>
            </a:r>
            <a:r>
              <a:rPr lang="en-US" b="1" u="sng" dirty="0"/>
              <a:t>anti-pattern</a:t>
            </a:r>
            <a:r>
              <a:rPr lang="en-US" dirty="0"/>
              <a:t> because it hides the required dependencies.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A56E3-9720-48A2-B109-748359724B73}"/>
              </a:ext>
            </a:extLst>
          </p:cNvPr>
          <p:cNvSpPr txBox="1"/>
          <p:nvPr/>
        </p:nvSpPr>
        <p:spPr>
          <a:xfrm>
            <a:off x="1073944" y="4429846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@Inject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Logger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Logger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889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60AA-2E3C-4B97-8FF5-3EE3D130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3AC4-C1AF-4E27-A349-293C4EBF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4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Services are resolved by explicitly querying the container.</a:t>
            </a:r>
          </a:p>
          <a:p>
            <a:r>
              <a:rPr lang="en-US" dirty="0"/>
              <a:t>Generally used to bootstrap the application.</a:t>
            </a:r>
          </a:p>
          <a:p>
            <a:r>
              <a:rPr lang="en-US" dirty="0"/>
              <a:t>It is NOT dependency injection. It is service resolution. </a:t>
            </a:r>
          </a:p>
          <a:p>
            <a:r>
              <a:rPr lang="en-US" dirty="0"/>
              <a:t>Considered an </a:t>
            </a:r>
            <a:r>
              <a:rPr lang="en-US" b="1" u="sng" dirty="0"/>
              <a:t>anti-pattern</a:t>
            </a:r>
            <a:r>
              <a:rPr lang="en-US" dirty="0"/>
              <a:t> when not bootstrapping.</a:t>
            </a:r>
          </a:p>
          <a:p>
            <a:pPr lvl="1"/>
            <a:r>
              <a:rPr lang="en-US" dirty="0"/>
              <a:t>Hides the actual dependencies for the service.</a:t>
            </a:r>
          </a:p>
          <a:p>
            <a:pPr lvl="1"/>
            <a:r>
              <a:rPr lang="en-US" dirty="0"/>
              <a:t>Forces a dependency on the container itself.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5CE8F-5294-42DF-80EE-D312BA2BA5DB}"/>
              </a:ext>
            </a:extLst>
          </p:cNvPr>
          <p:cNvSpPr txBox="1"/>
          <p:nvPr/>
        </p:nvSpPr>
        <p:spPr>
          <a:xfrm>
            <a:off x="1136073" y="4779818"/>
            <a:ext cx="8465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Logger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logger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ctx.getBean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Logger.class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8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3A8-6A2C-4682-9865-9CA06606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DI/</a:t>
            </a:r>
            <a:r>
              <a:rPr lang="en-US" dirty="0" err="1"/>
              <a:t>IoC</a:t>
            </a:r>
            <a:r>
              <a:rPr lang="en-US" dirty="0"/>
              <a:t>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F12C-4A5E-42BD-9463-F8484710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Guice</a:t>
            </a:r>
            <a:endParaRPr lang="en-US" dirty="0"/>
          </a:p>
          <a:p>
            <a:r>
              <a:rPr lang="en-US" dirty="0"/>
              <a:t>Dagger</a:t>
            </a:r>
          </a:p>
          <a:p>
            <a:r>
              <a:rPr lang="en-US" dirty="0" err="1"/>
              <a:t>JaveEE</a:t>
            </a:r>
            <a:r>
              <a:rPr lang="en-US" dirty="0"/>
              <a:t> 6 CDI</a:t>
            </a:r>
          </a:p>
          <a:p>
            <a:r>
              <a:rPr lang="en-US" dirty="0" err="1"/>
              <a:t>PicoContainer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5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5FE-425E-4920-A971-B9A8DF2C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 – Spring </a:t>
            </a:r>
            <a:r>
              <a:rPr lang="en-US" dirty="0" err="1"/>
              <a:t>IoC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94D5-6221-4686-9F50-8F1A4CAC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306"/>
            <a:ext cx="10515600" cy="45596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Only a single instance is ever created in the container. The same instance is returned every time the type is resolved. 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A new instance is created every time a type is resolved.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This scopes a bean definition to an HTTP request. </a:t>
            </a:r>
          </a:p>
          <a:p>
            <a:pPr lvl="1"/>
            <a:r>
              <a:rPr lang="en-US" dirty="0"/>
              <a:t>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This scopes a bean definition to an HTTP session. </a:t>
            </a:r>
          </a:p>
          <a:p>
            <a:pPr lvl="1"/>
            <a:r>
              <a:rPr lang="en-US" dirty="0"/>
              <a:t>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r>
              <a:rPr lang="en-US" dirty="0"/>
              <a:t>Global-Session</a:t>
            </a:r>
          </a:p>
          <a:p>
            <a:pPr lvl="1"/>
            <a:r>
              <a:rPr lang="en-US" dirty="0"/>
              <a:t>This scopes a bean definition to a global HTTP session. Only valid in the context of a web-aware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2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C8B29-E6B3-4461-8F67-152CEBA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6" y="1709738"/>
            <a:ext cx="101170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EF0E3-D93C-4A05-807A-F2E667B5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Dependency Injection to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AE8E-A081-4430-8DBD-F797CB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D984-82B9-4548-AEF3-7F17340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52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2F0A29-0573-40C8-B945-ABD9BD4C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AD564-39B2-4A70-9759-4D39475B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best practice to separate configuration from code</a:t>
            </a:r>
          </a:p>
          <a:p>
            <a:r>
              <a:rPr lang="en-US" dirty="0"/>
              <a:t>In a perfect world, deployment of configuration is also separate from code</a:t>
            </a:r>
          </a:p>
          <a:p>
            <a:r>
              <a:rPr lang="en-US" dirty="0"/>
              <a:t>Common options for storing/retrieving configuration:</a:t>
            </a:r>
          </a:p>
          <a:p>
            <a:pPr lvl="1"/>
            <a:r>
              <a:rPr lang="en-US" dirty="0"/>
              <a:t>Local configuration file</a:t>
            </a:r>
          </a:p>
          <a:p>
            <a:pPr lvl="1"/>
            <a:r>
              <a:rPr lang="en-US" dirty="0"/>
              <a:t>Local database</a:t>
            </a:r>
          </a:p>
          <a:p>
            <a:pPr lvl="1"/>
            <a:r>
              <a:rPr lang="en-US" dirty="0"/>
              <a:t>Configuration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8790-C1F7-42B5-BD7E-3CFCBAA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D3DF5D-9CEB-4CFC-B753-78BC7193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5C5E-58A3-4B1B-9179-0C7E12E2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deployed with your service that contains application configuration properties</a:t>
            </a:r>
          </a:p>
          <a:p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US" dirty="0"/>
              <a:t>Stores properties in key=value pairs. Akin to .</a:t>
            </a:r>
            <a:r>
              <a:rPr lang="en-US" dirty="0" err="1"/>
              <a:t>ini</a:t>
            </a:r>
            <a:r>
              <a:rPr lang="en-US" dirty="0"/>
              <a:t> files.</a:t>
            </a:r>
          </a:p>
          <a:p>
            <a:pPr lvl="1"/>
            <a:r>
              <a:rPr lang="en-US" dirty="0"/>
              <a:t>Read using </a:t>
            </a:r>
            <a:r>
              <a:rPr lang="en-US" dirty="0" err="1"/>
              <a:t>java.util.Properties</a:t>
            </a:r>
            <a:endParaRPr lang="en-US" dirty="0"/>
          </a:p>
          <a:p>
            <a:r>
              <a:rPr lang="en-US" dirty="0"/>
              <a:t>YAML files</a:t>
            </a:r>
          </a:p>
          <a:p>
            <a:pPr lvl="1"/>
            <a:r>
              <a:rPr lang="en-US" dirty="0"/>
              <a:t>Spring offers the ability to use YAML files for configuration</a:t>
            </a:r>
          </a:p>
          <a:p>
            <a:r>
              <a:rPr lang="en-US" dirty="0"/>
              <a:t>XML files</a:t>
            </a:r>
          </a:p>
          <a:p>
            <a:pPr lvl="1"/>
            <a:r>
              <a:rPr lang="en-US" dirty="0"/>
              <a:t>Many third party libraries, such as Log4J and </a:t>
            </a:r>
            <a:r>
              <a:rPr lang="en-US" dirty="0" err="1"/>
              <a:t>Logback</a:t>
            </a:r>
            <a:r>
              <a:rPr lang="en-US" dirty="0"/>
              <a:t>, use XML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56A0-EE44-44C2-AA90-DEFEEFE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86F-F4B7-4DC6-9F1F-7A9D4CDE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2309-F830-4DEE-BAD7-348A0E9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23981D-57B5-4086-903C-FC7C6189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8466"/>
            <a:ext cx="715346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splunk.server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https://127.0.0.1:8088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splunk.token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abcd1234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queue.server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127.0.0.1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queue.user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admin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queue.password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password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queue.name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logging-service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queue.batchSize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86F-F4B7-4DC6-9F1F-7A9D4CDE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Application.yml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2309-F830-4DEE-BAD7-348A0E9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23981D-57B5-4086-903C-FC7C6189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690"/>
            <a:ext cx="715346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splunk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server: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https://127.0.0.1:8088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token: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abcd1234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queue: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server: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127.0.0.1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admin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password: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password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logging-service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batchSize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816D-E197-4BC7-BCAE-7FE8EC9B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local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97F9-6557-4F1C-928C-6D48682B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change configuration on the fly. At least not easily.</a:t>
            </a:r>
          </a:p>
          <a:p>
            <a:r>
              <a:rPr lang="en-US" dirty="0"/>
              <a:t>Secrets and Keys get stored on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A3A6-2AA0-43ED-8301-54EBBEC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D984E442A34893CE9A89154F82D6" ma:contentTypeVersion="10" ma:contentTypeDescription="Create a new document." ma:contentTypeScope="" ma:versionID="46ffca2b83fb424478f2b5aa2fef9f02">
  <xsd:schema xmlns:xsd="http://www.w3.org/2001/XMLSchema" xmlns:xs="http://www.w3.org/2001/XMLSchema" xmlns:p="http://schemas.microsoft.com/office/2006/metadata/properties" xmlns:ns3="531c720f-c21f-4d59-9941-8c8943beae33" xmlns:ns4="0710cda6-3b1d-4442-80bd-8da86f5fbb89" targetNamespace="http://schemas.microsoft.com/office/2006/metadata/properties" ma:root="true" ma:fieldsID="5756a2a347c1c07fdf5ecb58ad80008d" ns3:_="" ns4:_="">
    <xsd:import namespace="531c720f-c21f-4d59-9941-8c8943beae33"/>
    <xsd:import namespace="0710cda6-3b1d-4442-80bd-8da86f5fbb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c720f-c21f-4d59-9941-8c8943beae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0cda6-3b1d-4442-80bd-8da86f5fb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E74EF3-6CBC-4809-8700-4A3EDB00E5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9D0F4-262F-452E-8599-7C7BE8534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1D3A3-3165-440C-8ADE-B2FF77361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1c720f-c21f-4d59-9941-8c8943beae33"/>
    <ds:schemaRef ds:uri="0710cda6-3b1d-4442-80bd-8da86f5fbb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</TotalTime>
  <Words>1902</Words>
  <Application>Microsoft Office PowerPoint</Application>
  <PresentationFormat>Widescreen</PresentationFormat>
  <Paragraphs>271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Software Engineering Fundamentals Part 2</vt:lpstr>
      <vt:lpstr>Lesson Goals:</vt:lpstr>
      <vt:lpstr>Hands-On Labs</vt:lpstr>
      <vt:lpstr>Application Configuration</vt:lpstr>
      <vt:lpstr>Configuration</vt:lpstr>
      <vt:lpstr>Local Configuration</vt:lpstr>
      <vt:lpstr>Application.properties</vt:lpstr>
      <vt:lpstr>Application.yml</vt:lpstr>
      <vt:lpstr>Challenges with local files</vt:lpstr>
      <vt:lpstr>Using a Database</vt:lpstr>
      <vt:lpstr>Configuration Services</vt:lpstr>
      <vt:lpstr>Configuration Services</vt:lpstr>
      <vt:lpstr>Consuming Configuration in your Service</vt:lpstr>
      <vt:lpstr>Reading application.properties</vt:lpstr>
      <vt:lpstr>Coding Time!</vt:lpstr>
      <vt:lpstr>Application Logging</vt:lpstr>
      <vt:lpstr>Logging Frameworks for Java</vt:lpstr>
      <vt:lpstr>Which One?</vt:lpstr>
      <vt:lpstr>Log Levels – Apache Commons Logging</vt:lpstr>
      <vt:lpstr>Log Levels – SLF4J and others</vt:lpstr>
      <vt:lpstr>Logging Best Practices</vt:lpstr>
      <vt:lpstr>Logging Exceptions</vt:lpstr>
      <vt:lpstr>Logging Exceptions</vt:lpstr>
      <vt:lpstr>Logging Exceptions</vt:lpstr>
      <vt:lpstr>Coding Time!</vt:lpstr>
      <vt:lpstr>Dependency Injection</vt:lpstr>
      <vt:lpstr>Dependency Inversion Principle (DIP)</vt:lpstr>
      <vt:lpstr>Dependency Inversion</vt:lpstr>
      <vt:lpstr>What is Dependency Injection?</vt:lpstr>
      <vt:lpstr>Benefits</vt:lpstr>
      <vt:lpstr>Forms of Injection</vt:lpstr>
      <vt:lpstr>Constructor Injection</vt:lpstr>
      <vt:lpstr>Setter Injection</vt:lpstr>
      <vt:lpstr>Service Locator Pattern</vt:lpstr>
      <vt:lpstr>Popular DI/IoC Frameworks</vt:lpstr>
      <vt:lpstr>Object Lifetimes – Spring IoC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7</cp:revision>
  <dcterms:created xsi:type="dcterms:W3CDTF">2020-01-15T14:55:08Z</dcterms:created>
  <dcterms:modified xsi:type="dcterms:W3CDTF">2020-01-21T14:21:46Z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0x0101009713D984E442A34893CE9A89154F82D6</vt:lpwstr>
  </property>
</Properties>
</file>