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48" r:id="rId5"/>
  </p:sldMasterIdLst>
  <p:notesMasterIdLst>
    <p:notesMasterId r:id="rId73"/>
  </p:notesMasterIdLst>
  <p:sldIdLst>
    <p:sldId id="256" r:id="rId6"/>
    <p:sldId id="257" r:id="rId7"/>
    <p:sldId id="374" r:id="rId8"/>
    <p:sldId id="304" r:id="rId9"/>
    <p:sldId id="302" r:id="rId10"/>
    <p:sldId id="303" r:id="rId11"/>
    <p:sldId id="373" r:id="rId12"/>
    <p:sldId id="305" r:id="rId13"/>
    <p:sldId id="341" r:id="rId14"/>
    <p:sldId id="385" r:id="rId15"/>
    <p:sldId id="333" r:id="rId16"/>
    <p:sldId id="332" r:id="rId17"/>
    <p:sldId id="334" r:id="rId18"/>
    <p:sldId id="335" r:id="rId19"/>
    <p:sldId id="336" r:id="rId20"/>
    <p:sldId id="386" r:id="rId21"/>
    <p:sldId id="337" r:id="rId22"/>
    <p:sldId id="338" r:id="rId23"/>
    <p:sldId id="331" r:id="rId24"/>
    <p:sldId id="306" r:id="rId25"/>
    <p:sldId id="308" r:id="rId26"/>
    <p:sldId id="309" r:id="rId27"/>
    <p:sldId id="310" r:id="rId28"/>
    <p:sldId id="311" r:id="rId29"/>
    <p:sldId id="312" r:id="rId30"/>
    <p:sldId id="313" r:id="rId31"/>
    <p:sldId id="314" r:id="rId32"/>
    <p:sldId id="315" r:id="rId33"/>
    <p:sldId id="317" r:id="rId34"/>
    <p:sldId id="318" r:id="rId35"/>
    <p:sldId id="319" r:id="rId36"/>
    <p:sldId id="320" r:id="rId37"/>
    <p:sldId id="321" r:id="rId38"/>
    <p:sldId id="372" r:id="rId39"/>
    <p:sldId id="384" r:id="rId40"/>
    <p:sldId id="348" r:id="rId41"/>
    <p:sldId id="347" r:id="rId42"/>
    <p:sldId id="388" r:id="rId43"/>
    <p:sldId id="340" r:id="rId44"/>
    <p:sldId id="342" r:id="rId45"/>
    <p:sldId id="343" r:id="rId46"/>
    <p:sldId id="344" r:id="rId47"/>
    <p:sldId id="345" r:id="rId48"/>
    <p:sldId id="371" r:id="rId49"/>
    <p:sldId id="339" r:id="rId50"/>
    <p:sldId id="387" r:id="rId51"/>
    <p:sldId id="352" r:id="rId52"/>
    <p:sldId id="380" r:id="rId53"/>
    <p:sldId id="381" r:id="rId54"/>
    <p:sldId id="346" r:id="rId55"/>
    <p:sldId id="375" r:id="rId56"/>
    <p:sldId id="378" r:id="rId57"/>
    <p:sldId id="351" r:id="rId58"/>
    <p:sldId id="382" r:id="rId59"/>
    <p:sldId id="376" r:id="rId60"/>
    <p:sldId id="377" r:id="rId61"/>
    <p:sldId id="383" r:id="rId62"/>
    <p:sldId id="362" r:id="rId63"/>
    <p:sldId id="367" r:id="rId64"/>
    <p:sldId id="368" r:id="rId65"/>
    <p:sldId id="369" r:id="rId66"/>
    <p:sldId id="363" r:id="rId67"/>
    <p:sldId id="364" r:id="rId68"/>
    <p:sldId id="365" r:id="rId69"/>
    <p:sldId id="366" r:id="rId70"/>
    <p:sldId id="370" r:id="rId71"/>
    <p:sldId id="36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nniman" initials="JP" lastIdx="1" clrIdx="0">
    <p:extLst>
      <p:ext uri="{19B8F6BF-5375-455C-9EA6-DF929625EA0E}">
        <p15:presenceInfo xmlns:p15="http://schemas.microsoft.com/office/powerpoint/2012/main" userId="a53340c60eabc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B9"/>
    <a:srgbClr val="913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9E4B6-7C6D-4D46-A98B-D7B7F1A3CD8B}" v="593" dt="2020-01-20T21:40:17.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0669" autoAdjust="0"/>
  </p:normalViewPr>
  <p:slideViewPr>
    <p:cSldViewPr snapToGrid="0">
      <p:cViewPr varScale="1">
        <p:scale>
          <a:sx n="94" d="100"/>
          <a:sy n="94" d="100"/>
        </p:scale>
        <p:origin x="57" y="171"/>
      </p:cViewPr>
      <p:guideLst/>
    </p:cSldViewPr>
  </p:slideViewPr>
  <p:notesTextViewPr>
    <p:cViewPr>
      <p:scale>
        <a:sx n="1" d="1"/>
        <a:sy n="1" d="1"/>
      </p:scale>
      <p:origin x="0" y="0"/>
    </p:cViewPr>
  </p:notesTextViewPr>
  <p:sorterViewPr>
    <p:cViewPr>
      <p:scale>
        <a:sx n="140" d="100"/>
        <a:sy n="140" d="100"/>
      </p:scale>
      <p:origin x="0" y="-654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M. Penniman" userId="ae3cb814-cbe4-44aa-afa6-3cd4f8a8ce08" providerId="ADAL" clId="{6D6B7E1D-A254-4E18-ABE2-B2F68D1855EB}"/>
    <pc:docChg chg="undo redo custSel addSld delSld modSld sldOrd">
      <pc:chgData name="Jason M. Penniman" userId="ae3cb814-cbe4-44aa-afa6-3cd4f8a8ce08" providerId="ADAL" clId="{6D6B7E1D-A254-4E18-ABE2-B2F68D1855EB}" dt="2020-01-17T20:48:14.433" v="4892" actId="1076"/>
      <pc:docMkLst>
        <pc:docMk/>
      </pc:docMkLst>
      <pc:sldChg chg="modSp">
        <pc:chgData name="Jason M. Penniman" userId="ae3cb814-cbe4-44aa-afa6-3cd4f8a8ce08" providerId="ADAL" clId="{6D6B7E1D-A254-4E18-ABE2-B2F68D1855EB}" dt="2020-01-17T16:27:22.700" v="44" actId="20577"/>
        <pc:sldMkLst>
          <pc:docMk/>
          <pc:sldMk cId="2781154489" sldId="257"/>
        </pc:sldMkLst>
        <pc:spChg chg="mod">
          <ac:chgData name="Jason M. Penniman" userId="ae3cb814-cbe4-44aa-afa6-3cd4f8a8ce08" providerId="ADAL" clId="{6D6B7E1D-A254-4E18-ABE2-B2F68D1855EB}" dt="2020-01-17T16:27:22.700" v="44" actId="20577"/>
          <ac:spMkLst>
            <pc:docMk/>
            <pc:sldMk cId="2781154489" sldId="257"/>
            <ac:spMk id="3" creationId="{879089F3-F828-48F0-AEB3-6E88969AA0D7}"/>
          </ac:spMkLst>
        </pc:spChg>
      </pc:sldChg>
      <pc:sldChg chg="addSp delSp modSp modAnim">
        <pc:chgData name="Jason M. Penniman" userId="ae3cb814-cbe4-44aa-afa6-3cd4f8a8ce08" providerId="ADAL" clId="{6D6B7E1D-A254-4E18-ABE2-B2F68D1855EB}" dt="2020-01-17T18:36:56.458" v="3311"/>
        <pc:sldMkLst>
          <pc:docMk/>
          <pc:sldMk cId="4163164900" sldId="303"/>
        </pc:sldMkLst>
        <pc:spChg chg="mod">
          <ac:chgData name="Jason M. Penniman" userId="ae3cb814-cbe4-44aa-afa6-3cd4f8a8ce08" providerId="ADAL" clId="{6D6B7E1D-A254-4E18-ABE2-B2F68D1855EB}" dt="2020-01-17T16:32:38.100" v="66" actId="20577"/>
          <ac:spMkLst>
            <pc:docMk/>
            <pc:sldMk cId="4163164900" sldId="303"/>
            <ac:spMk id="3" creationId="{DC050969-95F8-4BFA-B4AD-CCF7D2C60D46}"/>
          </ac:spMkLst>
        </pc:spChg>
        <pc:spChg chg="mod topLvl">
          <ac:chgData name="Jason M. Penniman" userId="ae3cb814-cbe4-44aa-afa6-3cd4f8a8ce08" providerId="ADAL" clId="{6D6B7E1D-A254-4E18-ABE2-B2F68D1855EB}" dt="2020-01-17T18:33:35.697" v="3272" actId="164"/>
          <ac:spMkLst>
            <pc:docMk/>
            <pc:sldMk cId="4163164900" sldId="303"/>
            <ac:spMk id="5" creationId="{C833C004-F29F-41FD-B3E4-E10ED1C48A66}"/>
          </ac:spMkLst>
        </pc:spChg>
        <pc:spChg chg="mod topLvl">
          <ac:chgData name="Jason M. Penniman" userId="ae3cb814-cbe4-44aa-afa6-3cd4f8a8ce08" providerId="ADAL" clId="{6D6B7E1D-A254-4E18-ABE2-B2F68D1855EB}" dt="2020-01-17T18:34:53.042" v="3281" actId="164"/>
          <ac:spMkLst>
            <pc:docMk/>
            <pc:sldMk cId="4163164900" sldId="303"/>
            <ac:spMk id="7" creationId="{626F4F6B-61B7-44F4-B601-8D3A70FFDE63}"/>
          </ac:spMkLst>
        </pc:spChg>
        <pc:spChg chg="mod topLvl">
          <ac:chgData name="Jason M. Penniman" userId="ae3cb814-cbe4-44aa-afa6-3cd4f8a8ce08" providerId="ADAL" clId="{6D6B7E1D-A254-4E18-ABE2-B2F68D1855EB}" dt="2020-01-17T18:34:53.042" v="3281" actId="164"/>
          <ac:spMkLst>
            <pc:docMk/>
            <pc:sldMk cId="4163164900" sldId="303"/>
            <ac:spMk id="9" creationId="{A91C30B6-1D28-4CE2-A008-20C3F75A5FAD}"/>
          </ac:spMkLst>
        </pc:spChg>
        <pc:spChg chg="mod topLvl">
          <ac:chgData name="Jason M. Penniman" userId="ae3cb814-cbe4-44aa-afa6-3cd4f8a8ce08" providerId="ADAL" clId="{6D6B7E1D-A254-4E18-ABE2-B2F68D1855EB}" dt="2020-01-17T18:34:53.042" v="3281" actId="164"/>
          <ac:spMkLst>
            <pc:docMk/>
            <pc:sldMk cId="4163164900" sldId="303"/>
            <ac:spMk id="20" creationId="{307B64CE-7EB1-4ACC-A41D-A1F27493A780}"/>
          </ac:spMkLst>
        </pc:spChg>
        <pc:spChg chg="mod topLvl">
          <ac:chgData name="Jason M. Penniman" userId="ae3cb814-cbe4-44aa-afa6-3cd4f8a8ce08" providerId="ADAL" clId="{6D6B7E1D-A254-4E18-ABE2-B2F68D1855EB}" dt="2020-01-17T18:34:53.042" v="3281" actId="164"/>
          <ac:spMkLst>
            <pc:docMk/>
            <pc:sldMk cId="4163164900" sldId="303"/>
            <ac:spMk id="28" creationId="{4F95E06C-3834-41B9-8506-5F7371F00E4F}"/>
          </ac:spMkLst>
        </pc:spChg>
        <pc:grpChg chg="add mod">
          <ac:chgData name="Jason M. Penniman" userId="ae3cb814-cbe4-44aa-afa6-3cd4f8a8ce08" providerId="ADAL" clId="{6D6B7E1D-A254-4E18-ABE2-B2F68D1855EB}" dt="2020-01-17T18:34:53.042" v="3281" actId="164"/>
          <ac:grpSpMkLst>
            <pc:docMk/>
            <pc:sldMk cId="4163164900" sldId="303"/>
            <ac:grpSpMk id="6" creationId="{C37E6FB0-D14E-48AD-93FE-B8DF63B26255}"/>
          </ac:grpSpMkLst>
        </pc:grpChg>
        <pc:grpChg chg="add mod">
          <ac:chgData name="Jason M. Penniman" userId="ae3cb814-cbe4-44aa-afa6-3cd4f8a8ce08" providerId="ADAL" clId="{6D6B7E1D-A254-4E18-ABE2-B2F68D1855EB}" dt="2020-01-17T18:34:53.042" v="3281" actId="164"/>
          <ac:grpSpMkLst>
            <pc:docMk/>
            <pc:sldMk cId="4163164900" sldId="303"/>
            <ac:grpSpMk id="10" creationId="{9567A766-26FA-46F1-8DD1-422E66309794}"/>
          </ac:grpSpMkLst>
        </pc:grpChg>
        <pc:grpChg chg="mod topLvl">
          <ac:chgData name="Jason M. Penniman" userId="ae3cb814-cbe4-44aa-afa6-3cd4f8a8ce08" providerId="ADAL" clId="{6D6B7E1D-A254-4E18-ABE2-B2F68D1855EB}" dt="2020-01-17T18:34:53.042" v="3281" actId="164"/>
          <ac:grpSpMkLst>
            <pc:docMk/>
            <pc:sldMk cId="4163164900" sldId="303"/>
            <ac:grpSpMk id="12" creationId="{246991C3-2644-474A-979A-900ADFC7783E}"/>
          </ac:grpSpMkLst>
        </pc:grpChg>
        <pc:grpChg chg="del">
          <ac:chgData name="Jason M. Penniman" userId="ae3cb814-cbe4-44aa-afa6-3cd4f8a8ce08" providerId="ADAL" clId="{6D6B7E1D-A254-4E18-ABE2-B2F68D1855EB}" dt="2020-01-17T18:33:22.185" v="3271" actId="165"/>
          <ac:grpSpMkLst>
            <pc:docMk/>
            <pc:sldMk cId="4163164900" sldId="303"/>
            <ac:grpSpMk id="1027" creationId="{C7C66CE2-8FF2-400C-B3DF-9DBA883E01D5}"/>
          </ac:grpSpMkLst>
        </pc:grpChg>
        <pc:picChg chg="mod topLvl">
          <ac:chgData name="Jason M. Penniman" userId="ae3cb814-cbe4-44aa-afa6-3cd4f8a8ce08" providerId="ADAL" clId="{6D6B7E1D-A254-4E18-ABE2-B2F68D1855EB}" dt="2020-01-17T18:33:35.697" v="3272" actId="164"/>
          <ac:picMkLst>
            <pc:docMk/>
            <pc:sldMk cId="4163164900" sldId="303"/>
            <ac:picMk id="26" creationId="{9EB5814F-D079-4AC5-82CE-0383A8580CB1}"/>
          </ac:picMkLst>
        </pc:picChg>
        <pc:picChg chg="mod topLvl">
          <ac:chgData name="Jason M. Penniman" userId="ae3cb814-cbe4-44aa-afa6-3cd4f8a8ce08" providerId="ADAL" clId="{6D6B7E1D-A254-4E18-ABE2-B2F68D1855EB}" dt="2020-01-17T18:34:53.042" v="3281" actId="164"/>
          <ac:picMkLst>
            <pc:docMk/>
            <pc:sldMk cId="4163164900" sldId="303"/>
            <ac:picMk id="27" creationId="{C9511E04-699D-418A-986D-383D2B7554C3}"/>
          </ac:picMkLst>
        </pc:picChg>
        <pc:picChg chg="mod topLvl">
          <ac:chgData name="Jason M. Penniman" userId="ae3cb814-cbe4-44aa-afa6-3cd4f8a8ce08" providerId="ADAL" clId="{6D6B7E1D-A254-4E18-ABE2-B2F68D1855EB}" dt="2020-01-17T18:34:53.042" v="3281" actId="164"/>
          <ac:picMkLst>
            <pc:docMk/>
            <pc:sldMk cId="4163164900" sldId="303"/>
            <ac:picMk id="1026" creationId="{D9085F98-32BF-4396-90DA-F93833746A45}"/>
          </ac:picMkLst>
        </pc:picChg>
        <pc:cxnChg chg="mod topLvl">
          <ac:chgData name="Jason M. Penniman" userId="ae3cb814-cbe4-44aa-afa6-3cd4f8a8ce08" providerId="ADAL" clId="{6D6B7E1D-A254-4E18-ABE2-B2F68D1855EB}" dt="2020-01-17T18:34:53.042" v="3281" actId="164"/>
          <ac:cxnSpMkLst>
            <pc:docMk/>
            <pc:sldMk cId="4163164900" sldId="303"/>
            <ac:cxnSpMk id="17" creationId="{17427834-3DDC-4C60-BC42-1C6F588D35AF}"/>
          </ac:cxnSpMkLst>
        </pc:cxnChg>
        <pc:cxnChg chg="mod topLvl">
          <ac:chgData name="Jason M. Penniman" userId="ae3cb814-cbe4-44aa-afa6-3cd4f8a8ce08" providerId="ADAL" clId="{6D6B7E1D-A254-4E18-ABE2-B2F68D1855EB}" dt="2020-01-17T18:34:53.042" v="3281" actId="164"/>
          <ac:cxnSpMkLst>
            <pc:docMk/>
            <pc:sldMk cId="4163164900" sldId="303"/>
            <ac:cxnSpMk id="19" creationId="{00B434E8-69BA-4CF3-B482-9441E1BEF072}"/>
          </ac:cxnSpMkLst>
        </pc:cxnChg>
        <pc:cxnChg chg="mod topLvl">
          <ac:chgData name="Jason M. Penniman" userId="ae3cb814-cbe4-44aa-afa6-3cd4f8a8ce08" providerId="ADAL" clId="{6D6B7E1D-A254-4E18-ABE2-B2F68D1855EB}" dt="2020-01-17T18:34:53.042" v="3281" actId="164"/>
          <ac:cxnSpMkLst>
            <pc:docMk/>
            <pc:sldMk cId="4163164900" sldId="303"/>
            <ac:cxnSpMk id="22" creationId="{B797E575-B8D3-4548-845D-EDC0434A82B8}"/>
          </ac:cxnSpMkLst>
        </pc:cxnChg>
        <pc:cxnChg chg="mod topLvl">
          <ac:chgData name="Jason M. Penniman" userId="ae3cb814-cbe4-44aa-afa6-3cd4f8a8ce08" providerId="ADAL" clId="{6D6B7E1D-A254-4E18-ABE2-B2F68D1855EB}" dt="2020-01-17T18:34:53.042" v="3281" actId="164"/>
          <ac:cxnSpMkLst>
            <pc:docMk/>
            <pc:sldMk cId="4163164900" sldId="303"/>
            <ac:cxnSpMk id="24" creationId="{4934FF26-7A5A-485C-9CC3-3D3851B64DB0}"/>
          </ac:cxnSpMkLst>
        </pc:cxnChg>
      </pc:sldChg>
      <pc:sldChg chg="addSp modSp">
        <pc:chgData name="Jason M. Penniman" userId="ae3cb814-cbe4-44aa-afa6-3cd4f8a8ce08" providerId="ADAL" clId="{6D6B7E1D-A254-4E18-ABE2-B2F68D1855EB}" dt="2020-01-17T17:55:11.963" v="2308" actId="1076"/>
        <pc:sldMkLst>
          <pc:docMk/>
          <pc:sldMk cId="2410940359" sldId="305"/>
        </pc:sldMkLst>
        <pc:spChg chg="add mod">
          <ac:chgData name="Jason M. Penniman" userId="ae3cb814-cbe4-44aa-afa6-3cd4f8a8ce08" providerId="ADAL" clId="{6D6B7E1D-A254-4E18-ABE2-B2F68D1855EB}" dt="2020-01-17T17:55:11.963" v="2308" actId="1076"/>
          <ac:spMkLst>
            <pc:docMk/>
            <pc:sldMk cId="2410940359" sldId="305"/>
            <ac:spMk id="7" creationId="{BD50B1F3-5F87-42A5-8CAF-CBB7C9F946DB}"/>
          </ac:spMkLst>
        </pc:spChg>
        <pc:picChg chg="mod">
          <ac:chgData name="Jason M. Penniman" userId="ae3cb814-cbe4-44aa-afa6-3cd4f8a8ce08" providerId="ADAL" clId="{6D6B7E1D-A254-4E18-ABE2-B2F68D1855EB}" dt="2020-01-17T17:55:05.938" v="2307" actId="1076"/>
          <ac:picMkLst>
            <pc:docMk/>
            <pc:sldMk cId="2410940359" sldId="305"/>
            <ac:picMk id="5" creationId="{851FFE39-2E3B-4715-9019-98E9277F2659}"/>
          </ac:picMkLst>
        </pc:picChg>
      </pc:sldChg>
      <pc:sldChg chg="add del">
        <pc:chgData name="Jason M. Penniman" userId="ae3cb814-cbe4-44aa-afa6-3cd4f8a8ce08" providerId="ADAL" clId="{6D6B7E1D-A254-4E18-ABE2-B2F68D1855EB}" dt="2020-01-17T17:14:28.149" v="2027" actId="2696"/>
        <pc:sldMkLst>
          <pc:docMk/>
          <pc:sldMk cId="3553869946" sldId="307"/>
        </pc:sldMkLst>
      </pc:sldChg>
      <pc:sldChg chg="del">
        <pc:chgData name="Jason M. Penniman" userId="ae3cb814-cbe4-44aa-afa6-3cd4f8a8ce08" providerId="ADAL" clId="{6D6B7E1D-A254-4E18-ABE2-B2F68D1855EB}" dt="2020-01-17T17:14:37.767" v="2028" actId="2696"/>
        <pc:sldMkLst>
          <pc:docMk/>
          <pc:sldMk cId="1365824474" sldId="316"/>
        </pc:sldMkLst>
      </pc:sldChg>
      <pc:sldChg chg="modSp modAnim">
        <pc:chgData name="Jason M. Penniman" userId="ae3cb814-cbe4-44aa-afa6-3cd4f8a8ce08" providerId="ADAL" clId="{6D6B7E1D-A254-4E18-ABE2-B2F68D1855EB}" dt="2020-01-17T18:21:48.488" v="3172" actId="20577"/>
        <pc:sldMkLst>
          <pc:docMk/>
          <pc:sldMk cId="3238536183" sldId="317"/>
        </pc:sldMkLst>
        <pc:spChg chg="mod">
          <ac:chgData name="Jason M. Penniman" userId="ae3cb814-cbe4-44aa-afa6-3cd4f8a8ce08" providerId="ADAL" clId="{6D6B7E1D-A254-4E18-ABE2-B2F68D1855EB}" dt="2020-01-17T18:21:48.488" v="3172" actId="20577"/>
          <ac:spMkLst>
            <pc:docMk/>
            <pc:sldMk cId="3238536183" sldId="317"/>
            <ac:spMk id="3" creationId="{85C6E164-F944-4D55-A399-5542CE2DAC58}"/>
          </ac:spMkLst>
        </pc:spChg>
      </pc:sldChg>
      <pc:sldChg chg="addSp delSp modSp add">
        <pc:chgData name="Jason M. Penniman" userId="ae3cb814-cbe4-44aa-afa6-3cd4f8a8ce08" providerId="ADAL" clId="{6D6B7E1D-A254-4E18-ABE2-B2F68D1855EB}" dt="2020-01-17T16:35:25.667" v="116" actId="20577"/>
        <pc:sldMkLst>
          <pc:docMk/>
          <pc:sldMk cId="2774839274" sldId="331"/>
        </pc:sldMkLst>
        <pc:spChg chg="del">
          <ac:chgData name="Jason M. Penniman" userId="ae3cb814-cbe4-44aa-afa6-3cd4f8a8ce08" providerId="ADAL" clId="{6D6B7E1D-A254-4E18-ABE2-B2F68D1855EB}" dt="2020-01-17T16:35:07.112" v="68"/>
          <ac:spMkLst>
            <pc:docMk/>
            <pc:sldMk cId="2774839274" sldId="331"/>
            <ac:spMk id="2" creationId="{BC5F2EB1-B26F-4967-AA60-A7CB5D5D83CE}"/>
          </ac:spMkLst>
        </pc:spChg>
        <pc:spChg chg="del">
          <ac:chgData name="Jason M. Penniman" userId="ae3cb814-cbe4-44aa-afa6-3cd4f8a8ce08" providerId="ADAL" clId="{6D6B7E1D-A254-4E18-ABE2-B2F68D1855EB}" dt="2020-01-17T16:35:07.112" v="68"/>
          <ac:spMkLst>
            <pc:docMk/>
            <pc:sldMk cId="2774839274" sldId="331"/>
            <ac:spMk id="3" creationId="{63C4108A-B766-425E-B978-24376C54F904}"/>
          </ac:spMkLst>
        </pc:spChg>
        <pc:spChg chg="add mod">
          <ac:chgData name="Jason M. Penniman" userId="ae3cb814-cbe4-44aa-afa6-3cd4f8a8ce08" providerId="ADAL" clId="{6D6B7E1D-A254-4E18-ABE2-B2F68D1855EB}" dt="2020-01-17T16:35:25.667" v="116" actId="20577"/>
          <ac:spMkLst>
            <pc:docMk/>
            <pc:sldMk cId="2774839274" sldId="331"/>
            <ac:spMk id="5" creationId="{B7F2FE2A-B312-4630-923A-2CAE2163C9C9}"/>
          </ac:spMkLst>
        </pc:spChg>
        <pc:spChg chg="add mod">
          <ac:chgData name="Jason M. Penniman" userId="ae3cb814-cbe4-44aa-afa6-3cd4f8a8ce08" providerId="ADAL" clId="{6D6B7E1D-A254-4E18-ABE2-B2F68D1855EB}" dt="2020-01-17T16:35:07.112" v="68"/>
          <ac:spMkLst>
            <pc:docMk/>
            <pc:sldMk cId="2774839274" sldId="331"/>
            <ac:spMk id="6" creationId="{845EF090-D49C-43A7-A52B-904FC4B36D4A}"/>
          </ac:spMkLst>
        </pc:spChg>
      </pc:sldChg>
      <pc:sldChg chg="modSp add">
        <pc:chgData name="Jason M. Penniman" userId="ae3cb814-cbe4-44aa-afa6-3cd4f8a8ce08" providerId="ADAL" clId="{6D6B7E1D-A254-4E18-ABE2-B2F68D1855EB}" dt="2020-01-17T16:48:17.662" v="389" actId="20577"/>
        <pc:sldMkLst>
          <pc:docMk/>
          <pc:sldMk cId="1230730517" sldId="332"/>
        </pc:sldMkLst>
        <pc:spChg chg="mod">
          <ac:chgData name="Jason M. Penniman" userId="ae3cb814-cbe4-44aa-afa6-3cd4f8a8ce08" providerId="ADAL" clId="{6D6B7E1D-A254-4E18-ABE2-B2F68D1855EB}" dt="2020-01-17T16:45:46.542" v="178" actId="20577"/>
          <ac:spMkLst>
            <pc:docMk/>
            <pc:sldMk cId="1230730517" sldId="332"/>
            <ac:spMk id="2" creationId="{A2C7B6A6-81AC-4A64-A234-EA13EAE2ECA1}"/>
          </ac:spMkLst>
        </pc:spChg>
        <pc:spChg chg="mod">
          <ac:chgData name="Jason M. Penniman" userId="ae3cb814-cbe4-44aa-afa6-3cd4f8a8ce08" providerId="ADAL" clId="{6D6B7E1D-A254-4E18-ABE2-B2F68D1855EB}" dt="2020-01-17T16:48:17.662" v="389" actId="20577"/>
          <ac:spMkLst>
            <pc:docMk/>
            <pc:sldMk cId="1230730517" sldId="332"/>
            <ac:spMk id="3" creationId="{3CB3519D-8B5E-417B-B844-27449F149264}"/>
          </ac:spMkLst>
        </pc:spChg>
      </pc:sldChg>
      <pc:sldChg chg="addSp delSp modSp add">
        <pc:chgData name="Jason M. Penniman" userId="ae3cb814-cbe4-44aa-afa6-3cd4f8a8ce08" providerId="ADAL" clId="{6D6B7E1D-A254-4E18-ABE2-B2F68D1855EB}" dt="2020-01-17T16:45:35.229" v="147" actId="20577"/>
        <pc:sldMkLst>
          <pc:docMk/>
          <pc:sldMk cId="1698349172" sldId="333"/>
        </pc:sldMkLst>
        <pc:spChg chg="del">
          <ac:chgData name="Jason M. Penniman" userId="ae3cb814-cbe4-44aa-afa6-3cd4f8a8ce08" providerId="ADAL" clId="{6D6B7E1D-A254-4E18-ABE2-B2F68D1855EB}" dt="2020-01-17T16:45:25.466" v="119"/>
          <ac:spMkLst>
            <pc:docMk/>
            <pc:sldMk cId="1698349172" sldId="333"/>
            <ac:spMk id="2" creationId="{A850BF59-F28A-4923-8094-E6F415F06268}"/>
          </ac:spMkLst>
        </pc:spChg>
        <pc:spChg chg="del">
          <ac:chgData name="Jason M. Penniman" userId="ae3cb814-cbe4-44aa-afa6-3cd4f8a8ce08" providerId="ADAL" clId="{6D6B7E1D-A254-4E18-ABE2-B2F68D1855EB}" dt="2020-01-17T16:45:25.466" v="119"/>
          <ac:spMkLst>
            <pc:docMk/>
            <pc:sldMk cId="1698349172" sldId="333"/>
            <ac:spMk id="3" creationId="{6ECB5689-C37F-45EF-BD0A-C7C95F833A4F}"/>
          </ac:spMkLst>
        </pc:spChg>
        <pc:spChg chg="add mod">
          <ac:chgData name="Jason M. Penniman" userId="ae3cb814-cbe4-44aa-afa6-3cd4f8a8ce08" providerId="ADAL" clId="{6D6B7E1D-A254-4E18-ABE2-B2F68D1855EB}" dt="2020-01-17T16:45:35.229" v="147" actId="20577"/>
          <ac:spMkLst>
            <pc:docMk/>
            <pc:sldMk cId="1698349172" sldId="333"/>
            <ac:spMk id="5" creationId="{070719A4-ADA4-48C7-B4F5-E69FE21453A6}"/>
          </ac:spMkLst>
        </pc:spChg>
        <pc:spChg chg="add mod">
          <ac:chgData name="Jason M. Penniman" userId="ae3cb814-cbe4-44aa-afa6-3cd4f8a8ce08" providerId="ADAL" clId="{6D6B7E1D-A254-4E18-ABE2-B2F68D1855EB}" dt="2020-01-17T16:45:25.466" v="119"/>
          <ac:spMkLst>
            <pc:docMk/>
            <pc:sldMk cId="1698349172" sldId="333"/>
            <ac:spMk id="6" creationId="{1E3BA999-01D6-46FF-B3FA-ECD4FC0F8398}"/>
          </ac:spMkLst>
        </pc:spChg>
      </pc:sldChg>
      <pc:sldChg chg="modSp add">
        <pc:chgData name="Jason M. Penniman" userId="ae3cb814-cbe4-44aa-afa6-3cd4f8a8ce08" providerId="ADAL" clId="{6D6B7E1D-A254-4E18-ABE2-B2F68D1855EB}" dt="2020-01-17T16:53:53.250" v="1074" actId="14100"/>
        <pc:sldMkLst>
          <pc:docMk/>
          <pc:sldMk cId="1170766378" sldId="334"/>
        </pc:sldMkLst>
        <pc:spChg chg="mod">
          <ac:chgData name="Jason M. Penniman" userId="ae3cb814-cbe4-44aa-afa6-3cd4f8a8ce08" providerId="ADAL" clId="{6D6B7E1D-A254-4E18-ABE2-B2F68D1855EB}" dt="2020-01-17T16:49:02.752" v="413" actId="20577"/>
          <ac:spMkLst>
            <pc:docMk/>
            <pc:sldMk cId="1170766378" sldId="334"/>
            <ac:spMk id="2" creationId="{763EF624-62CE-4151-9E66-E692DFA1F9CF}"/>
          </ac:spMkLst>
        </pc:spChg>
        <pc:spChg chg="mod">
          <ac:chgData name="Jason M. Penniman" userId="ae3cb814-cbe4-44aa-afa6-3cd4f8a8ce08" providerId="ADAL" clId="{6D6B7E1D-A254-4E18-ABE2-B2F68D1855EB}" dt="2020-01-17T16:53:53.250" v="1074" actId="14100"/>
          <ac:spMkLst>
            <pc:docMk/>
            <pc:sldMk cId="1170766378" sldId="334"/>
            <ac:spMk id="3" creationId="{5F55BB34-0530-4695-A2C2-4D1024C886E6}"/>
          </ac:spMkLst>
        </pc:spChg>
      </pc:sldChg>
      <pc:sldChg chg="modSp add">
        <pc:chgData name="Jason M. Penniman" userId="ae3cb814-cbe4-44aa-afa6-3cd4f8a8ce08" providerId="ADAL" clId="{6D6B7E1D-A254-4E18-ABE2-B2F68D1855EB}" dt="2020-01-17T17:04:24.624" v="1850" actId="20577"/>
        <pc:sldMkLst>
          <pc:docMk/>
          <pc:sldMk cId="1933813524" sldId="335"/>
        </pc:sldMkLst>
        <pc:spChg chg="mod">
          <ac:chgData name="Jason M. Penniman" userId="ae3cb814-cbe4-44aa-afa6-3cd4f8a8ce08" providerId="ADAL" clId="{6D6B7E1D-A254-4E18-ABE2-B2F68D1855EB}" dt="2020-01-17T16:54:38.669" v="1089" actId="20577"/>
          <ac:spMkLst>
            <pc:docMk/>
            <pc:sldMk cId="1933813524" sldId="335"/>
            <ac:spMk id="2" creationId="{07402972-D7C6-4366-8228-11EF5439E21D}"/>
          </ac:spMkLst>
        </pc:spChg>
        <pc:spChg chg="mod">
          <ac:chgData name="Jason M. Penniman" userId="ae3cb814-cbe4-44aa-afa6-3cd4f8a8ce08" providerId="ADAL" clId="{6D6B7E1D-A254-4E18-ABE2-B2F68D1855EB}" dt="2020-01-17T17:04:24.624" v="1850" actId="20577"/>
          <ac:spMkLst>
            <pc:docMk/>
            <pc:sldMk cId="1933813524" sldId="335"/>
            <ac:spMk id="3" creationId="{5F859A9E-F820-4330-9E53-CDB0534A0D4E}"/>
          </ac:spMkLst>
        </pc:spChg>
      </pc:sldChg>
      <pc:sldChg chg="modSp add">
        <pc:chgData name="Jason M. Penniman" userId="ae3cb814-cbe4-44aa-afa6-3cd4f8a8ce08" providerId="ADAL" clId="{6D6B7E1D-A254-4E18-ABE2-B2F68D1855EB}" dt="2020-01-17T17:06:04.798" v="1873" actId="20577"/>
        <pc:sldMkLst>
          <pc:docMk/>
          <pc:sldMk cId="3669033986" sldId="336"/>
        </pc:sldMkLst>
        <pc:spChg chg="mod">
          <ac:chgData name="Jason M. Penniman" userId="ae3cb814-cbe4-44aa-afa6-3cd4f8a8ce08" providerId="ADAL" clId="{6D6B7E1D-A254-4E18-ABE2-B2F68D1855EB}" dt="2020-01-17T17:05:16.306" v="1860" actId="27636"/>
          <ac:spMkLst>
            <pc:docMk/>
            <pc:sldMk cId="3669033986" sldId="336"/>
            <ac:spMk id="2" creationId="{FC59DA06-AB08-4C96-8C4E-7F61A35C0320}"/>
          </ac:spMkLst>
        </pc:spChg>
        <pc:spChg chg="mod">
          <ac:chgData name="Jason M. Penniman" userId="ae3cb814-cbe4-44aa-afa6-3cd4f8a8ce08" providerId="ADAL" clId="{6D6B7E1D-A254-4E18-ABE2-B2F68D1855EB}" dt="2020-01-17T17:06:04.798" v="1873" actId="20577"/>
          <ac:spMkLst>
            <pc:docMk/>
            <pc:sldMk cId="3669033986" sldId="336"/>
            <ac:spMk id="3" creationId="{5AF12AF2-8E70-49CB-A601-900F0015B3F3}"/>
          </ac:spMkLst>
        </pc:spChg>
      </pc:sldChg>
      <pc:sldChg chg="modSp add">
        <pc:chgData name="Jason M. Penniman" userId="ae3cb814-cbe4-44aa-afa6-3cd4f8a8ce08" providerId="ADAL" clId="{6D6B7E1D-A254-4E18-ABE2-B2F68D1855EB}" dt="2020-01-17T17:09:23.939" v="1999" actId="20577"/>
        <pc:sldMkLst>
          <pc:docMk/>
          <pc:sldMk cId="1791667814" sldId="337"/>
        </pc:sldMkLst>
        <pc:spChg chg="mod">
          <ac:chgData name="Jason M. Penniman" userId="ae3cb814-cbe4-44aa-afa6-3cd4f8a8ce08" providerId="ADAL" clId="{6D6B7E1D-A254-4E18-ABE2-B2F68D1855EB}" dt="2020-01-17T17:07:57.952" v="1894" actId="20577"/>
          <ac:spMkLst>
            <pc:docMk/>
            <pc:sldMk cId="1791667814" sldId="337"/>
            <ac:spMk id="2" creationId="{A62290B2-7EDA-429E-AAC8-8DEB76139C1C}"/>
          </ac:spMkLst>
        </pc:spChg>
        <pc:spChg chg="mod">
          <ac:chgData name="Jason M. Penniman" userId="ae3cb814-cbe4-44aa-afa6-3cd4f8a8ce08" providerId="ADAL" clId="{6D6B7E1D-A254-4E18-ABE2-B2F68D1855EB}" dt="2020-01-17T17:09:23.939" v="1999" actId="20577"/>
          <ac:spMkLst>
            <pc:docMk/>
            <pc:sldMk cId="1791667814" sldId="337"/>
            <ac:spMk id="3" creationId="{7A03286F-D026-4538-9281-185E6BB43552}"/>
          </ac:spMkLst>
        </pc:spChg>
      </pc:sldChg>
      <pc:sldChg chg="modSp">
        <pc:chgData name="Jason M. Penniman" userId="ae3cb814-cbe4-44aa-afa6-3cd4f8a8ce08" providerId="ADAL" clId="{6D6B7E1D-A254-4E18-ABE2-B2F68D1855EB}" dt="2020-01-17T17:12:30.309" v="2022" actId="20577"/>
        <pc:sldMkLst>
          <pc:docMk/>
          <pc:sldMk cId="4045948962" sldId="338"/>
        </pc:sldMkLst>
        <pc:spChg chg="mod">
          <ac:chgData name="Jason M. Penniman" userId="ae3cb814-cbe4-44aa-afa6-3cd4f8a8ce08" providerId="ADAL" clId="{6D6B7E1D-A254-4E18-ABE2-B2F68D1855EB}" dt="2020-01-17T17:12:30.309" v="2022" actId="20577"/>
          <ac:spMkLst>
            <pc:docMk/>
            <pc:sldMk cId="4045948962" sldId="338"/>
            <ac:spMk id="2" creationId="{E17F6803-B57A-4BB4-998F-048B66C1A450}"/>
          </ac:spMkLst>
        </pc:spChg>
      </pc:sldChg>
      <pc:sldChg chg="add del">
        <pc:chgData name="Jason M. Penniman" userId="ae3cb814-cbe4-44aa-afa6-3cd4f8a8ce08" providerId="ADAL" clId="{6D6B7E1D-A254-4E18-ABE2-B2F68D1855EB}" dt="2020-01-17T17:14:21.308" v="2026"/>
        <pc:sldMkLst>
          <pc:docMk/>
          <pc:sldMk cId="1063770722" sldId="339"/>
        </pc:sldMkLst>
      </pc:sldChg>
      <pc:sldChg chg="addSp delSp modSp add ord">
        <pc:chgData name="Jason M. Penniman" userId="ae3cb814-cbe4-44aa-afa6-3cd4f8a8ce08" providerId="ADAL" clId="{6D6B7E1D-A254-4E18-ABE2-B2F68D1855EB}" dt="2020-01-17T17:58:38.899" v="2341"/>
        <pc:sldMkLst>
          <pc:docMk/>
          <pc:sldMk cId="3407447910" sldId="339"/>
        </pc:sldMkLst>
        <pc:spChg chg="del">
          <ac:chgData name="Jason M. Penniman" userId="ae3cb814-cbe4-44aa-afa6-3cd4f8a8ce08" providerId="ADAL" clId="{6D6B7E1D-A254-4E18-ABE2-B2F68D1855EB}" dt="2020-01-17T17:32:54.562" v="2030"/>
          <ac:spMkLst>
            <pc:docMk/>
            <pc:sldMk cId="3407447910" sldId="339"/>
            <ac:spMk id="2" creationId="{25FC2922-36F6-4F01-AFA3-12D3EC03B559}"/>
          </ac:spMkLst>
        </pc:spChg>
        <pc:spChg chg="del">
          <ac:chgData name="Jason M. Penniman" userId="ae3cb814-cbe4-44aa-afa6-3cd4f8a8ce08" providerId="ADAL" clId="{6D6B7E1D-A254-4E18-ABE2-B2F68D1855EB}" dt="2020-01-17T17:32:54.562" v="2030"/>
          <ac:spMkLst>
            <pc:docMk/>
            <pc:sldMk cId="3407447910" sldId="339"/>
            <ac:spMk id="3" creationId="{C130A8B0-B3FC-4712-9AFE-0556E0868326}"/>
          </ac:spMkLst>
        </pc:spChg>
        <pc:spChg chg="add mod">
          <ac:chgData name="Jason M. Penniman" userId="ae3cb814-cbe4-44aa-afa6-3cd4f8a8ce08" providerId="ADAL" clId="{6D6B7E1D-A254-4E18-ABE2-B2F68D1855EB}" dt="2020-01-17T17:33:28.626" v="2140" actId="5793"/>
          <ac:spMkLst>
            <pc:docMk/>
            <pc:sldMk cId="3407447910" sldId="339"/>
            <ac:spMk id="4" creationId="{13195291-C7C0-4133-9DFE-AF5B174F20A4}"/>
          </ac:spMkLst>
        </pc:spChg>
        <pc:spChg chg="add mod">
          <ac:chgData name="Jason M. Penniman" userId="ae3cb814-cbe4-44aa-afa6-3cd4f8a8ce08" providerId="ADAL" clId="{6D6B7E1D-A254-4E18-ABE2-B2F68D1855EB}" dt="2020-01-17T17:32:54.562" v="2030"/>
          <ac:spMkLst>
            <pc:docMk/>
            <pc:sldMk cId="3407447910" sldId="339"/>
            <ac:spMk id="5" creationId="{14CD2BAE-7610-4964-823F-2846C0C2D15B}"/>
          </ac:spMkLst>
        </pc:spChg>
      </pc:sldChg>
      <pc:sldChg chg="addSp delSp modSp add">
        <pc:chgData name="Jason M. Penniman" userId="ae3cb814-cbe4-44aa-afa6-3cd4f8a8ce08" providerId="ADAL" clId="{6D6B7E1D-A254-4E18-ABE2-B2F68D1855EB}" dt="2020-01-17T17:58:57.552" v="2381" actId="20577"/>
        <pc:sldMkLst>
          <pc:docMk/>
          <pc:sldMk cId="3083291999" sldId="340"/>
        </pc:sldMkLst>
        <pc:spChg chg="del">
          <ac:chgData name="Jason M. Penniman" userId="ae3cb814-cbe4-44aa-afa6-3cd4f8a8ce08" providerId="ADAL" clId="{6D6B7E1D-A254-4E18-ABE2-B2F68D1855EB}" dt="2020-01-17T17:34:13.203" v="2142"/>
          <ac:spMkLst>
            <pc:docMk/>
            <pc:sldMk cId="3083291999" sldId="340"/>
            <ac:spMk id="2" creationId="{586A5CC6-615D-4352-AFAC-9B975D226939}"/>
          </ac:spMkLst>
        </pc:spChg>
        <pc:spChg chg="del">
          <ac:chgData name="Jason M. Penniman" userId="ae3cb814-cbe4-44aa-afa6-3cd4f8a8ce08" providerId="ADAL" clId="{6D6B7E1D-A254-4E18-ABE2-B2F68D1855EB}" dt="2020-01-17T17:34:13.203" v="2142"/>
          <ac:spMkLst>
            <pc:docMk/>
            <pc:sldMk cId="3083291999" sldId="340"/>
            <ac:spMk id="3" creationId="{9250C349-8E49-46F8-80E1-3C43016C7651}"/>
          </ac:spMkLst>
        </pc:spChg>
        <pc:spChg chg="add del mod">
          <ac:chgData name="Jason M. Penniman" userId="ae3cb814-cbe4-44aa-afa6-3cd4f8a8ce08" providerId="ADAL" clId="{6D6B7E1D-A254-4E18-ABE2-B2F68D1855EB}" dt="2020-01-17T17:58:44.958" v="2342"/>
          <ac:spMkLst>
            <pc:docMk/>
            <pc:sldMk cId="3083291999" sldId="340"/>
            <ac:spMk id="5" creationId="{C6C484F6-C357-4954-BE6F-B70DEB61CEB5}"/>
          </ac:spMkLst>
        </pc:spChg>
        <pc:spChg chg="add del mod">
          <ac:chgData name="Jason M. Penniman" userId="ae3cb814-cbe4-44aa-afa6-3cd4f8a8ce08" providerId="ADAL" clId="{6D6B7E1D-A254-4E18-ABE2-B2F68D1855EB}" dt="2020-01-17T17:58:44.958" v="2342"/>
          <ac:spMkLst>
            <pc:docMk/>
            <pc:sldMk cId="3083291999" sldId="340"/>
            <ac:spMk id="6" creationId="{01A856B0-9FF0-47AE-8D50-3399A5878506}"/>
          </ac:spMkLst>
        </pc:spChg>
        <pc:spChg chg="add mod">
          <ac:chgData name="Jason M. Penniman" userId="ae3cb814-cbe4-44aa-afa6-3cd4f8a8ce08" providerId="ADAL" clId="{6D6B7E1D-A254-4E18-ABE2-B2F68D1855EB}" dt="2020-01-17T17:58:57.552" v="2381" actId="20577"/>
          <ac:spMkLst>
            <pc:docMk/>
            <pc:sldMk cId="3083291999" sldId="340"/>
            <ac:spMk id="7" creationId="{69C47BCC-2236-4A0C-AFAB-52DFA5888B2D}"/>
          </ac:spMkLst>
        </pc:spChg>
        <pc:spChg chg="add mod">
          <ac:chgData name="Jason M. Penniman" userId="ae3cb814-cbe4-44aa-afa6-3cd4f8a8ce08" providerId="ADAL" clId="{6D6B7E1D-A254-4E18-ABE2-B2F68D1855EB}" dt="2020-01-17T17:58:44.958" v="2342"/>
          <ac:spMkLst>
            <pc:docMk/>
            <pc:sldMk cId="3083291999" sldId="340"/>
            <ac:spMk id="8" creationId="{75CB052F-D8F3-489E-BD24-B6D733E7569E}"/>
          </ac:spMkLst>
        </pc:spChg>
      </pc:sldChg>
      <pc:sldChg chg="modSp add">
        <pc:chgData name="Jason M. Penniman" userId="ae3cb814-cbe4-44aa-afa6-3cd4f8a8ce08" providerId="ADAL" clId="{6D6B7E1D-A254-4E18-ABE2-B2F68D1855EB}" dt="2020-01-17T17:56:24.527" v="2332" actId="6549"/>
        <pc:sldMkLst>
          <pc:docMk/>
          <pc:sldMk cId="761072544" sldId="341"/>
        </pc:sldMkLst>
        <pc:spChg chg="mod">
          <ac:chgData name="Jason M. Penniman" userId="ae3cb814-cbe4-44aa-afa6-3cd4f8a8ce08" providerId="ADAL" clId="{6D6B7E1D-A254-4E18-ABE2-B2F68D1855EB}" dt="2020-01-17T17:55:40.797" v="2325" actId="20577"/>
          <ac:spMkLst>
            <pc:docMk/>
            <pc:sldMk cId="761072544" sldId="341"/>
            <ac:spMk id="2" creationId="{01A57DC2-1FAB-46B3-969F-0591AA407CAF}"/>
          </ac:spMkLst>
        </pc:spChg>
        <pc:spChg chg="mod">
          <ac:chgData name="Jason M. Penniman" userId="ae3cb814-cbe4-44aa-afa6-3cd4f8a8ce08" providerId="ADAL" clId="{6D6B7E1D-A254-4E18-ABE2-B2F68D1855EB}" dt="2020-01-17T17:56:24.527" v="2332" actId="6549"/>
          <ac:spMkLst>
            <pc:docMk/>
            <pc:sldMk cId="761072544" sldId="341"/>
            <ac:spMk id="3" creationId="{749BF414-93D2-4C17-892B-0CE8A245BA8A}"/>
          </ac:spMkLst>
        </pc:spChg>
      </pc:sldChg>
      <pc:sldChg chg="add">
        <pc:chgData name="Jason M. Penniman" userId="ae3cb814-cbe4-44aa-afa6-3cd4f8a8ce08" providerId="ADAL" clId="{6D6B7E1D-A254-4E18-ABE2-B2F68D1855EB}" dt="2020-01-17T17:58:03.579" v="2334"/>
        <pc:sldMkLst>
          <pc:docMk/>
          <pc:sldMk cId="1445965907" sldId="342"/>
        </pc:sldMkLst>
      </pc:sldChg>
      <pc:sldChg chg="add">
        <pc:chgData name="Jason M. Penniman" userId="ae3cb814-cbe4-44aa-afa6-3cd4f8a8ce08" providerId="ADAL" clId="{6D6B7E1D-A254-4E18-ABE2-B2F68D1855EB}" dt="2020-01-17T17:58:04.881" v="2336"/>
        <pc:sldMkLst>
          <pc:docMk/>
          <pc:sldMk cId="2113382601" sldId="343"/>
        </pc:sldMkLst>
      </pc:sldChg>
      <pc:sldChg chg="add">
        <pc:chgData name="Jason M. Penniman" userId="ae3cb814-cbe4-44aa-afa6-3cd4f8a8ce08" providerId="ADAL" clId="{6D6B7E1D-A254-4E18-ABE2-B2F68D1855EB}" dt="2020-01-17T17:58:06.474" v="2338"/>
        <pc:sldMkLst>
          <pc:docMk/>
          <pc:sldMk cId="589641299" sldId="344"/>
        </pc:sldMkLst>
      </pc:sldChg>
      <pc:sldChg chg="modSp add">
        <pc:chgData name="Jason M. Penniman" userId="ae3cb814-cbe4-44aa-afa6-3cd4f8a8ce08" providerId="ADAL" clId="{6D6B7E1D-A254-4E18-ABE2-B2F68D1855EB}" dt="2020-01-17T18:17:13.388" v="3148" actId="12"/>
        <pc:sldMkLst>
          <pc:docMk/>
          <pc:sldMk cId="1771319463" sldId="345"/>
        </pc:sldMkLst>
        <pc:spChg chg="mod">
          <ac:chgData name="Jason M. Penniman" userId="ae3cb814-cbe4-44aa-afa6-3cd4f8a8ce08" providerId="ADAL" clId="{6D6B7E1D-A254-4E18-ABE2-B2F68D1855EB}" dt="2020-01-17T18:17:13.388" v="3148" actId="12"/>
          <ac:spMkLst>
            <pc:docMk/>
            <pc:sldMk cId="1771319463" sldId="345"/>
            <ac:spMk id="3" creationId="{3540E815-4B37-43F1-B77C-21E6FB0E0C0F}"/>
          </ac:spMkLst>
        </pc:spChg>
        <pc:spChg chg="mod">
          <ac:chgData name="Jason M. Penniman" userId="ae3cb814-cbe4-44aa-afa6-3cd4f8a8ce08" providerId="ADAL" clId="{6D6B7E1D-A254-4E18-ABE2-B2F68D1855EB}" dt="2020-01-17T18:16:04.098" v="2998" actId="1076"/>
          <ac:spMkLst>
            <pc:docMk/>
            <pc:sldMk cId="1771319463" sldId="345"/>
            <ac:spMk id="5" creationId="{ECE46455-B960-4C88-9514-B07BF5663101}"/>
          </ac:spMkLst>
        </pc:spChg>
        <pc:spChg chg="mod">
          <ac:chgData name="Jason M. Penniman" userId="ae3cb814-cbe4-44aa-afa6-3cd4f8a8ce08" providerId="ADAL" clId="{6D6B7E1D-A254-4E18-ABE2-B2F68D1855EB}" dt="2020-01-17T18:16:12.346" v="3000" actId="1076"/>
          <ac:spMkLst>
            <pc:docMk/>
            <pc:sldMk cId="1771319463" sldId="345"/>
            <ac:spMk id="6" creationId="{E773FE4D-A0C1-49B2-9087-B4CAD6FBF17F}"/>
          </ac:spMkLst>
        </pc:spChg>
        <pc:spChg chg="mod">
          <ac:chgData name="Jason M. Penniman" userId="ae3cb814-cbe4-44aa-afa6-3cd4f8a8ce08" providerId="ADAL" clId="{6D6B7E1D-A254-4E18-ABE2-B2F68D1855EB}" dt="2020-01-17T18:16:08.094" v="2999" actId="1076"/>
          <ac:spMkLst>
            <pc:docMk/>
            <pc:sldMk cId="1771319463" sldId="345"/>
            <ac:spMk id="7" creationId="{FF563ABA-1895-4BAB-9914-60D3F1085FFF}"/>
          </ac:spMkLst>
        </pc:spChg>
      </pc:sldChg>
      <pc:sldChg chg="addSp delSp modSp add">
        <pc:chgData name="Jason M. Penniman" userId="ae3cb814-cbe4-44aa-afa6-3cd4f8a8ce08" providerId="ADAL" clId="{6D6B7E1D-A254-4E18-ABE2-B2F68D1855EB}" dt="2020-01-17T18:08:05.360" v="2532" actId="20577"/>
        <pc:sldMkLst>
          <pc:docMk/>
          <pc:sldMk cId="2616481313" sldId="346"/>
        </pc:sldMkLst>
        <pc:spChg chg="mod">
          <ac:chgData name="Jason M. Penniman" userId="ae3cb814-cbe4-44aa-afa6-3cd4f8a8ce08" providerId="ADAL" clId="{6D6B7E1D-A254-4E18-ABE2-B2F68D1855EB}" dt="2020-01-17T18:05:04.347" v="2414" actId="20577"/>
          <ac:spMkLst>
            <pc:docMk/>
            <pc:sldMk cId="2616481313" sldId="346"/>
            <ac:spMk id="2" creationId="{4C51A03B-7B51-4B65-9A79-423D780123BF}"/>
          </ac:spMkLst>
        </pc:spChg>
        <pc:spChg chg="del">
          <ac:chgData name="Jason M. Penniman" userId="ae3cb814-cbe4-44aa-afa6-3cd4f8a8ce08" providerId="ADAL" clId="{6D6B7E1D-A254-4E18-ABE2-B2F68D1855EB}" dt="2020-01-17T18:04:56.930" v="2389"/>
          <ac:spMkLst>
            <pc:docMk/>
            <pc:sldMk cId="2616481313" sldId="346"/>
            <ac:spMk id="3" creationId="{D2F2730A-6702-43ED-9DC6-DF9A3A2038FD}"/>
          </ac:spMkLst>
        </pc:spChg>
        <pc:spChg chg="add mod">
          <ac:chgData name="Jason M. Penniman" userId="ae3cb814-cbe4-44aa-afa6-3cd4f8a8ce08" providerId="ADAL" clId="{6D6B7E1D-A254-4E18-ABE2-B2F68D1855EB}" dt="2020-01-17T18:08:05.360" v="2532" actId="20577"/>
          <ac:spMkLst>
            <pc:docMk/>
            <pc:sldMk cId="2616481313" sldId="346"/>
            <ac:spMk id="4" creationId="{634F3B49-B3FC-4099-8B8E-9B2CB369A225}"/>
          </ac:spMkLst>
        </pc:spChg>
      </pc:sldChg>
      <pc:sldChg chg="addSp delSp modSp add modAnim">
        <pc:chgData name="Jason M. Penniman" userId="ae3cb814-cbe4-44aa-afa6-3cd4f8a8ce08" providerId="ADAL" clId="{6D6B7E1D-A254-4E18-ABE2-B2F68D1855EB}" dt="2020-01-17T18:14:47.444" v="2949"/>
        <pc:sldMkLst>
          <pc:docMk/>
          <pc:sldMk cId="3833591576" sldId="347"/>
        </pc:sldMkLst>
        <pc:spChg chg="del">
          <ac:chgData name="Jason M. Penniman" userId="ae3cb814-cbe4-44aa-afa6-3cd4f8a8ce08" providerId="ADAL" clId="{6D6B7E1D-A254-4E18-ABE2-B2F68D1855EB}" dt="2020-01-17T18:05:13.970" v="2416"/>
          <ac:spMkLst>
            <pc:docMk/>
            <pc:sldMk cId="3833591576" sldId="347"/>
            <ac:spMk id="2" creationId="{8623449A-B9AE-4436-B2D9-9B6EF706B27A}"/>
          </ac:spMkLst>
        </pc:spChg>
        <pc:spChg chg="del">
          <ac:chgData name="Jason M. Penniman" userId="ae3cb814-cbe4-44aa-afa6-3cd4f8a8ce08" providerId="ADAL" clId="{6D6B7E1D-A254-4E18-ABE2-B2F68D1855EB}" dt="2020-01-17T18:05:13.970" v="2416"/>
          <ac:spMkLst>
            <pc:docMk/>
            <pc:sldMk cId="3833591576" sldId="347"/>
            <ac:spMk id="3" creationId="{462A08D4-8D4E-4E65-A550-4365956ABE99}"/>
          </ac:spMkLst>
        </pc:spChg>
        <pc:spChg chg="add mod">
          <ac:chgData name="Jason M. Penniman" userId="ae3cb814-cbe4-44aa-afa6-3cd4f8a8ce08" providerId="ADAL" clId="{6D6B7E1D-A254-4E18-ABE2-B2F68D1855EB}" dt="2020-01-17T18:07:20.596" v="2439" actId="20577"/>
          <ac:spMkLst>
            <pc:docMk/>
            <pc:sldMk cId="3833591576" sldId="347"/>
            <ac:spMk id="5" creationId="{55CAB127-3258-48ED-969C-E0517D8D95F7}"/>
          </ac:spMkLst>
        </pc:spChg>
        <pc:spChg chg="add mod">
          <ac:chgData name="Jason M. Penniman" userId="ae3cb814-cbe4-44aa-afa6-3cd4f8a8ce08" providerId="ADAL" clId="{6D6B7E1D-A254-4E18-ABE2-B2F68D1855EB}" dt="2020-01-17T18:13:44.166" v="2948" actId="27636"/>
          <ac:spMkLst>
            <pc:docMk/>
            <pc:sldMk cId="3833591576" sldId="347"/>
            <ac:spMk id="6" creationId="{2071ECCA-BEBB-4509-892C-DECB32AF81A0}"/>
          </ac:spMkLst>
        </pc:spChg>
      </pc:sldChg>
      <pc:sldChg chg="modSp add">
        <pc:chgData name="Jason M. Penniman" userId="ae3cb814-cbe4-44aa-afa6-3cd4f8a8ce08" providerId="ADAL" clId="{6D6B7E1D-A254-4E18-ABE2-B2F68D1855EB}" dt="2020-01-17T18:15:24.271" v="2996" actId="20577"/>
        <pc:sldMkLst>
          <pc:docMk/>
          <pc:sldMk cId="2280599916" sldId="348"/>
        </pc:sldMkLst>
        <pc:spChg chg="mod">
          <ac:chgData name="Jason M. Penniman" userId="ae3cb814-cbe4-44aa-afa6-3cd4f8a8ce08" providerId="ADAL" clId="{6D6B7E1D-A254-4E18-ABE2-B2F68D1855EB}" dt="2020-01-17T18:15:15.445" v="2963" actId="5793"/>
          <ac:spMkLst>
            <pc:docMk/>
            <pc:sldMk cId="2280599916" sldId="348"/>
            <ac:spMk id="2" creationId="{DE981CC6-9A51-435F-A37F-28B649E4B40C}"/>
          </ac:spMkLst>
        </pc:spChg>
        <pc:spChg chg="mod">
          <ac:chgData name="Jason M. Penniman" userId="ae3cb814-cbe4-44aa-afa6-3cd4f8a8ce08" providerId="ADAL" clId="{6D6B7E1D-A254-4E18-ABE2-B2F68D1855EB}" dt="2020-01-17T18:15:24.271" v="2996" actId="20577"/>
          <ac:spMkLst>
            <pc:docMk/>
            <pc:sldMk cId="2280599916" sldId="348"/>
            <ac:spMk id="3" creationId="{392FE7F8-5AD9-489F-8CD1-47FF16D24BCC}"/>
          </ac:spMkLst>
        </pc:spChg>
      </pc:sldChg>
      <pc:sldChg chg="addSp delSp modSp add del">
        <pc:chgData name="Jason M. Penniman" userId="ae3cb814-cbe4-44aa-afa6-3cd4f8a8ce08" providerId="ADAL" clId="{6D6B7E1D-A254-4E18-ABE2-B2F68D1855EB}" dt="2020-01-17T20:00:10.752" v="3939" actId="2696"/>
        <pc:sldMkLst>
          <pc:docMk/>
          <pc:sldMk cId="3890759654" sldId="349"/>
        </pc:sldMkLst>
        <pc:spChg chg="del">
          <ac:chgData name="Jason M. Penniman" userId="ae3cb814-cbe4-44aa-afa6-3cd4f8a8ce08" providerId="ADAL" clId="{6D6B7E1D-A254-4E18-ABE2-B2F68D1855EB}" dt="2020-01-17T18:31:03.475" v="3174"/>
          <ac:spMkLst>
            <pc:docMk/>
            <pc:sldMk cId="3890759654" sldId="349"/>
            <ac:spMk id="2" creationId="{DC6F2656-6040-4A86-96A7-A74DC3644C63}"/>
          </ac:spMkLst>
        </pc:spChg>
        <pc:spChg chg="del">
          <ac:chgData name="Jason M. Penniman" userId="ae3cb814-cbe4-44aa-afa6-3cd4f8a8ce08" providerId="ADAL" clId="{6D6B7E1D-A254-4E18-ABE2-B2F68D1855EB}" dt="2020-01-17T18:31:03.475" v="3174"/>
          <ac:spMkLst>
            <pc:docMk/>
            <pc:sldMk cId="3890759654" sldId="349"/>
            <ac:spMk id="3" creationId="{E6B3843F-DF24-4BA4-8383-4D617AC35FD4}"/>
          </ac:spMkLst>
        </pc:spChg>
        <pc:spChg chg="add mod">
          <ac:chgData name="Jason M. Penniman" userId="ae3cb814-cbe4-44aa-afa6-3cd4f8a8ce08" providerId="ADAL" clId="{6D6B7E1D-A254-4E18-ABE2-B2F68D1855EB}" dt="2020-01-17T18:31:03.475" v="3174"/>
          <ac:spMkLst>
            <pc:docMk/>
            <pc:sldMk cId="3890759654" sldId="349"/>
            <ac:spMk id="5" creationId="{0B2BE400-9E29-4A2C-9449-514847279BC2}"/>
          </ac:spMkLst>
        </pc:spChg>
        <pc:spChg chg="add mod">
          <ac:chgData name="Jason M. Penniman" userId="ae3cb814-cbe4-44aa-afa6-3cd4f8a8ce08" providerId="ADAL" clId="{6D6B7E1D-A254-4E18-ABE2-B2F68D1855EB}" dt="2020-01-17T18:31:51.130" v="3239" actId="20577"/>
          <ac:spMkLst>
            <pc:docMk/>
            <pc:sldMk cId="3890759654" sldId="349"/>
            <ac:spMk id="6" creationId="{D5CCEBA5-D4E4-40B3-BAFE-A5DB78F9E984}"/>
          </ac:spMkLst>
        </pc:spChg>
      </pc:sldChg>
      <pc:sldChg chg="addSp delSp modSp add">
        <pc:chgData name="Jason M. Penniman" userId="ae3cb814-cbe4-44aa-afa6-3cd4f8a8ce08" providerId="ADAL" clId="{6D6B7E1D-A254-4E18-ABE2-B2F68D1855EB}" dt="2020-01-17T18:46:04.651" v="3540" actId="11529"/>
        <pc:sldMkLst>
          <pc:docMk/>
          <pc:sldMk cId="1573822860" sldId="350"/>
        </pc:sldMkLst>
        <pc:spChg chg="del">
          <ac:chgData name="Jason M. Penniman" userId="ae3cb814-cbe4-44aa-afa6-3cd4f8a8ce08" providerId="ADAL" clId="{6D6B7E1D-A254-4E18-ABE2-B2F68D1855EB}" dt="2020-01-17T18:32:15.188" v="3241"/>
          <ac:spMkLst>
            <pc:docMk/>
            <pc:sldMk cId="1573822860" sldId="350"/>
            <ac:spMk id="2" creationId="{3BB09BAB-0F6F-4B83-B66F-0E442DD45ED6}"/>
          </ac:spMkLst>
        </pc:spChg>
        <pc:spChg chg="del">
          <ac:chgData name="Jason M. Penniman" userId="ae3cb814-cbe4-44aa-afa6-3cd4f8a8ce08" providerId="ADAL" clId="{6D6B7E1D-A254-4E18-ABE2-B2F68D1855EB}" dt="2020-01-17T18:32:15.188" v="3241"/>
          <ac:spMkLst>
            <pc:docMk/>
            <pc:sldMk cId="1573822860" sldId="350"/>
            <ac:spMk id="3" creationId="{C24AD97C-DC8D-4A25-A4E5-7F966B44F251}"/>
          </ac:spMkLst>
        </pc:spChg>
        <pc:spChg chg="add mod">
          <ac:chgData name="Jason M. Penniman" userId="ae3cb814-cbe4-44aa-afa6-3cd4f8a8ce08" providerId="ADAL" clId="{6D6B7E1D-A254-4E18-ABE2-B2F68D1855EB}" dt="2020-01-17T18:34:35.152" v="3280" actId="14100"/>
          <ac:spMkLst>
            <pc:docMk/>
            <pc:sldMk cId="1573822860" sldId="350"/>
            <ac:spMk id="5" creationId="{F568CCDF-62C7-4731-8C94-31623F6DD009}"/>
          </ac:spMkLst>
        </pc:spChg>
        <pc:spChg chg="add mod">
          <ac:chgData name="Jason M. Penniman" userId="ae3cb814-cbe4-44aa-afa6-3cd4f8a8ce08" providerId="ADAL" clId="{6D6B7E1D-A254-4E18-ABE2-B2F68D1855EB}" dt="2020-01-17T18:42:57.518" v="3398" actId="242"/>
          <ac:spMkLst>
            <pc:docMk/>
            <pc:sldMk cId="1573822860" sldId="350"/>
            <ac:spMk id="10" creationId="{834D28D4-A68A-4A34-9EC3-467FF0F55ED7}"/>
          </ac:spMkLst>
        </pc:spChg>
        <pc:spChg chg="add mod">
          <ac:chgData name="Jason M. Penniman" userId="ae3cb814-cbe4-44aa-afa6-3cd4f8a8ce08" providerId="ADAL" clId="{6D6B7E1D-A254-4E18-ABE2-B2F68D1855EB}" dt="2020-01-17T18:45:52.084" v="3537" actId="14100"/>
          <ac:spMkLst>
            <pc:docMk/>
            <pc:sldMk cId="1573822860" sldId="350"/>
            <ac:spMk id="11" creationId="{DDD0F862-5E0D-4059-9870-31A55B0BE3DA}"/>
          </ac:spMkLst>
        </pc:spChg>
        <pc:spChg chg="del mod topLvl">
          <ac:chgData name="Jason M. Penniman" userId="ae3cb814-cbe4-44aa-afa6-3cd4f8a8ce08" providerId="ADAL" clId="{6D6B7E1D-A254-4E18-ABE2-B2F68D1855EB}" dt="2020-01-17T18:38:34.726" v="3329" actId="478"/>
          <ac:spMkLst>
            <pc:docMk/>
            <pc:sldMk cId="1573822860" sldId="350"/>
            <ac:spMk id="14" creationId="{AD16004D-A600-438E-BE1B-43A7EF6CC035}"/>
          </ac:spMkLst>
        </pc:spChg>
        <pc:spChg chg="del mod topLvl">
          <ac:chgData name="Jason M. Penniman" userId="ae3cb814-cbe4-44aa-afa6-3cd4f8a8ce08" providerId="ADAL" clId="{6D6B7E1D-A254-4E18-ABE2-B2F68D1855EB}" dt="2020-01-17T18:38:34.726" v="3329" actId="478"/>
          <ac:spMkLst>
            <pc:docMk/>
            <pc:sldMk cId="1573822860" sldId="350"/>
            <ac:spMk id="15" creationId="{8B5E830C-A16C-4D44-873F-D0EA3909858D}"/>
          </ac:spMkLst>
        </pc:spChg>
        <pc:spChg chg="del mod topLvl">
          <ac:chgData name="Jason M. Penniman" userId="ae3cb814-cbe4-44aa-afa6-3cd4f8a8ce08" providerId="ADAL" clId="{6D6B7E1D-A254-4E18-ABE2-B2F68D1855EB}" dt="2020-01-17T18:38:34.726" v="3329" actId="478"/>
          <ac:spMkLst>
            <pc:docMk/>
            <pc:sldMk cId="1573822860" sldId="350"/>
            <ac:spMk id="19" creationId="{3C866600-A56C-4868-A7F0-DF45E68964D8}"/>
          </ac:spMkLst>
        </pc:spChg>
        <pc:spChg chg="del mod topLvl">
          <ac:chgData name="Jason M. Penniman" userId="ae3cb814-cbe4-44aa-afa6-3cd4f8a8ce08" providerId="ADAL" clId="{6D6B7E1D-A254-4E18-ABE2-B2F68D1855EB}" dt="2020-01-17T18:38:34.726" v="3329" actId="478"/>
          <ac:spMkLst>
            <pc:docMk/>
            <pc:sldMk cId="1573822860" sldId="350"/>
            <ac:spMk id="24" creationId="{572C54A4-1A71-42BE-A7D8-51A9409214A2}"/>
          </ac:spMkLst>
        </pc:spChg>
        <pc:spChg chg="add del mod">
          <ac:chgData name="Jason M. Penniman" userId="ae3cb814-cbe4-44aa-afa6-3cd4f8a8ce08" providerId="ADAL" clId="{6D6B7E1D-A254-4E18-ABE2-B2F68D1855EB}" dt="2020-01-17T18:42:17.652" v="3392" actId="478"/>
          <ac:spMkLst>
            <pc:docMk/>
            <pc:sldMk cId="1573822860" sldId="350"/>
            <ac:spMk id="37" creationId="{797C3938-1779-4128-AAEB-333D26D41CAF}"/>
          </ac:spMkLst>
        </pc:spChg>
        <pc:spChg chg="add mod">
          <ac:chgData name="Jason M. Penniman" userId="ae3cb814-cbe4-44aa-afa6-3cd4f8a8ce08" providerId="ADAL" clId="{6D6B7E1D-A254-4E18-ABE2-B2F68D1855EB}" dt="2020-01-17T18:43:30.476" v="3451" actId="14100"/>
          <ac:spMkLst>
            <pc:docMk/>
            <pc:sldMk cId="1573822860" sldId="350"/>
            <ac:spMk id="45" creationId="{F780A632-7AE8-4D08-B2A0-34085037E586}"/>
          </ac:spMkLst>
        </pc:spChg>
        <pc:spChg chg="add mod">
          <ac:chgData name="Jason M. Penniman" userId="ae3cb814-cbe4-44aa-afa6-3cd4f8a8ce08" providerId="ADAL" clId="{6D6B7E1D-A254-4E18-ABE2-B2F68D1855EB}" dt="2020-01-17T18:45:58.020" v="3538" actId="1076"/>
          <ac:spMkLst>
            <pc:docMk/>
            <pc:sldMk cId="1573822860" sldId="350"/>
            <ac:spMk id="49" creationId="{464D1E80-621F-4D5B-B2C6-3EDF4278865E}"/>
          </ac:spMkLst>
        </pc:spChg>
        <pc:spChg chg="add mod">
          <ac:chgData name="Jason M. Penniman" userId="ae3cb814-cbe4-44aa-afa6-3cd4f8a8ce08" providerId="ADAL" clId="{6D6B7E1D-A254-4E18-ABE2-B2F68D1855EB}" dt="2020-01-17T18:46:00.276" v="3539" actId="1076"/>
          <ac:spMkLst>
            <pc:docMk/>
            <pc:sldMk cId="1573822860" sldId="350"/>
            <ac:spMk id="50" creationId="{536A60E6-0F2E-4F30-9EC3-476F1EC2EEAB}"/>
          </ac:spMkLst>
        </pc:spChg>
        <pc:spChg chg="add mod">
          <ac:chgData name="Jason M. Penniman" userId="ae3cb814-cbe4-44aa-afa6-3cd4f8a8ce08" providerId="ADAL" clId="{6D6B7E1D-A254-4E18-ABE2-B2F68D1855EB}" dt="2020-01-17T18:44:47.697" v="3505" actId="20577"/>
          <ac:spMkLst>
            <pc:docMk/>
            <pc:sldMk cId="1573822860" sldId="350"/>
            <ac:spMk id="51" creationId="{4AB21C79-4109-4042-93EE-2AFC36BA8D83}"/>
          </ac:spMkLst>
        </pc:spChg>
        <pc:grpChg chg="add mod">
          <ac:chgData name="Jason M. Penniman" userId="ae3cb814-cbe4-44aa-afa6-3cd4f8a8ce08" providerId="ADAL" clId="{6D6B7E1D-A254-4E18-ABE2-B2F68D1855EB}" dt="2020-01-17T18:34:32.855" v="3278" actId="14100"/>
          <ac:grpSpMkLst>
            <pc:docMk/>
            <pc:sldMk cId="1573822860" sldId="350"/>
            <ac:grpSpMk id="7" creationId="{BC4CC394-FA6E-47B6-A2E5-A54D03294E1B}"/>
          </ac:grpSpMkLst>
        </pc:grpChg>
        <pc:grpChg chg="add del mod">
          <ac:chgData name="Jason M. Penniman" userId="ae3cb814-cbe4-44aa-afa6-3cd4f8a8ce08" providerId="ADAL" clId="{6D6B7E1D-A254-4E18-ABE2-B2F68D1855EB}" dt="2020-01-17T18:37:24.921" v="3314" actId="165"/>
          <ac:grpSpMkLst>
            <pc:docMk/>
            <pc:sldMk cId="1573822860" sldId="350"/>
            <ac:grpSpMk id="12" creationId="{E1506944-907C-4884-9613-AA724107FF86}"/>
          </ac:grpSpMkLst>
        </pc:grpChg>
        <pc:grpChg chg="mod topLvl">
          <ac:chgData name="Jason M. Penniman" userId="ae3cb814-cbe4-44aa-afa6-3cd4f8a8ce08" providerId="ADAL" clId="{6D6B7E1D-A254-4E18-ABE2-B2F68D1855EB}" dt="2020-01-17T18:43:39.708" v="3461" actId="1036"/>
          <ac:grpSpMkLst>
            <pc:docMk/>
            <pc:sldMk cId="1573822860" sldId="350"/>
            <ac:grpSpMk id="16" creationId="{32EB232A-FB39-4A59-9541-121E744553CF}"/>
          </ac:grpSpMkLst>
        </pc:grpChg>
        <pc:grpChg chg="del mod topLvl">
          <ac:chgData name="Jason M. Penniman" userId="ae3cb814-cbe4-44aa-afa6-3cd4f8a8ce08" providerId="ADAL" clId="{6D6B7E1D-A254-4E18-ABE2-B2F68D1855EB}" dt="2020-01-17T18:38:34.726" v="3329" actId="478"/>
          <ac:grpSpMkLst>
            <pc:docMk/>
            <pc:sldMk cId="1573822860" sldId="350"/>
            <ac:grpSpMk id="22" creationId="{1F2E7ACA-C6D9-447E-A41D-6D28A153F4E2}"/>
          </ac:grpSpMkLst>
        </pc:grpChg>
        <pc:picChg chg="add del mod">
          <ac:chgData name="Jason M. Penniman" userId="ae3cb814-cbe4-44aa-afa6-3cd4f8a8ce08" providerId="ADAL" clId="{6D6B7E1D-A254-4E18-ABE2-B2F68D1855EB}" dt="2020-01-17T18:33:02.063" v="3270"/>
          <ac:picMkLst>
            <pc:docMk/>
            <pc:sldMk cId="1573822860" sldId="350"/>
            <ac:picMk id="6" creationId="{B2669B0F-2960-411D-9BE7-CDEB1DB1EA55}"/>
          </ac:picMkLst>
        </pc:picChg>
        <pc:picChg chg="mod topLvl">
          <ac:chgData name="Jason M. Penniman" userId="ae3cb814-cbe4-44aa-afa6-3cd4f8a8ce08" providerId="ADAL" clId="{6D6B7E1D-A254-4E18-ABE2-B2F68D1855EB}" dt="2020-01-17T18:45:30.526" v="3526" actId="1037"/>
          <ac:picMkLst>
            <pc:docMk/>
            <pc:sldMk cId="1573822860" sldId="350"/>
            <ac:picMk id="13" creationId="{2440FB56-642C-457D-B951-519A3002029B}"/>
          </ac:picMkLst>
        </pc:picChg>
        <pc:picChg chg="del mod topLvl">
          <ac:chgData name="Jason M. Penniman" userId="ae3cb814-cbe4-44aa-afa6-3cd4f8a8ce08" providerId="ADAL" clId="{6D6B7E1D-A254-4E18-ABE2-B2F68D1855EB}" dt="2020-01-17T18:38:34.726" v="3329" actId="478"/>
          <ac:picMkLst>
            <pc:docMk/>
            <pc:sldMk cId="1573822860" sldId="350"/>
            <ac:picMk id="23" creationId="{D8C4FCAD-49F5-4F4C-8E7F-164CE262E5E2}"/>
          </ac:picMkLst>
        </pc:picChg>
        <pc:cxnChg chg="del mod topLvl">
          <ac:chgData name="Jason M. Penniman" userId="ae3cb814-cbe4-44aa-afa6-3cd4f8a8ce08" providerId="ADAL" clId="{6D6B7E1D-A254-4E18-ABE2-B2F68D1855EB}" dt="2020-01-17T18:37:52.840" v="3316" actId="478"/>
          <ac:cxnSpMkLst>
            <pc:docMk/>
            <pc:sldMk cId="1573822860" sldId="350"/>
            <ac:cxnSpMk id="17" creationId="{8E9051DA-D8E3-4C19-99FD-EBFFFF230BDD}"/>
          </ac:cxnSpMkLst>
        </pc:cxnChg>
        <pc:cxnChg chg="mod topLvl">
          <ac:chgData name="Jason M. Penniman" userId="ae3cb814-cbe4-44aa-afa6-3cd4f8a8ce08" providerId="ADAL" clId="{6D6B7E1D-A254-4E18-ABE2-B2F68D1855EB}" dt="2020-01-17T18:43:39.708" v="3461" actId="1036"/>
          <ac:cxnSpMkLst>
            <pc:docMk/>
            <pc:sldMk cId="1573822860" sldId="350"/>
            <ac:cxnSpMk id="18" creationId="{5B715653-EE74-4DCD-9EE8-D5166A958DA5}"/>
          </ac:cxnSpMkLst>
        </pc:cxnChg>
        <pc:cxnChg chg="del mod topLvl">
          <ac:chgData name="Jason M. Penniman" userId="ae3cb814-cbe4-44aa-afa6-3cd4f8a8ce08" providerId="ADAL" clId="{6D6B7E1D-A254-4E18-ABE2-B2F68D1855EB}" dt="2020-01-17T18:38:34.726" v="3329" actId="478"/>
          <ac:cxnSpMkLst>
            <pc:docMk/>
            <pc:sldMk cId="1573822860" sldId="350"/>
            <ac:cxnSpMk id="20" creationId="{40334CB7-DA01-47E3-8BB7-6658050CD3D5}"/>
          </ac:cxnSpMkLst>
        </pc:cxnChg>
        <pc:cxnChg chg="del mod topLvl">
          <ac:chgData name="Jason M. Penniman" userId="ae3cb814-cbe4-44aa-afa6-3cd4f8a8ce08" providerId="ADAL" clId="{6D6B7E1D-A254-4E18-ABE2-B2F68D1855EB}" dt="2020-01-17T18:38:38.925" v="3330" actId="478"/>
          <ac:cxnSpMkLst>
            <pc:docMk/>
            <pc:sldMk cId="1573822860" sldId="350"/>
            <ac:cxnSpMk id="21" creationId="{E94B868F-6C7A-4338-A1C8-A8E2617DBB1F}"/>
          </ac:cxnSpMkLst>
        </pc:cxnChg>
        <pc:cxnChg chg="add mod">
          <ac:chgData name="Jason M. Penniman" userId="ae3cb814-cbe4-44aa-afa6-3cd4f8a8ce08" providerId="ADAL" clId="{6D6B7E1D-A254-4E18-ABE2-B2F68D1855EB}" dt="2020-01-17T18:46:00.276" v="3539" actId="1076"/>
          <ac:cxnSpMkLst>
            <pc:docMk/>
            <pc:sldMk cId="1573822860" sldId="350"/>
            <ac:cxnSpMk id="34" creationId="{84C346F7-EFB7-4D5C-BB4E-24114B79C496}"/>
          </ac:cxnSpMkLst>
        </pc:cxnChg>
        <pc:cxnChg chg="add del mod">
          <ac:chgData name="Jason M. Penniman" userId="ae3cb814-cbe4-44aa-afa6-3cd4f8a8ce08" providerId="ADAL" clId="{6D6B7E1D-A254-4E18-ABE2-B2F68D1855EB}" dt="2020-01-17T18:40:36.979" v="3389" actId="478"/>
          <ac:cxnSpMkLst>
            <pc:docMk/>
            <pc:sldMk cId="1573822860" sldId="350"/>
            <ac:cxnSpMk id="39" creationId="{2ADBB34A-713E-4229-9457-49616572FE81}"/>
          </ac:cxnSpMkLst>
        </pc:cxnChg>
        <pc:cxnChg chg="add del mod">
          <ac:chgData name="Jason M. Penniman" userId="ae3cb814-cbe4-44aa-afa6-3cd4f8a8ce08" providerId="ADAL" clId="{6D6B7E1D-A254-4E18-ABE2-B2F68D1855EB}" dt="2020-01-17T18:42:21.465" v="3393" actId="478"/>
          <ac:cxnSpMkLst>
            <pc:docMk/>
            <pc:sldMk cId="1573822860" sldId="350"/>
            <ac:cxnSpMk id="41" creationId="{D55B7B4A-F322-4DF5-9F5D-EFAA330CCEC5}"/>
          </ac:cxnSpMkLst>
        </pc:cxnChg>
        <pc:cxnChg chg="add del mod">
          <ac:chgData name="Jason M. Penniman" userId="ae3cb814-cbe4-44aa-afa6-3cd4f8a8ce08" providerId="ADAL" clId="{6D6B7E1D-A254-4E18-ABE2-B2F68D1855EB}" dt="2020-01-17T18:42:23.027" v="3394" actId="478"/>
          <ac:cxnSpMkLst>
            <pc:docMk/>
            <pc:sldMk cId="1573822860" sldId="350"/>
            <ac:cxnSpMk id="43" creationId="{EC78E33A-8A80-4F1B-8B18-855834E88ED1}"/>
          </ac:cxnSpMkLst>
        </pc:cxnChg>
        <pc:cxnChg chg="add mod">
          <ac:chgData name="Jason M. Penniman" userId="ae3cb814-cbe4-44aa-afa6-3cd4f8a8ce08" providerId="ADAL" clId="{6D6B7E1D-A254-4E18-ABE2-B2F68D1855EB}" dt="2020-01-17T18:44:52.762" v="3506" actId="11529"/>
          <ac:cxnSpMkLst>
            <pc:docMk/>
            <pc:sldMk cId="1573822860" sldId="350"/>
            <ac:cxnSpMk id="53" creationId="{8A628C9E-C01A-4EC0-86FA-28F212297EA4}"/>
          </ac:cxnSpMkLst>
        </pc:cxnChg>
        <pc:cxnChg chg="add del mod">
          <ac:chgData name="Jason M. Penniman" userId="ae3cb814-cbe4-44aa-afa6-3cd4f8a8ce08" providerId="ADAL" clId="{6D6B7E1D-A254-4E18-ABE2-B2F68D1855EB}" dt="2020-01-17T18:45:08.453" v="3508" actId="478"/>
          <ac:cxnSpMkLst>
            <pc:docMk/>
            <pc:sldMk cId="1573822860" sldId="350"/>
            <ac:cxnSpMk id="55" creationId="{ED90454E-D514-4950-A7DC-F0E30D948686}"/>
          </ac:cxnSpMkLst>
        </pc:cxnChg>
        <pc:cxnChg chg="add mod">
          <ac:chgData name="Jason M. Penniman" userId="ae3cb814-cbe4-44aa-afa6-3cd4f8a8ce08" providerId="ADAL" clId="{6D6B7E1D-A254-4E18-ABE2-B2F68D1855EB}" dt="2020-01-17T18:45:58.020" v="3538" actId="1076"/>
          <ac:cxnSpMkLst>
            <pc:docMk/>
            <pc:sldMk cId="1573822860" sldId="350"/>
            <ac:cxnSpMk id="57" creationId="{ACBF50C4-342F-45E6-A2D4-BFECED3A7216}"/>
          </ac:cxnSpMkLst>
        </pc:cxnChg>
        <pc:cxnChg chg="add mod">
          <ac:chgData name="Jason M. Penniman" userId="ae3cb814-cbe4-44aa-afa6-3cd4f8a8ce08" providerId="ADAL" clId="{6D6B7E1D-A254-4E18-ABE2-B2F68D1855EB}" dt="2020-01-17T18:46:04.651" v="3540" actId="11529"/>
          <ac:cxnSpMkLst>
            <pc:docMk/>
            <pc:sldMk cId="1573822860" sldId="350"/>
            <ac:cxnSpMk id="63" creationId="{BA702A8F-D65B-4829-9652-AA508713250E}"/>
          </ac:cxnSpMkLst>
        </pc:cxnChg>
      </pc:sldChg>
      <pc:sldChg chg="addSp modSp add">
        <pc:chgData name="Jason M. Penniman" userId="ae3cb814-cbe4-44aa-afa6-3cd4f8a8ce08" providerId="ADAL" clId="{6D6B7E1D-A254-4E18-ABE2-B2F68D1855EB}" dt="2020-01-17T19:59:58.932" v="3938" actId="20577"/>
        <pc:sldMkLst>
          <pc:docMk/>
          <pc:sldMk cId="1875763391" sldId="351"/>
        </pc:sldMkLst>
        <pc:spChg chg="mod">
          <ac:chgData name="Jason M. Penniman" userId="ae3cb814-cbe4-44aa-afa6-3cd4f8a8ce08" providerId="ADAL" clId="{6D6B7E1D-A254-4E18-ABE2-B2F68D1855EB}" dt="2020-01-17T19:57:41.032" v="3567" actId="20577"/>
          <ac:spMkLst>
            <pc:docMk/>
            <pc:sldMk cId="1875763391" sldId="351"/>
            <ac:spMk id="2" creationId="{38B20CA6-5751-4940-8050-2FFE6B912ABF}"/>
          </ac:spMkLst>
        </pc:spChg>
        <pc:spChg chg="add mod">
          <ac:chgData name="Jason M. Penniman" userId="ae3cb814-cbe4-44aa-afa6-3cd4f8a8ce08" providerId="ADAL" clId="{6D6B7E1D-A254-4E18-ABE2-B2F68D1855EB}" dt="2020-01-17T19:59:58.932" v="3938" actId="20577"/>
          <ac:spMkLst>
            <pc:docMk/>
            <pc:sldMk cId="1875763391" sldId="351"/>
            <ac:spMk id="4" creationId="{E47055DD-FD92-4101-82A4-D31125C8DF21}"/>
          </ac:spMkLst>
        </pc:spChg>
      </pc:sldChg>
      <pc:sldChg chg="addSp delSp modSp add">
        <pc:chgData name="Jason M. Penniman" userId="ae3cb814-cbe4-44aa-afa6-3cd4f8a8ce08" providerId="ADAL" clId="{6D6B7E1D-A254-4E18-ABE2-B2F68D1855EB}" dt="2020-01-17T20:04:14.682" v="4148" actId="5793"/>
        <pc:sldMkLst>
          <pc:docMk/>
          <pc:sldMk cId="2258129618" sldId="352"/>
        </pc:sldMkLst>
        <pc:spChg chg="del">
          <ac:chgData name="Jason M. Penniman" userId="ae3cb814-cbe4-44aa-afa6-3cd4f8a8ce08" providerId="ADAL" clId="{6D6B7E1D-A254-4E18-ABE2-B2F68D1855EB}" dt="2020-01-17T20:02:00.457" v="3941"/>
          <ac:spMkLst>
            <pc:docMk/>
            <pc:sldMk cId="2258129618" sldId="352"/>
            <ac:spMk id="2" creationId="{2940C819-ACD5-4E78-8F69-AD76D072F959}"/>
          </ac:spMkLst>
        </pc:spChg>
        <pc:spChg chg="add mod">
          <ac:chgData name="Jason M. Penniman" userId="ae3cb814-cbe4-44aa-afa6-3cd4f8a8ce08" providerId="ADAL" clId="{6D6B7E1D-A254-4E18-ABE2-B2F68D1855EB}" dt="2020-01-17T20:03:49.992" v="4071" actId="20577"/>
          <ac:spMkLst>
            <pc:docMk/>
            <pc:sldMk cId="2258129618" sldId="352"/>
            <ac:spMk id="4" creationId="{2ECF0735-0CF3-451F-AF68-B794BF6C8F4E}"/>
          </ac:spMkLst>
        </pc:spChg>
        <pc:spChg chg="add mod">
          <ac:chgData name="Jason M. Penniman" userId="ae3cb814-cbe4-44aa-afa6-3cd4f8a8ce08" providerId="ADAL" clId="{6D6B7E1D-A254-4E18-ABE2-B2F68D1855EB}" dt="2020-01-17T20:04:14.682" v="4148" actId="5793"/>
          <ac:spMkLst>
            <pc:docMk/>
            <pc:sldMk cId="2258129618" sldId="352"/>
            <ac:spMk id="5" creationId="{818B41A9-6DE1-411A-8A27-194FE5E8F964}"/>
          </ac:spMkLst>
        </pc:spChg>
      </pc:sldChg>
      <pc:sldChg chg="addSp delSp modSp add">
        <pc:chgData name="Jason M. Penniman" userId="ae3cb814-cbe4-44aa-afa6-3cd4f8a8ce08" providerId="ADAL" clId="{6D6B7E1D-A254-4E18-ABE2-B2F68D1855EB}" dt="2020-01-17T20:04:21.061" v="4150"/>
        <pc:sldMkLst>
          <pc:docMk/>
          <pc:sldMk cId="284772742" sldId="353"/>
        </pc:sldMkLst>
        <pc:spChg chg="del">
          <ac:chgData name="Jason M. Penniman" userId="ae3cb814-cbe4-44aa-afa6-3cd4f8a8ce08" providerId="ADAL" clId="{6D6B7E1D-A254-4E18-ABE2-B2F68D1855EB}" dt="2020-01-17T20:02:25.873" v="3985"/>
          <ac:spMkLst>
            <pc:docMk/>
            <pc:sldMk cId="284772742" sldId="353"/>
            <ac:spMk id="2" creationId="{490EFAF7-9181-4A06-B7D2-E39DCB6F8A4A}"/>
          </ac:spMkLst>
        </pc:spChg>
        <pc:spChg chg="del">
          <ac:chgData name="Jason M. Penniman" userId="ae3cb814-cbe4-44aa-afa6-3cd4f8a8ce08" providerId="ADAL" clId="{6D6B7E1D-A254-4E18-ABE2-B2F68D1855EB}" dt="2020-01-17T20:02:25.873" v="3985"/>
          <ac:spMkLst>
            <pc:docMk/>
            <pc:sldMk cId="284772742" sldId="353"/>
            <ac:spMk id="3" creationId="{CC4E0A1E-8382-4FB2-A365-DAA0E206C4AF}"/>
          </ac:spMkLst>
        </pc:spChg>
        <pc:spChg chg="add mod">
          <ac:chgData name="Jason M. Penniman" userId="ae3cb814-cbe4-44aa-afa6-3cd4f8a8ce08" providerId="ADAL" clId="{6D6B7E1D-A254-4E18-ABE2-B2F68D1855EB}" dt="2020-01-17T20:04:19.655" v="4149"/>
          <ac:spMkLst>
            <pc:docMk/>
            <pc:sldMk cId="284772742" sldId="353"/>
            <ac:spMk id="5" creationId="{E062D815-F6CB-403E-A2BE-0584C83BFAFF}"/>
          </ac:spMkLst>
        </pc:spChg>
        <pc:spChg chg="add mod">
          <ac:chgData name="Jason M. Penniman" userId="ae3cb814-cbe4-44aa-afa6-3cd4f8a8ce08" providerId="ADAL" clId="{6D6B7E1D-A254-4E18-ABE2-B2F68D1855EB}" dt="2020-01-17T20:04:21.061" v="4150"/>
          <ac:spMkLst>
            <pc:docMk/>
            <pc:sldMk cId="284772742" sldId="353"/>
            <ac:spMk id="6" creationId="{D7A7BBB6-97F5-448B-B27E-F85C4ECED8B5}"/>
          </ac:spMkLst>
        </pc:spChg>
      </pc:sldChg>
      <pc:sldChg chg="modSp add">
        <pc:chgData name="Jason M. Penniman" userId="ae3cb814-cbe4-44aa-afa6-3cd4f8a8ce08" providerId="ADAL" clId="{6D6B7E1D-A254-4E18-ABE2-B2F68D1855EB}" dt="2020-01-17T20:05:00.418" v="4169" actId="20577"/>
        <pc:sldMkLst>
          <pc:docMk/>
          <pc:sldMk cId="290880939" sldId="354"/>
        </pc:sldMkLst>
        <pc:spChg chg="mod">
          <ac:chgData name="Jason M. Penniman" userId="ae3cb814-cbe4-44aa-afa6-3cd4f8a8ce08" providerId="ADAL" clId="{6D6B7E1D-A254-4E18-ABE2-B2F68D1855EB}" dt="2020-01-17T20:05:00.418" v="4169" actId="20577"/>
          <ac:spMkLst>
            <pc:docMk/>
            <pc:sldMk cId="290880939" sldId="354"/>
            <ac:spMk id="2" creationId="{09DD1F21-E8A9-4E82-B8A9-9ACE6440E644}"/>
          </ac:spMkLst>
        </pc:spChg>
      </pc:sldChg>
      <pc:sldChg chg="addSp delSp modSp add">
        <pc:chgData name="Jason M. Penniman" userId="ae3cb814-cbe4-44aa-afa6-3cd4f8a8ce08" providerId="ADAL" clId="{6D6B7E1D-A254-4E18-ABE2-B2F68D1855EB}" dt="2020-01-17T20:31:55.787" v="4432" actId="20577"/>
        <pc:sldMkLst>
          <pc:docMk/>
          <pc:sldMk cId="1758370319" sldId="355"/>
        </pc:sldMkLst>
        <pc:spChg chg="del">
          <ac:chgData name="Jason M. Penniman" userId="ae3cb814-cbe4-44aa-afa6-3cd4f8a8ce08" providerId="ADAL" clId="{6D6B7E1D-A254-4E18-ABE2-B2F68D1855EB}" dt="2020-01-17T20:05:11.051" v="4171"/>
          <ac:spMkLst>
            <pc:docMk/>
            <pc:sldMk cId="1758370319" sldId="355"/>
            <ac:spMk id="2" creationId="{8AAB2CEC-3E69-4435-BF2A-46BE8F354A1C}"/>
          </ac:spMkLst>
        </pc:spChg>
        <pc:spChg chg="del">
          <ac:chgData name="Jason M. Penniman" userId="ae3cb814-cbe4-44aa-afa6-3cd4f8a8ce08" providerId="ADAL" clId="{6D6B7E1D-A254-4E18-ABE2-B2F68D1855EB}" dt="2020-01-17T20:05:11.051" v="4171"/>
          <ac:spMkLst>
            <pc:docMk/>
            <pc:sldMk cId="1758370319" sldId="355"/>
            <ac:spMk id="3" creationId="{45DF3BC1-C7D6-4B34-A312-2E91DB955F64}"/>
          </ac:spMkLst>
        </pc:spChg>
        <pc:spChg chg="add del mod">
          <ac:chgData name="Jason M. Penniman" userId="ae3cb814-cbe4-44aa-afa6-3cd4f8a8ce08" providerId="ADAL" clId="{6D6B7E1D-A254-4E18-ABE2-B2F68D1855EB}" dt="2020-01-17T20:05:11.051" v="4171"/>
          <ac:spMkLst>
            <pc:docMk/>
            <pc:sldMk cId="1758370319" sldId="355"/>
            <ac:spMk id="5" creationId="{078A8B85-9E54-4BFB-B07E-CE348751DE4E}"/>
          </ac:spMkLst>
        </pc:spChg>
        <pc:spChg chg="add del mod">
          <ac:chgData name="Jason M. Penniman" userId="ae3cb814-cbe4-44aa-afa6-3cd4f8a8ce08" providerId="ADAL" clId="{6D6B7E1D-A254-4E18-ABE2-B2F68D1855EB}" dt="2020-01-17T20:05:13.233" v="4172"/>
          <ac:spMkLst>
            <pc:docMk/>
            <pc:sldMk cId="1758370319" sldId="355"/>
            <ac:spMk id="6" creationId="{8CDCE2F9-EB47-4A01-B462-0A739419CC78}"/>
          </ac:spMkLst>
        </pc:spChg>
        <pc:spChg chg="add del mod">
          <ac:chgData name="Jason M. Penniman" userId="ae3cb814-cbe4-44aa-afa6-3cd4f8a8ce08" providerId="ADAL" clId="{6D6B7E1D-A254-4E18-ABE2-B2F68D1855EB}" dt="2020-01-17T20:05:13.233" v="4172"/>
          <ac:spMkLst>
            <pc:docMk/>
            <pc:sldMk cId="1758370319" sldId="355"/>
            <ac:spMk id="7" creationId="{4636F0EB-15EE-473E-BF7F-B650AE0E4C21}"/>
          </ac:spMkLst>
        </pc:spChg>
        <pc:spChg chg="add mod">
          <ac:chgData name="Jason M. Penniman" userId="ae3cb814-cbe4-44aa-afa6-3cd4f8a8ce08" providerId="ADAL" clId="{6D6B7E1D-A254-4E18-ABE2-B2F68D1855EB}" dt="2020-01-17T20:05:26.446" v="4215" actId="20577"/>
          <ac:spMkLst>
            <pc:docMk/>
            <pc:sldMk cId="1758370319" sldId="355"/>
            <ac:spMk id="8" creationId="{1D681E0A-CE6C-49F9-8796-551BC3868BB1}"/>
          </ac:spMkLst>
        </pc:spChg>
        <pc:spChg chg="add mod">
          <ac:chgData name="Jason M. Penniman" userId="ae3cb814-cbe4-44aa-afa6-3cd4f8a8ce08" providerId="ADAL" clId="{6D6B7E1D-A254-4E18-ABE2-B2F68D1855EB}" dt="2020-01-17T20:31:55.787" v="4432" actId="20577"/>
          <ac:spMkLst>
            <pc:docMk/>
            <pc:sldMk cId="1758370319" sldId="355"/>
            <ac:spMk id="9" creationId="{7EB8868B-AF12-4B62-8576-86511C8CA0D0}"/>
          </ac:spMkLst>
        </pc:spChg>
      </pc:sldChg>
      <pc:sldChg chg="modSp add">
        <pc:chgData name="Jason M. Penniman" userId="ae3cb814-cbe4-44aa-afa6-3cd4f8a8ce08" providerId="ADAL" clId="{6D6B7E1D-A254-4E18-ABE2-B2F68D1855EB}" dt="2020-01-17T20:34:13.357" v="4547" actId="20577"/>
        <pc:sldMkLst>
          <pc:docMk/>
          <pc:sldMk cId="2636352327" sldId="356"/>
        </pc:sldMkLst>
        <pc:spChg chg="mod">
          <ac:chgData name="Jason M. Penniman" userId="ae3cb814-cbe4-44aa-afa6-3cd4f8a8ce08" providerId="ADAL" clId="{6D6B7E1D-A254-4E18-ABE2-B2F68D1855EB}" dt="2020-01-17T20:32:12.191" v="4448" actId="20577"/>
          <ac:spMkLst>
            <pc:docMk/>
            <pc:sldMk cId="2636352327" sldId="356"/>
            <ac:spMk id="2" creationId="{C6F386D6-9905-409F-B4D9-016718EA5F84}"/>
          </ac:spMkLst>
        </pc:spChg>
        <pc:spChg chg="mod">
          <ac:chgData name="Jason M. Penniman" userId="ae3cb814-cbe4-44aa-afa6-3cd4f8a8ce08" providerId="ADAL" clId="{6D6B7E1D-A254-4E18-ABE2-B2F68D1855EB}" dt="2020-01-17T20:34:13.357" v="4547" actId="20577"/>
          <ac:spMkLst>
            <pc:docMk/>
            <pc:sldMk cId="2636352327" sldId="356"/>
            <ac:spMk id="3" creationId="{3F661CC8-B9AE-41CF-B102-E87A16EBEAC1}"/>
          </ac:spMkLst>
        </pc:spChg>
      </pc:sldChg>
      <pc:sldChg chg="addSp delSp modSp add">
        <pc:chgData name="Jason M. Penniman" userId="ae3cb814-cbe4-44aa-afa6-3cd4f8a8ce08" providerId="ADAL" clId="{6D6B7E1D-A254-4E18-ABE2-B2F68D1855EB}" dt="2020-01-17T20:48:14.433" v="4892" actId="1076"/>
        <pc:sldMkLst>
          <pc:docMk/>
          <pc:sldMk cId="1423030865" sldId="357"/>
        </pc:sldMkLst>
        <pc:spChg chg="mod">
          <ac:chgData name="Jason M. Penniman" userId="ae3cb814-cbe4-44aa-afa6-3cd4f8a8ce08" providerId="ADAL" clId="{6D6B7E1D-A254-4E18-ABE2-B2F68D1855EB}" dt="2020-01-17T20:48:04.864" v="4891" actId="20577"/>
          <ac:spMkLst>
            <pc:docMk/>
            <pc:sldMk cId="1423030865" sldId="357"/>
            <ac:spMk id="2" creationId="{889E5A38-DCB1-4B73-B8CE-178583D627A0}"/>
          </ac:spMkLst>
        </pc:spChg>
        <pc:spChg chg="del">
          <ac:chgData name="Jason M. Penniman" userId="ae3cb814-cbe4-44aa-afa6-3cd4f8a8ce08" providerId="ADAL" clId="{6D6B7E1D-A254-4E18-ABE2-B2F68D1855EB}" dt="2020-01-17T20:37:33.897" v="4549" actId="478"/>
          <ac:spMkLst>
            <pc:docMk/>
            <pc:sldMk cId="1423030865" sldId="357"/>
            <ac:spMk id="3" creationId="{6B26FA0B-1A60-417E-B1E8-093D7058CCE4}"/>
          </ac:spMkLst>
        </pc:spChg>
        <pc:spChg chg="add mod">
          <ac:chgData name="Jason M. Penniman" userId="ae3cb814-cbe4-44aa-afa6-3cd4f8a8ce08" providerId="ADAL" clId="{6D6B7E1D-A254-4E18-ABE2-B2F68D1855EB}" dt="2020-01-17T20:48:14.433" v="4892" actId="1076"/>
          <ac:spMkLst>
            <pc:docMk/>
            <pc:sldMk cId="1423030865" sldId="357"/>
            <ac:spMk id="5" creationId="{4866FE83-DFEF-412C-BA4B-529837C4B6DB}"/>
          </ac:spMkLst>
        </pc:spChg>
        <pc:spChg chg="add mod">
          <ac:chgData name="Jason M. Penniman" userId="ae3cb814-cbe4-44aa-afa6-3cd4f8a8ce08" providerId="ADAL" clId="{6D6B7E1D-A254-4E18-ABE2-B2F68D1855EB}" dt="2020-01-17T20:48:14.433" v="4892" actId="1076"/>
          <ac:spMkLst>
            <pc:docMk/>
            <pc:sldMk cId="1423030865" sldId="357"/>
            <ac:spMk id="6" creationId="{2690E378-A34B-45E3-B2AD-AE49F7B1D581}"/>
          </ac:spMkLst>
        </pc:spChg>
        <pc:spChg chg="add mod">
          <ac:chgData name="Jason M. Penniman" userId="ae3cb814-cbe4-44aa-afa6-3cd4f8a8ce08" providerId="ADAL" clId="{6D6B7E1D-A254-4E18-ABE2-B2F68D1855EB}" dt="2020-01-17T20:48:14.433" v="4892" actId="1076"/>
          <ac:spMkLst>
            <pc:docMk/>
            <pc:sldMk cId="1423030865" sldId="357"/>
            <ac:spMk id="7" creationId="{B4588E1A-9ACB-4A07-B7CF-C5DBEDD8CED2}"/>
          </ac:spMkLst>
        </pc:spChg>
        <pc:spChg chg="add mod">
          <ac:chgData name="Jason M. Penniman" userId="ae3cb814-cbe4-44aa-afa6-3cd4f8a8ce08" providerId="ADAL" clId="{6D6B7E1D-A254-4E18-ABE2-B2F68D1855EB}" dt="2020-01-17T20:48:14.433" v="4892" actId="1076"/>
          <ac:spMkLst>
            <pc:docMk/>
            <pc:sldMk cId="1423030865" sldId="357"/>
            <ac:spMk id="8" creationId="{7A97EDF2-C711-4BAB-B827-AA4AB1EAEC60}"/>
          </ac:spMkLst>
        </pc:spChg>
        <pc:spChg chg="add mod">
          <ac:chgData name="Jason M. Penniman" userId="ae3cb814-cbe4-44aa-afa6-3cd4f8a8ce08" providerId="ADAL" clId="{6D6B7E1D-A254-4E18-ABE2-B2F68D1855EB}" dt="2020-01-17T20:48:14.433" v="4892" actId="1076"/>
          <ac:spMkLst>
            <pc:docMk/>
            <pc:sldMk cId="1423030865" sldId="357"/>
            <ac:spMk id="9" creationId="{76CF41A2-67FF-4BE2-AFCD-EE55BBDBF430}"/>
          </ac:spMkLst>
        </pc:spChg>
        <pc:spChg chg="add mod">
          <ac:chgData name="Jason M. Penniman" userId="ae3cb814-cbe4-44aa-afa6-3cd4f8a8ce08" providerId="ADAL" clId="{6D6B7E1D-A254-4E18-ABE2-B2F68D1855EB}" dt="2020-01-17T20:48:14.433" v="4892" actId="1076"/>
          <ac:spMkLst>
            <pc:docMk/>
            <pc:sldMk cId="1423030865" sldId="357"/>
            <ac:spMk id="10" creationId="{9401165A-A288-4D6E-92B9-C325FBED550D}"/>
          </ac:spMkLst>
        </pc:spChg>
        <pc:spChg chg="add mod">
          <ac:chgData name="Jason M. Penniman" userId="ae3cb814-cbe4-44aa-afa6-3cd4f8a8ce08" providerId="ADAL" clId="{6D6B7E1D-A254-4E18-ABE2-B2F68D1855EB}" dt="2020-01-17T20:48:14.433" v="4892" actId="1076"/>
          <ac:spMkLst>
            <pc:docMk/>
            <pc:sldMk cId="1423030865" sldId="357"/>
            <ac:spMk id="11" creationId="{8F532F01-3A40-4848-AB82-951B82D03175}"/>
          </ac:spMkLst>
        </pc:spChg>
        <pc:spChg chg="add mod">
          <ac:chgData name="Jason M. Penniman" userId="ae3cb814-cbe4-44aa-afa6-3cd4f8a8ce08" providerId="ADAL" clId="{6D6B7E1D-A254-4E18-ABE2-B2F68D1855EB}" dt="2020-01-17T20:48:14.433" v="4892" actId="1076"/>
          <ac:spMkLst>
            <pc:docMk/>
            <pc:sldMk cId="1423030865" sldId="357"/>
            <ac:spMk id="12" creationId="{C6172ACE-16B1-40F2-91AD-557EFA9C6C48}"/>
          </ac:spMkLst>
        </pc:spChg>
        <pc:spChg chg="add mod">
          <ac:chgData name="Jason M. Penniman" userId="ae3cb814-cbe4-44aa-afa6-3cd4f8a8ce08" providerId="ADAL" clId="{6D6B7E1D-A254-4E18-ABE2-B2F68D1855EB}" dt="2020-01-17T20:48:14.433" v="4892" actId="1076"/>
          <ac:spMkLst>
            <pc:docMk/>
            <pc:sldMk cId="1423030865" sldId="357"/>
            <ac:spMk id="65" creationId="{5A8E15CB-0701-449E-BAD4-196F756A1610}"/>
          </ac:spMkLst>
        </pc:spChg>
        <pc:spChg chg="add mod">
          <ac:chgData name="Jason M. Penniman" userId="ae3cb814-cbe4-44aa-afa6-3cd4f8a8ce08" providerId="ADAL" clId="{6D6B7E1D-A254-4E18-ABE2-B2F68D1855EB}" dt="2020-01-17T20:48:14.433" v="4892" actId="1076"/>
          <ac:spMkLst>
            <pc:docMk/>
            <pc:sldMk cId="1423030865" sldId="357"/>
            <ac:spMk id="66" creationId="{3839C915-3792-4430-A406-5846A66D4362}"/>
          </ac:spMkLst>
        </pc:spChg>
        <pc:spChg chg="add mod">
          <ac:chgData name="Jason M. Penniman" userId="ae3cb814-cbe4-44aa-afa6-3cd4f8a8ce08" providerId="ADAL" clId="{6D6B7E1D-A254-4E18-ABE2-B2F68D1855EB}" dt="2020-01-17T20:48:14.433" v="4892" actId="1076"/>
          <ac:spMkLst>
            <pc:docMk/>
            <pc:sldMk cId="1423030865" sldId="357"/>
            <ac:spMk id="67" creationId="{19F1EACA-80CB-4BCA-B204-6F53CE47CA58}"/>
          </ac:spMkLst>
        </pc:spChg>
        <pc:spChg chg="add mod">
          <ac:chgData name="Jason M. Penniman" userId="ae3cb814-cbe4-44aa-afa6-3cd4f8a8ce08" providerId="ADAL" clId="{6D6B7E1D-A254-4E18-ABE2-B2F68D1855EB}" dt="2020-01-17T20:48:14.433" v="4892" actId="1076"/>
          <ac:spMkLst>
            <pc:docMk/>
            <pc:sldMk cId="1423030865" sldId="357"/>
            <ac:spMk id="68" creationId="{C3A21959-E704-43B0-B620-21D66146717D}"/>
          </ac:spMkLst>
        </pc:spChg>
        <pc:spChg chg="add mod">
          <ac:chgData name="Jason M. Penniman" userId="ae3cb814-cbe4-44aa-afa6-3cd4f8a8ce08" providerId="ADAL" clId="{6D6B7E1D-A254-4E18-ABE2-B2F68D1855EB}" dt="2020-01-17T20:48:14.433" v="4892" actId="1076"/>
          <ac:spMkLst>
            <pc:docMk/>
            <pc:sldMk cId="1423030865" sldId="357"/>
            <ac:spMk id="69" creationId="{92DC9851-D834-4CED-87E9-D06448EB8B08}"/>
          </ac:spMkLst>
        </pc:spChg>
        <pc:spChg chg="add mod">
          <ac:chgData name="Jason M. Penniman" userId="ae3cb814-cbe4-44aa-afa6-3cd4f8a8ce08" providerId="ADAL" clId="{6D6B7E1D-A254-4E18-ABE2-B2F68D1855EB}" dt="2020-01-17T20:48:14.433" v="4892" actId="1076"/>
          <ac:spMkLst>
            <pc:docMk/>
            <pc:sldMk cId="1423030865" sldId="357"/>
            <ac:spMk id="70" creationId="{125091D5-FBF4-454E-BB53-B64F355E4892}"/>
          </ac:spMkLst>
        </pc:spChg>
        <pc:spChg chg="add mod">
          <ac:chgData name="Jason M. Penniman" userId="ae3cb814-cbe4-44aa-afa6-3cd4f8a8ce08" providerId="ADAL" clId="{6D6B7E1D-A254-4E18-ABE2-B2F68D1855EB}" dt="2020-01-17T20:48:14.433" v="4892" actId="1076"/>
          <ac:spMkLst>
            <pc:docMk/>
            <pc:sldMk cId="1423030865" sldId="357"/>
            <ac:spMk id="71" creationId="{C27330E8-6733-427F-BC05-4C83CDF57D20}"/>
          </ac:spMkLst>
        </pc:spChg>
        <pc:spChg chg="add mod">
          <ac:chgData name="Jason M. Penniman" userId="ae3cb814-cbe4-44aa-afa6-3cd4f8a8ce08" providerId="ADAL" clId="{6D6B7E1D-A254-4E18-ABE2-B2F68D1855EB}" dt="2020-01-17T20:48:14.433" v="4892" actId="1076"/>
          <ac:spMkLst>
            <pc:docMk/>
            <pc:sldMk cId="1423030865" sldId="357"/>
            <ac:spMk id="72" creationId="{F86B5F11-F287-4D33-84FA-17CEF0887B2C}"/>
          </ac:spMkLst>
        </pc:spChg>
        <pc:spChg chg="add mod">
          <ac:chgData name="Jason M. Penniman" userId="ae3cb814-cbe4-44aa-afa6-3cd4f8a8ce08" providerId="ADAL" clId="{6D6B7E1D-A254-4E18-ABE2-B2F68D1855EB}" dt="2020-01-17T20:48:14.433" v="4892" actId="1076"/>
          <ac:spMkLst>
            <pc:docMk/>
            <pc:sldMk cId="1423030865" sldId="357"/>
            <ac:spMk id="73" creationId="{DDEE5B07-C8A0-47F6-829B-4B8F915A9866}"/>
          </ac:spMkLst>
        </pc:spChg>
        <pc:spChg chg="add mod">
          <ac:chgData name="Jason M. Penniman" userId="ae3cb814-cbe4-44aa-afa6-3cd4f8a8ce08" providerId="ADAL" clId="{6D6B7E1D-A254-4E18-ABE2-B2F68D1855EB}" dt="2020-01-17T20:48:14.433" v="4892" actId="1076"/>
          <ac:spMkLst>
            <pc:docMk/>
            <pc:sldMk cId="1423030865" sldId="357"/>
            <ac:spMk id="74" creationId="{E88901B4-ED49-42B0-BAD6-D0E5B4DB48D0}"/>
          </ac:spMkLst>
        </pc:spChg>
        <pc:spChg chg="add mod">
          <ac:chgData name="Jason M. Penniman" userId="ae3cb814-cbe4-44aa-afa6-3cd4f8a8ce08" providerId="ADAL" clId="{6D6B7E1D-A254-4E18-ABE2-B2F68D1855EB}" dt="2020-01-17T20:48:14.433" v="4892" actId="1076"/>
          <ac:spMkLst>
            <pc:docMk/>
            <pc:sldMk cId="1423030865" sldId="357"/>
            <ac:spMk id="75" creationId="{834BD1C1-B8B2-4E47-BE90-1A9A3A8AB728}"/>
          </ac:spMkLst>
        </pc:spChg>
        <pc:spChg chg="add mod">
          <ac:chgData name="Jason M. Penniman" userId="ae3cb814-cbe4-44aa-afa6-3cd4f8a8ce08" providerId="ADAL" clId="{6D6B7E1D-A254-4E18-ABE2-B2F68D1855EB}" dt="2020-01-17T20:48:14.433" v="4892" actId="1076"/>
          <ac:spMkLst>
            <pc:docMk/>
            <pc:sldMk cId="1423030865" sldId="357"/>
            <ac:spMk id="76" creationId="{3485A27F-F5CA-4F2B-8844-4C469BA443C5}"/>
          </ac:spMkLst>
        </pc:spChg>
        <pc:cxnChg chg="add del mod">
          <ac:chgData name="Jason M. Penniman" userId="ae3cb814-cbe4-44aa-afa6-3cd4f8a8ce08" providerId="ADAL" clId="{6D6B7E1D-A254-4E18-ABE2-B2F68D1855EB}" dt="2020-01-17T20:39:24.391" v="4632" actId="478"/>
          <ac:cxnSpMkLst>
            <pc:docMk/>
            <pc:sldMk cId="1423030865" sldId="357"/>
            <ac:cxnSpMk id="14" creationId="{6959F645-E8B3-46E6-8AE5-CE8CF8474CBC}"/>
          </ac:cxnSpMkLst>
        </pc:cxnChg>
        <pc:cxnChg chg="add del mod">
          <ac:chgData name="Jason M. Penniman" userId="ae3cb814-cbe4-44aa-afa6-3cd4f8a8ce08" providerId="ADAL" clId="{6D6B7E1D-A254-4E18-ABE2-B2F68D1855EB}" dt="2020-01-17T20:39:54.402" v="4641" actId="478"/>
          <ac:cxnSpMkLst>
            <pc:docMk/>
            <pc:sldMk cId="1423030865" sldId="357"/>
            <ac:cxnSpMk id="16" creationId="{0CF1A667-37D9-4D34-95E5-3DFAC730FDAF}"/>
          </ac:cxnSpMkLst>
        </pc:cxnChg>
        <pc:cxnChg chg="add del mod">
          <ac:chgData name="Jason M. Penniman" userId="ae3cb814-cbe4-44aa-afa6-3cd4f8a8ce08" providerId="ADAL" clId="{6D6B7E1D-A254-4E18-ABE2-B2F68D1855EB}" dt="2020-01-17T20:40:06.218" v="4643" actId="478"/>
          <ac:cxnSpMkLst>
            <pc:docMk/>
            <pc:sldMk cId="1423030865" sldId="357"/>
            <ac:cxnSpMk id="25" creationId="{33AC954F-0794-4D06-9BE6-9C29FE2DF759}"/>
          </ac:cxnSpMkLst>
        </pc:cxnChg>
        <pc:cxnChg chg="add mod">
          <ac:chgData name="Jason M. Penniman" userId="ae3cb814-cbe4-44aa-afa6-3cd4f8a8ce08" providerId="ADAL" clId="{6D6B7E1D-A254-4E18-ABE2-B2F68D1855EB}" dt="2020-01-17T20:48:14.433" v="4892" actId="1076"/>
          <ac:cxnSpMkLst>
            <pc:docMk/>
            <pc:sldMk cId="1423030865" sldId="357"/>
            <ac:cxnSpMk id="27" creationId="{388F9572-1736-466E-9093-445C67567753}"/>
          </ac:cxnSpMkLst>
        </pc:cxnChg>
        <pc:cxnChg chg="add mod">
          <ac:chgData name="Jason M. Penniman" userId="ae3cb814-cbe4-44aa-afa6-3cd4f8a8ce08" providerId="ADAL" clId="{6D6B7E1D-A254-4E18-ABE2-B2F68D1855EB}" dt="2020-01-17T20:48:14.433" v="4892" actId="1076"/>
          <ac:cxnSpMkLst>
            <pc:docMk/>
            <pc:sldMk cId="1423030865" sldId="357"/>
            <ac:cxnSpMk id="29" creationId="{60F6BEF2-6569-47B3-9C47-F1940919719C}"/>
          </ac:cxnSpMkLst>
        </pc:cxnChg>
        <pc:cxnChg chg="add mod">
          <ac:chgData name="Jason M. Penniman" userId="ae3cb814-cbe4-44aa-afa6-3cd4f8a8ce08" providerId="ADAL" clId="{6D6B7E1D-A254-4E18-ABE2-B2F68D1855EB}" dt="2020-01-17T20:48:14.433" v="4892" actId="1076"/>
          <ac:cxnSpMkLst>
            <pc:docMk/>
            <pc:sldMk cId="1423030865" sldId="357"/>
            <ac:cxnSpMk id="31" creationId="{106FA926-C571-48AB-BAB3-FA89EBC32507}"/>
          </ac:cxnSpMkLst>
        </pc:cxnChg>
        <pc:cxnChg chg="add del mod">
          <ac:chgData name="Jason M. Penniman" userId="ae3cb814-cbe4-44aa-afa6-3cd4f8a8ce08" providerId="ADAL" clId="{6D6B7E1D-A254-4E18-ABE2-B2F68D1855EB}" dt="2020-01-17T20:41:20.315" v="4652" actId="478"/>
          <ac:cxnSpMkLst>
            <pc:docMk/>
            <pc:sldMk cId="1423030865" sldId="357"/>
            <ac:cxnSpMk id="33" creationId="{22790E13-A3BF-4677-8A98-621A33491BAB}"/>
          </ac:cxnSpMkLst>
        </pc:cxnChg>
        <pc:cxnChg chg="add mod">
          <ac:chgData name="Jason M. Penniman" userId="ae3cb814-cbe4-44aa-afa6-3cd4f8a8ce08" providerId="ADAL" clId="{6D6B7E1D-A254-4E18-ABE2-B2F68D1855EB}" dt="2020-01-17T20:48:14.433" v="4892" actId="1076"/>
          <ac:cxnSpMkLst>
            <pc:docMk/>
            <pc:sldMk cId="1423030865" sldId="357"/>
            <ac:cxnSpMk id="35" creationId="{91B2DCF7-FB0F-4E94-95DA-501408737E01}"/>
          </ac:cxnSpMkLst>
        </pc:cxnChg>
        <pc:cxnChg chg="add mod">
          <ac:chgData name="Jason M. Penniman" userId="ae3cb814-cbe4-44aa-afa6-3cd4f8a8ce08" providerId="ADAL" clId="{6D6B7E1D-A254-4E18-ABE2-B2F68D1855EB}" dt="2020-01-17T20:48:14.433" v="4892" actId="1076"/>
          <ac:cxnSpMkLst>
            <pc:docMk/>
            <pc:sldMk cId="1423030865" sldId="357"/>
            <ac:cxnSpMk id="37" creationId="{07D966C8-A423-4819-BA41-DF094CD239D1}"/>
          </ac:cxnSpMkLst>
        </pc:cxnChg>
        <pc:cxnChg chg="add mod">
          <ac:chgData name="Jason M. Penniman" userId="ae3cb814-cbe4-44aa-afa6-3cd4f8a8ce08" providerId="ADAL" clId="{6D6B7E1D-A254-4E18-ABE2-B2F68D1855EB}" dt="2020-01-17T20:48:14.433" v="4892" actId="1076"/>
          <ac:cxnSpMkLst>
            <pc:docMk/>
            <pc:sldMk cId="1423030865" sldId="357"/>
            <ac:cxnSpMk id="39" creationId="{5ABBA08B-5667-4DA8-B81B-605DAD7D48A0}"/>
          </ac:cxnSpMkLst>
        </pc:cxnChg>
        <pc:cxnChg chg="add mod">
          <ac:chgData name="Jason M. Penniman" userId="ae3cb814-cbe4-44aa-afa6-3cd4f8a8ce08" providerId="ADAL" clId="{6D6B7E1D-A254-4E18-ABE2-B2F68D1855EB}" dt="2020-01-17T20:48:14.433" v="4892" actId="1076"/>
          <ac:cxnSpMkLst>
            <pc:docMk/>
            <pc:sldMk cId="1423030865" sldId="357"/>
            <ac:cxnSpMk id="41" creationId="{E828F613-528F-428B-B1A5-89FE43B63B09}"/>
          </ac:cxnSpMkLst>
        </pc:cxnChg>
        <pc:cxnChg chg="add mod">
          <ac:chgData name="Jason M. Penniman" userId="ae3cb814-cbe4-44aa-afa6-3cd4f8a8ce08" providerId="ADAL" clId="{6D6B7E1D-A254-4E18-ABE2-B2F68D1855EB}" dt="2020-01-17T20:48:14.433" v="4892" actId="1076"/>
          <ac:cxnSpMkLst>
            <pc:docMk/>
            <pc:sldMk cId="1423030865" sldId="357"/>
            <ac:cxnSpMk id="43" creationId="{B4347247-BE11-403E-B498-19542CC206A3}"/>
          </ac:cxnSpMkLst>
        </pc:cxnChg>
        <pc:cxnChg chg="add mod">
          <ac:chgData name="Jason M. Penniman" userId="ae3cb814-cbe4-44aa-afa6-3cd4f8a8ce08" providerId="ADAL" clId="{6D6B7E1D-A254-4E18-ABE2-B2F68D1855EB}" dt="2020-01-17T20:48:14.433" v="4892" actId="1076"/>
          <ac:cxnSpMkLst>
            <pc:docMk/>
            <pc:sldMk cId="1423030865" sldId="357"/>
            <ac:cxnSpMk id="45" creationId="{9EB73517-8180-4268-A05F-9E697D19154E}"/>
          </ac:cxnSpMkLst>
        </pc:cxnChg>
        <pc:cxnChg chg="add mod">
          <ac:chgData name="Jason M. Penniman" userId="ae3cb814-cbe4-44aa-afa6-3cd4f8a8ce08" providerId="ADAL" clId="{6D6B7E1D-A254-4E18-ABE2-B2F68D1855EB}" dt="2020-01-17T20:48:14.433" v="4892" actId="1076"/>
          <ac:cxnSpMkLst>
            <pc:docMk/>
            <pc:sldMk cId="1423030865" sldId="357"/>
            <ac:cxnSpMk id="47" creationId="{9557AD75-B554-492F-8F1C-AD779F0ED4C2}"/>
          </ac:cxnSpMkLst>
        </pc:cxnChg>
        <pc:cxnChg chg="add mod">
          <ac:chgData name="Jason M. Penniman" userId="ae3cb814-cbe4-44aa-afa6-3cd4f8a8ce08" providerId="ADAL" clId="{6D6B7E1D-A254-4E18-ABE2-B2F68D1855EB}" dt="2020-01-17T20:48:14.433" v="4892" actId="1076"/>
          <ac:cxnSpMkLst>
            <pc:docMk/>
            <pc:sldMk cId="1423030865" sldId="357"/>
            <ac:cxnSpMk id="52" creationId="{B3263536-BE83-4E31-930A-EFAFD324F2EF}"/>
          </ac:cxnSpMkLst>
        </pc:cxnChg>
        <pc:cxnChg chg="add mod">
          <ac:chgData name="Jason M. Penniman" userId="ae3cb814-cbe4-44aa-afa6-3cd4f8a8ce08" providerId="ADAL" clId="{6D6B7E1D-A254-4E18-ABE2-B2F68D1855EB}" dt="2020-01-17T20:48:14.433" v="4892" actId="1076"/>
          <ac:cxnSpMkLst>
            <pc:docMk/>
            <pc:sldMk cId="1423030865" sldId="357"/>
            <ac:cxnSpMk id="54" creationId="{047D074A-FAA7-42EA-B2A3-8C560D4CF355}"/>
          </ac:cxnSpMkLst>
        </pc:cxnChg>
      </pc:sldChg>
    </pc:docChg>
  </pc:docChgLst>
  <pc:docChgLst>
    <pc:chgData name="Jason Penniman" userId="a53340c60eabc8a3" providerId="LiveId" clId="{F499E4B6-7C6D-4D46-A98B-D7B7F1A3CD8B}"/>
    <pc:docChg chg="undo custSel addSld delSld modSld sldOrd delSection modSection">
      <pc:chgData name="Jason Penniman" userId="a53340c60eabc8a3" providerId="LiveId" clId="{F499E4B6-7C6D-4D46-A98B-D7B7F1A3CD8B}" dt="2020-01-20T21:40:23.302" v="5750" actId="27636"/>
      <pc:docMkLst>
        <pc:docMk/>
      </pc:docMkLst>
      <pc:sldChg chg="modSp">
        <pc:chgData name="Jason Penniman" userId="a53340c60eabc8a3" providerId="LiveId" clId="{F499E4B6-7C6D-4D46-A98B-D7B7F1A3CD8B}" dt="2020-01-18T18:42:53.037" v="487" actId="20577"/>
        <pc:sldMkLst>
          <pc:docMk/>
          <pc:sldMk cId="1561234390" sldId="256"/>
        </pc:sldMkLst>
        <pc:spChg chg="mod">
          <ac:chgData name="Jason Penniman" userId="a53340c60eabc8a3" providerId="LiveId" clId="{F499E4B6-7C6D-4D46-A98B-D7B7F1A3CD8B}" dt="2020-01-18T18:42:53.037" v="487" actId="20577"/>
          <ac:spMkLst>
            <pc:docMk/>
            <pc:sldMk cId="1561234390" sldId="256"/>
            <ac:spMk id="2" creationId="{ECA25515-BD12-48DE-AAC8-C5FA9C44036A}"/>
          </ac:spMkLst>
        </pc:spChg>
        <pc:spChg chg="mod">
          <ac:chgData name="Jason Penniman" userId="a53340c60eabc8a3" providerId="LiveId" clId="{F499E4B6-7C6D-4D46-A98B-D7B7F1A3CD8B}" dt="2020-01-18T18:42:34.399" v="477" actId="20577"/>
          <ac:spMkLst>
            <pc:docMk/>
            <pc:sldMk cId="1561234390" sldId="256"/>
            <ac:spMk id="3" creationId="{3FAE8AC4-546F-4895-AB8E-1BD692338C84}"/>
          </ac:spMkLst>
        </pc:spChg>
      </pc:sldChg>
      <pc:sldChg chg="modSp modAnim">
        <pc:chgData name="Jason Penniman" userId="a53340c60eabc8a3" providerId="LiveId" clId="{F499E4B6-7C6D-4D46-A98B-D7B7F1A3CD8B}" dt="2020-01-18T18:45:16.814" v="505"/>
        <pc:sldMkLst>
          <pc:docMk/>
          <pc:sldMk cId="2781154489" sldId="257"/>
        </pc:sldMkLst>
        <pc:spChg chg="mod">
          <ac:chgData name="Jason Penniman" userId="a53340c60eabc8a3" providerId="LiveId" clId="{F499E4B6-7C6D-4D46-A98B-D7B7F1A3CD8B}" dt="2020-01-18T16:58:51.842" v="17" actId="313"/>
          <ac:spMkLst>
            <pc:docMk/>
            <pc:sldMk cId="2781154489" sldId="257"/>
            <ac:spMk id="3" creationId="{879089F3-F828-48F0-AEB3-6E88969AA0D7}"/>
          </ac:spMkLst>
        </pc:spChg>
      </pc:sldChg>
      <pc:sldChg chg="modSp del">
        <pc:chgData name="Jason Penniman" userId="a53340c60eabc8a3" providerId="LiveId" clId="{F499E4B6-7C6D-4D46-A98B-D7B7F1A3CD8B}" dt="2020-01-18T18:43:25.766" v="499" actId="2696"/>
        <pc:sldMkLst>
          <pc:docMk/>
          <pc:sldMk cId="54585110" sldId="301"/>
        </pc:sldMkLst>
        <pc:spChg chg="mod">
          <ac:chgData name="Jason Penniman" userId="a53340c60eabc8a3" providerId="LiveId" clId="{F499E4B6-7C6D-4D46-A98B-D7B7F1A3CD8B}" dt="2020-01-18T17:04:34.302" v="425" actId="20577"/>
          <ac:spMkLst>
            <pc:docMk/>
            <pc:sldMk cId="54585110" sldId="301"/>
            <ac:spMk id="5" creationId="{3451DC19-7301-4A76-B7B6-014CEED408FB}"/>
          </ac:spMkLst>
        </pc:spChg>
      </pc:sldChg>
      <pc:sldChg chg="modSp modAnim">
        <pc:chgData name="Jason Penniman" userId="a53340c60eabc8a3" providerId="LiveId" clId="{F499E4B6-7C6D-4D46-A98B-D7B7F1A3CD8B}" dt="2020-01-20T21:20:06.268" v="5482" actId="20577"/>
        <pc:sldMkLst>
          <pc:docMk/>
          <pc:sldMk cId="1423799185" sldId="302"/>
        </pc:sldMkLst>
        <pc:spChg chg="mod">
          <ac:chgData name="Jason Penniman" userId="a53340c60eabc8a3" providerId="LiveId" clId="{F499E4B6-7C6D-4D46-A98B-D7B7F1A3CD8B}" dt="2020-01-18T18:45:48.247" v="507" actId="20577"/>
          <ac:spMkLst>
            <pc:docMk/>
            <pc:sldMk cId="1423799185" sldId="302"/>
            <ac:spMk id="2" creationId="{95490AFF-B926-4CDC-8287-F4E87834F314}"/>
          </ac:spMkLst>
        </pc:spChg>
        <pc:spChg chg="mod">
          <ac:chgData name="Jason Penniman" userId="a53340c60eabc8a3" providerId="LiveId" clId="{F499E4B6-7C6D-4D46-A98B-D7B7F1A3CD8B}" dt="2020-01-20T21:20:06.268" v="5482" actId="20577"/>
          <ac:spMkLst>
            <pc:docMk/>
            <pc:sldMk cId="1423799185" sldId="302"/>
            <ac:spMk id="3" creationId="{176DA19B-2BEE-45D4-B094-00E57D77DB18}"/>
          </ac:spMkLst>
        </pc:spChg>
      </pc:sldChg>
      <pc:sldChg chg="modAnim">
        <pc:chgData name="Jason Penniman" userId="a53340c60eabc8a3" providerId="LiveId" clId="{F499E4B6-7C6D-4D46-A98B-D7B7F1A3CD8B}" dt="2020-01-18T18:46:30.864" v="509"/>
        <pc:sldMkLst>
          <pc:docMk/>
          <pc:sldMk cId="4163164900" sldId="303"/>
        </pc:sldMkLst>
      </pc:sldChg>
      <pc:sldChg chg="addSp modSp">
        <pc:chgData name="Jason Penniman" userId="a53340c60eabc8a3" providerId="LiveId" clId="{F499E4B6-7C6D-4D46-A98B-D7B7F1A3CD8B}" dt="2020-01-20T19:57:04.595" v="5187" actId="14100"/>
        <pc:sldMkLst>
          <pc:docMk/>
          <pc:sldMk cId="2410940359" sldId="305"/>
        </pc:sldMkLst>
        <pc:spChg chg="mod">
          <ac:chgData name="Jason Penniman" userId="a53340c60eabc8a3" providerId="LiveId" clId="{F499E4B6-7C6D-4D46-A98B-D7B7F1A3CD8B}" dt="2020-01-20T19:57:04.595" v="5187" actId="14100"/>
          <ac:spMkLst>
            <pc:docMk/>
            <pc:sldMk cId="2410940359" sldId="305"/>
            <ac:spMk id="2" creationId="{BBD0B798-F67F-41C0-8FD7-BED73A09B371}"/>
          </ac:spMkLst>
        </pc:spChg>
        <pc:picChg chg="add">
          <ac:chgData name="Jason Penniman" userId="a53340c60eabc8a3" providerId="LiveId" clId="{F499E4B6-7C6D-4D46-A98B-D7B7F1A3CD8B}" dt="2020-01-20T19:57:01.149" v="5186"/>
          <ac:picMkLst>
            <pc:docMk/>
            <pc:sldMk cId="2410940359" sldId="305"/>
            <ac:picMk id="8" creationId="{E65F3ECA-E7CC-425F-992B-02E8A3ABBD33}"/>
          </ac:picMkLst>
        </pc:picChg>
      </pc:sldChg>
      <pc:sldChg chg="del">
        <pc:chgData name="Jason Penniman" userId="a53340c60eabc8a3" providerId="LiveId" clId="{F499E4B6-7C6D-4D46-A98B-D7B7F1A3CD8B}" dt="2020-01-18T18:43:25.614" v="490" actId="2696"/>
        <pc:sldMkLst>
          <pc:docMk/>
          <pc:sldMk cId="314134490" sldId="322"/>
        </pc:sldMkLst>
      </pc:sldChg>
      <pc:sldChg chg="del">
        <pc:chgData name="Jason Penniman" userId="a53340c60eabc8a3" providerId="LiveId" clId="{F499E4B6-7C6D-4D46-A98B-D7B7F1A3CD8B}" dt="2020-01-18T18:43:25.631" v="491" actId="2696"/>
        <pc:sldMkLst>
          <pc:docMk/>
          <pc:sldMk cId="1294366387" sldId="323"/>
        </pc:sldMkLst>
      </pc:sldChg>
      <pc:sldChg chg="del">
        <pc:chgData name="Jason Penniman" userId="a53340c60eabc8a3" providerId="LiveId" clId="{F499E4B6-7C6D-4D46-A98B-D7B7F1A3CD8B}" dt="2020-01-18T18:43:25.648" v="492" actId="2696"/>
        <pc:sldMkLst>
          <pc:docMk/>
          <pc:sldMk cId="3327325929" sldId="324"/>
        </pc:sldMkLst>
      </pc:sldChg>
      <pc:sldChg chg="del">
        <pc:chgData name="Jason Penniman" userId="a53340c60eabc8a3" providerId="LiveId" clId="{F499E4B6-7C6D-4D46-A98B-D7B7F1A3CD8B}" dt="2020-01-18T18:43:25.668" v="493" actId="2696"/>
        <pc:sldMkLst>
          <pc:docMk/>
          <pc:sldMk cId="1414914987" sldId="325"/>
        </pc:sldMkLst>
      </pc:sldChg>
      <pc:sldChg chg="del">
        <pc:chgData name="Jason Penniman" userId="a53340c60eabc8a3" providerId="LiveId" clId="{F499E4B6-7C6D-4D46-A98B-D7B7F1A3CD8B}" dt="2020-01-18T18:43:25.684" v="494" actId="2696"/>
        <pc:sldMkLst>
          <pc:docMk/>
          <pc:sldMk cId="1026892663" sldId="326"/>
        </pc:sldMkLst>
      </pc:sldChg>
      <pc:sldChg chg="del">
        <pc:chgData name="Jason Penniman" userId="a53340c60eabc8a3" providerId="LiveId" clId="{F499E4B6-7C6D-4D46-A98B-D7B7F1A3CD8B}" dt="2020-01-18T18:43:25.701" v="495" actId="2696"/>
        <pc:sldMkLst>
          <pc:docMk/>
          <pc:sldMk cId="588917127" sldId="327"/>
        </pc:sldMkLst>
      </pc:sldChg>
      <pc:sldChg chg="del">
        <pc:chgData name="Jason Penniman" userId="a53340c60eabc8a3" providerId="LiveId" clId="{F499E4B6-7C6D-4D46-A98B-D7B7F1A3CD8B}" dt="2020-01-18T18:43:25.715" v="496" actId="2696"/>
        <pc:sldMkLst>
          <pc:docMk/>
          <pc:sldMk cId="2570865545" sldId="328"/>
        </pc:sldMkLst>
      </pc:sldChg>
      <pc:sldChg chg="del">
        <pc:chgData name="Jason Penniman" userId="a53340c60eabc8a3" providerId="LiveId" clId="{F499E4B6-7C6D-4D46-A98B-D7B7F1A3CD8B}" dt="2020-01-18T18:43:25.733" v="497" actId="2696"/>
        <pc:sldMkLst>
          <pc:docMk/>
          <pc:sldMk cId="3773775804" sldId="329"/>
        </pc:sldMkLst>
      </pc:sldChg>
      <pc:sldChg chg="del">
        <pc:chgData name="Jason Penniman" userId="a53340c60eabc8a3" providerId="LiveId" clId="{F499E4B6-7C6D-4D46-A98B-D7B7F1A3CD8B}" dt="2020-01-18T18:43:25.747" v="498" actId="2696"/>
        <pc:sldMkLst>
          <pc:docMk/>
          <pc:sldMk cId="600207075" sldId="330"/>
        </pc:sldMkLst>
      </pc:sldChg>
      <pc:sldChg chg="modSp">
        <pc:chgData name="Jason Penniman" userId="a53340c60eabc8a3" providerId="LiveId" clId="{F499E4B6-7C6D-4D46-A98B-D7B7F1A3CD8B}" dt="2020-01-20T21:23:06.141" v="5494" actId="313"/>
        <pc:sldMkLst>
          <pc:docMk/>
          <pc:sldMk cId="2774839274" sldId="331"/>
        </pc:sldMkLst>
        <pc:spChg chg="mod">
          <ac:chgData name="Jason Penniman" userId="a53340c60eabc8a3" providerId="LiveId" clId="{F499E4B6-7C6D-4D46-A98B-D7B7F1A3CD8B}" dt="2020-01-20T21:23:06.141" v="5494" actId="313"/>
          <ac:spMkLst>
            <pc:docMk/>
            <pc:sldMk cId="2774839274" sldId="331"/>
            <ac:spMk id="5" creationId="{B7F2FE2A-B312-4630-923A-2CAE2163C9C9}"/>
          </ac:spMkLst>
        </pc:spChg>
      </pc:sldChg>
      <pc:sldChg chg="modSp modAnim">
        <pc:chgData name="Jason Penniman" userId="a53340c60eabc8a3" providerId="LiveId" clId="{F499E4B6-7C6D-4D46-A98B-D7B7F1A3CD8B}" dt="2020-01-20T21:22:02.135" v="5483"/>
        <pc:sldMkLst>
          <pc:docMk/>
          <pc:sldMk cId="1230730517" sldId="332"/>
        </pc:sldMkLst>
        <pc:spChg chg="mod">
          <ac:chgData name="Jason Penniman" userId="a53340c60eabc8a3" providerId="LiveId" clId="{F499E4B6-7C6D-4D46-A98B-D7B7F1A3CD8B}" dt="2020-01-18T17:08:36.438" v="451" actId="313"/>
          <ac:spMkLst>
            <pc:docMk/>
            <pc:sldMk cId="1230730517" sldId="332"/>
            <ac:spMk id="3" creationId="{3CB3519D-8B5E-417B-B844-27449F149264}"/>
          </ac:spMkLst>
        </pc:spChg>
      </pc:sldChg>
      <pc:sldChg chg="modSp">
        <pc:chgData name="Jason Penniman" userId="a53340c60eabc8a3" providerId="LiveId" clId="{F499E4B6-7C6D-4D46-A98B-D7B7F1A3CD8B}" dt="2020-01-18T17:08:52.970" v="457" actId="20577"/>
        <pc:sldMkLst>
          <pc:docMk/>
          <pc:sldMk cId="1698349172" sldId="333"/>
        </pc:sldMkLst>
        <pc:spChg chg="mod">
          <ac:chgData name="Jason Penniman" userId="a53340c60eabc8a3" providerId="LiveId" clId="{F499E4B6-7C6D-4D46-A98B-D7B7F1A3CD8B}" dt="2020-01-18T17:08:52.970" v="457" actId="20577"/>
          <ac:spMkLst>
            <pc:docMk/>
            <pc:sldMk cId="1698349172" sldId="333"/>
            <ac:spMk id="5" creationId="{070719A4-ADA4-48C7-B4F5-E69FE21453A6}"/>
          </ac:spMkLst>
        </pc:spChg>
      </pc:sldChg>
      <pc:sldChg chg="modAnim">
        <pc:chgData name="Jason Penniman" userId="a53340c60eabc8a3" providerId="LiveId" clId="{F499E4B6-7C6D-4D46-A98B-D7B7F1A3CD8B}" dt="2020-01-20T21:22:10.862" v="5484"/>
        <pc:sldMkLst>
          <pc:docMk/>
          <pc:sldMk cId="1170766378" sldId="334"/>
        </pc:sldMkLst>
      </pc:sldChg>
      <pc:sldChg chg="modSp modAnim">
        <pc:chgData name="Jason Penniman" userId="a53340c60eabc8a3" providerId="LiveId" clId="{F499E4B6-7C6D-4D46-A98B-D7B7F1A3CD8B}" dt="2020-01-20T21:22:19.196" v="5485"/>
        <pc:sldMkLst>
          <pc:docMk/>
          <pc:sldMk cId="1933813524" sldId="335"/>
        </pc:sldMkLst>
        <pc:spChg chg="mod">
          <ac:chgData name="Jason Penniman" userId="a53340c60eabc8a3" providerId="LiveId" clId="{F499E4B6-7C6D-4D46-A98B-D7B7F1A3CD8B}" dt="2020-01-19T16:32:32.076" v="4608" actId="20577"/>
          <ac:spMkLst>
            <pc:docMk/>
            <pc:sldMk cId="1933813524" sldId="335"/>
            <ac:spMk id="2" creationId="{07402972-D7C6-4366-8228-11EF5439E21D}"/>
          </ac:spMkLst>
        </pc:spChg>
        <pc:spChg chg="mod">
          <ac:chgData name="Jason Penniman" userId="a53340c60eabc8a3" providerId="LiveId" clId="{F499E4B6-7C6D-4D46-A98B-D7B7F1A3CD8B}" dt="2020-01-19T16:32:44.564" v="4610" actId="20577"/>
          <ac:spMkLst>
            <pc:docMk/>
            <pc:sldMk cId="1933813524" sldId="335"/>
            <ac:spMk id="3" creationId="{5F859A9E-F820-4330-9E53-CDB0534A0D4E}"/>
          </ac:spMkLst>
        </pc:spChg>
      </pc:sldChg>
      <pc:sldChg chg="addSp delSp modSp">
        <pc:chgData name="Jason Penniman" userId="a53340c60eabc8a3" providerId="LiveId" clId="{F499E4B6-7C6D-4D46-A98B-D7B7F1A3CD8B}" dt="2020-01-19T14:17:14.083" v="2818" actId="1076"/>
        <pc:sldMkLst>
          <pc:docMk/>
          <pc:sldMk cId="1791667814" sldId="337"/>
        </pc:sldMkLst>
        <pc:spChg chg="mod">
          <ac:chgData name="Jason Penniman" userId="a53340c60eabc8a3" providerId="LiveId" clId="{F499E4B6-7C6D-4D46-A98B-D7B7F1A3CD8B}" dt="2020-01-19T14:15:02.358" v="2758" actId="14100"/>
          <ac:spMkLst>
            <pc:docMk/>
            <pc:sldMk cId="1791667814" sldId="337"/>
            <ac:spMk id="2" creationId="{A62290B2-7EDA-429E-AAC8-8DEB76139C1C}"/>
          </ac:spMkLst>
        </pc:spChg>
        <pc:spChg chg="mod">
          <ac:chgData name="Jason Penniman" userId="a53340c60eabc8a3" providerId="LiveId" clId="{F499E4B6-7C6D-4D46-A98B-D7B7F1A3CD8B}" dt="2020-01-19T14:16:54.849" v="2814" actId="1076"/>
          <ac:spMkLst>
            <pc:docMk/>
            <pc:sldMk cId="1791667814" sldId="337"/>
            <ac:spMk id="3" creationId="{7A03286F-D026-4538-9281-185E6BB43552}"/>
          </ac:spMkLst>
        </pc:spChg>
        <pc:spChg chg="add del mod">
          <ac:chgData name="Jason Penniman" userId="a53340c60eabc8a3" providerId="LiveId" clId="{F499E4B6-7C6D-4D46-A98B-D7B7F1A3CD8B}" dt="2020-01-19T14:16:23.679" v="2770" actId="767"/>
          <ac:spMkLst>
            <pc:docMk/>
            <pc:sldMk cId="1791667814" sldId="337"/>
            <ac:spMk id="7" creationId="{A9AEE3D0-0B6B-47C1-AE6D-E26FCDD3D4CB}"/>
          </ac:spMkLst>
        </pc:spChg>
        <pc:spChg chg="add mod">
          <ac:chgData name="Jason Penniman" userId="a53340c60eabc8a3" providerId="LiveId" clId="{F499E4B6-7C6D-4D46-A98B-D7B7F1A3CD8B}" dt="2020-01-19T14:17:14.083" v="2818" actId="1076"/>
          <ac:spMkLst>
            <pc:docMk/>
            <pc:sldMk cId="1791667814" sldId="337"/>
            <ac:spMk id="8" creationId="{8C8C57F9-F397-4873-A74D-1C5EEED8EF69}"/>
          </ac:spMkLst>
        </pc:spChg>
        <pc:picChg chg="add mod">
          <ac:chgData name="Jason Penniman" userId="a53340c60eabc8a3" providerId="LiveId" clId="{F499E4B6-7C6D-4D46-A98B-D7B7F1A3CD8B}" dt="2020-01-19T14:15:13.841" v="2760" actId="1076"/>
          <ac:picMkLst>
            <pc:docMk/>
            <pc:sldMk cId="1791667814" sldId="337"/>
            <ac:picMk id="5" creationId="{0791BF2C-5A2A-4E5C-937D-28CE0E989626}"/>
          </ac:picMkLst>
        </pc:picChg>
        <pc:picChg chg="add mod">
          <ac:chgData name="Jason Penniman" userId="a53340c60eabc8a3" providerId="LiveId" clId="{F499E4B6-7C6D-4D46-A98B-D7B7F1A3CD8B}" dt="2020-01-19T14:15:38.236" v="2764" actId="1076"/>
          <ac:picMkLst>
            <pc:docMk/>
            <pc:sldMk cId="1791667814" sldId="337"/>
            <ac:picMk id="6" creationId="{DABDD5D9-F84A-4DCC-80C4-9E2BB4ED127C}"/>
          </ac:picMkLst>
        </pc:picChg>
      </pc:sldChg>
      <pc:sldChg chg="addSp modSp">
        <pc:chgData name="Jason Penniman" userId="a53340c60eabc8a3" providerId="LiveId" clId="{F499E4B6-7C6D-4D46-A98B-D7B7F1A3CD8B}" dt="2020-01-20T19:57:42.978" v="5196" actId="14100"/>
        <pc:sldMkLst>
          <pc:docMk/>
          <pc:sldMk cId="4045948962" sldId="338"/>
        </pc:sldMkLst>
        <pc:spChg chg="mod">
          <ac:chgData name="Jason Penniman" userId="a53340c60eabc8a3" providerId="LiveId" clId="{F499E4B6-7C6D-4D46-A98B-D7B7F1A3CD8B}" dt="2020-01-20T19:57:42.978" v="5196" actId="14100"/>
          <ac:spMkLst>
            <pc:docMk/>
            <pc:sldMk cId="4045948962" sldId="338"/>
            <ac:spMk id="2" creationId="{E17F6803-B57A-4BB4-998F-048B66C1A450}"/>
          </ac:spMkLst>
        </pc:spChg>
        <pc:picChg chg="add">
          <ac:chgData name="Jason Penniman" userId="a53340c60eabc8a3" providerId="LiveId" clId="{F499E4B6-7C6D-4D46-A98B-D7B7F1A3CD8B}" dt="2020-01-20T19:57:38.682" v="5195"/>
          <ac:picMkLst>
            <pc:docMk/>
            <pc:sldMk cId="4045948962" sldId="338"/>
            <ac:picMk id="24" creationId="{F3777AEC-8583-4CF3-AAE5-824541FBC95D}"/>
          </ac:picMkLst>
        </pc:picChg>
      </pc:sldChg>
      <pc:sldChg chg="ord">
        <pc:chgData name="Jason Penniman" userId="a53340c60eabc8a3" providerId="LiveId" clId="{F499E4B6-7C6D-4D46-A98B-D7B7F1A3CD8B}" dt="2020-01-20T20:09:21.626" v="5332"/>
        <pc:sldMkLst>
          <pc:docMk/>
          <pc:sldMk cId="3407447910" sldId="339"/>
        </pc:sldMkLst>
      </pc:sldChg>
      <pc:sldChg chg="ord">
        <pc:chgData name="Jason Penniman" userId="a53340c60eabc8a3" providerId="LiveId" clId="{F499E4B6-7C6D-4D46-A98B-D7B7F1A3CD8B}" dt="2020-01-19T20:38:15.656" v="5067"/>
        <pc:sldMkLst>
          <pc:docMk/>
          <pc:sldMk cId="3083291999" sldId="340"/>
        </pc:sldMkLst>
      </pc:sldChg>
      <pc:sldChg chg="addSp modSp">
        <pc:chgData name="Jason Penniman" userId="a53340c60eabc8a3" providerId="LiveId" clId="{F499E4B6-7C6D-4D46-A98B-D7B7F1A3CD8B}" dt="2020-01-20T19:57:29.042" v="5194" actId="14100"/>
        <pc:sldMkLst>
          <pc:docMk/>
          <pc:sldMk cId="761072544" sldId="341"/>
        </pc:sldMkLst>
        <pc:spChg chg="mod">
          <ac:chgData name="Jason Penniman" userId="a53340c60eabc8a3" providerId="LiveId" clId="{F499E4B6-7C6D-4D46-A98B-D7B7F1A3CD8B}" dt="2020-01-20T19:57:14.473" v="5191" actId="14100"/>
          <ac:spMkLst>
            <pc:docMk/>
            <pc:sldMk cId="761072544" sldId="341"/>
            <ac:spMk id="2" creationId="{01A57DC2-1FAB-46B3-969F-0591AA407CAF}"/>
          </ac:spMkLst>
        </pc:spChg>
        <pc:spChg chg="mod">
          <ac:chgData name="Jason Penniman" userId="a53340c60eabc8a3" providerId="LiveId" clId="{F499E4B6-7C6D-4D46-A98B-D7B7F1A3CD8B}" dt="2020-01-19T16:31:24.049" v="4603" actId="403"/>
          <ac:spMkLst>
            <pc:docMk/>
            <pc:sldMk cId="761072544" sldId="341"/>
            <ac:spMk id="3" creationId="{749BF414-93D2-4C17-892B-0CE8A245BA8A}"/>
          </ac:spMkLst>
        </pc:spChg>
        <pc:spChg chg="add mod">
          <ac:chgData name="Jason Penniman" userId="a53340c60eabc8a3" providerId="LiveId" clId="{F499E4B6-7C6D-4D46-A98B-D7B7F1A3CD8B}" dt="2020-01-20T19:57:29.042" v="5194" actId="14100"/>
          <ac:spMkLst>
            <pc:docMk/>
            <pc:sldMk cId="761072544" sldId="341"/>
            <ac:spMk id="5" creationId="{08F22A1F-8EFC-48AE-8DE7-335BF49B5805}"/>
          </ac:spMkLst>
        </pc:spChg>
        <pc:spChg chg="add mod">
          <ac:chgData name="Jason Penniman" userId="a53340c60eabc8a3" providerId="LiveId" clId="{F499E4B6-7C6D-4D46-A98B-D7B7F1A3CD8B}" dt="2020-01-19T16:31:03.587" v="4583" actId="20577"/>
          <ac:spMkLst>
            <pc:docMk/>
            <pc:sldMk cId="761072544" sldId="341"/>
            <ac:spMk id="6" creationId="{CB616CAD-4BF1-4795-BD94-F20DED18868D}"/>
          </ac:spMkLst>
        </pc:spChg>
        <pc:picChg chg="add mod">
          <ac:chgData name="Jason Penniman" userId="a53340c60eabc8a3" providerId="LiveId" clId="{F499E4B6-7C6D-4D46-A98B-D7B7F1A3CD8B}" dt="2020-01-20T19:57:11.531" v="5190" actId="1076"/>
          <ac:picMkLst>
            <pc:docMk/>
            <pc:sldMk cId="761072544" sldId="341"/>
            <ac:picMk id="7" creationId="{91E13B84-31D0-4E4C-A27F-332FDDE5AFFA}"/>
          </ac:picMkLst>
        </pc:picChg>
        <pc:picChg chg="add mod">
          <ac:chgData name="Jason Penniman" userId="a53340c60eabc8a3" providerId="LiveId" clId="{F499E4B6-7C6D-4D46-A98B-D7B7F1A3CD8B}" dt="2020-01-20T19:57:26.490" v="5193" actId="1076"/>
          <ac:picMkLst>
            <pc:docMk/>
            <pc:sldMk cId="761072544" sldId="341"/>
            <ac:picMk id="8" creationId="{8CF1EA56-5187-453F-B9B1-E9568508A4D1}"/>
          </ac:picMkLst>
        </pc:picChg>
      </pc:sldChg>
      <pc:sldChg chg="ord">
        <pc:chgData name="Jason Penniman" userId="a53340c60eabc8a3" providerId="LiveId" clId="{F499E4B6-7C6D-4D46-A98B-D7B7F1A3CD8B}" dt="2020-01-19T20:38:15.656" v="5067"/>
        <pc:sldMkLst>
          <pc:docMk/>
          <pc:sldMk cId="1445965907" sldId="342"/>
        </pc:sldMkLst>
      </pc:sldChg>
      <pc:sldChg chg="ord">
        <pc:chgData name="Jason Penniman" userId="a53340c60eabc8a3" providerId="LiveId" clId="{F499E4B6-7C6D-4D46-A98B-D7B7F1A3CD8B}" dt="2020-01-19T20:38:15.656" v="5067"/>
        <pc:sldMkLst>
          <pc:docMk/>
          <pc:sldMk cId="2113382601" sldId="343"/>
        </pc:sldMkLst>
      </pc:sldChg>
      <pc:sldChg chg="ord">
        <pc:chgData name="Jason Penniman" userId="a53340c60eabc8a3" providerId="LiveId" clId="{F499E4B6-7C6D-4D46-A98B-D7B7F1A3CD8B}" dt="2020-01-19T20:38:15.656" v="5067"/>
        <pc:sldMkLst>
          <pc:docMk/>
          <pc:sldMk cId="589641299" sldId="344"/>
        </pc:sldMkLst>
      </pc:sldChg>
      <pc:sldChg chg="ord">
        <pc:chgData name="Jason Penniman" userId="a53340c60eabc8a3" providerId="LiveId" clId="{F499E4B6-7C6D-4D46-A98B-D7B7F1A3CD8B}" dt="2020-01-20T21:28:42.336" v="5552"/>
        <pc:sldMkLst>
          <pc:docMk/>
          <pc:sldMk cId="1771319463" sldId="345"/>
        </pc:sldMkLst>
      </pc:sldChg>
      <pc:sldChg chg="modSp ord modAnim">
        <pc:chgData name="Jason Penniman" userId="a53340c60eabc8a3" providerId="LiveId" clId="{F499E4B6-7C6D-4D46-A98B-D7B7F1A3CD8B}" dt="2020-01-20T21:26:57.638" v="5526" actId="6549"/>
        <pc:sldMkLst>
          <pc:docMk/>
          <pc:sldMk cId="3833591576" sldId="347"/>
        </pc:sldMkLst>
        <pc:spChg chg="mod">
          <ac:chgData name="Jason Penniman" userId="a53340c60eabc8a3" providerId="LiveId" clId="{F499E4B6-7C6D-4D46-A98B-D7B7F1A3CD8B}" dt="2020-01-20T21:26:57.638" v="5526" actId="6549"/>
          <ac:spMkLst>
            <pc:docMk/>
            <pc:sldMk cId="3833591576" sldId="347"/>
            <ac:spMk id="6" creationId="{2071ECCA-BEBB-4509-892C-DECB32AF81A0}"/>
          </ac:spMkLst>
        </pc:spChg>
      </pc:sldChg>
      <pc:sldChg chg="addSp delSp modSp ord">
        <pc:chgData name="Jason Penniman" userId="a53340c60eabc8a3" providerId="LiveId" clId="{F499E4B6-7C6D-4D46-A98B-D7B7F1A3CD8B}" dt="2020-01-20T21:24:40.392" v="5505" actId="20577"/>
        <pc:sldMkLst>
          <pc:docMk/>
          <pc:sldMk cId="2280599916" sldId="348"/>
        </pc:sldMkLst>
        <pc:spChg chg="mod">
          <ac:chgData name="Jason Penniman" userId="a53340c60eabc8a3" providerId="LiveId" clId="{F499E4B6-7C6D-4D46-A98B-D7B7F1A3CD8B}" dt="2020-01-20T21:24:40.392" v="5505" actId="20577"/>
          <ac:spMkLst>
            <pc:docMk/>
            <pc:sldMk cId="2280599916" sldId="348"/>
            <ac:spMk id="2" creationId="{DE981CC6-9A51-435F-A37F-28B649E4B40C}"/>
          </ac:spMkLst>
        </pc:spChg>
        <pc:spChg chg="mod">
          <ac:chgData name="Jason Penniman" userId="a53340c60eabc8a3" providerId="LiveId" clId="{F499E4B6-7C6D-4D46-A98B-D7B7F1A3CD8B}" dt="2020-01-19T16:49:42.958" v="4937" actId="14100"/>
          <ac:spMkLst>
            <pc:docMk/>
            <pc:sldMk cId="2280599916" sldId="348"/>
            <ac:spMk id="3" creationId="{392FE7F8-5AD9-489F-8CD1-47FF16D24BCC}"/>
          </ac:spMkLst>
        </pc:spChg>
        <pc:picChg chg="add mod">
          <ac:chgData name="Jason Penniman" userId="a53340c60eabc8a3" providerId="LiveId" clId="{F499E4B6-7C6D-4D46-A98B-D7B7F1A3CD8B}" dt="2020-01-19T16:49:47.538" v="4938" actId="14100"/>
          <ac:picMkLst>
            <pc:docMk/>
            <pc:sldMk cId="2280599916" sldId="348"/>
            <ac:picMk id="5" creationId="{AEF1967A-BB18-4200-8BC6-7061C986B829}"/>
          </ac:picMkLst>
        </pc:picChg>
        <pc:picChg chg="add del mod">
          <ac:chgData name="Jason Penniman" userId="a53340c60eabc8a3" providerId="LiveId" clId="{F499E4B6-7C6D-4D46-A98B-D7B7F1A3CD8B}" dt="2020-01-19T16:44:16.865" v="4902" actId="478"/>
          <ac:picMkLst>
            <pc:docMk/>
            <pc:sldMk cId="2280599916" sldId="348"/>
            <ac:picMk id="6" creationId="{5F014AEE-EF52-44BE-BF8E-B3FBD7DC8689}"/>
          </ac:picMkLst>
        </pc:picChg>
        <pc:picChg chg="add mod">
          <ac:chgData name="Jason Penniman" userId="a53340c60eabc8a3" providerId="LiveId" clId="{F499E4B6-7C6D-4D46-A98B-D7B7F1A3CD8B}" dt="2020-01-19T16:49:57.057" v="4940" actId="1076"/>
          <ac:picMkLst>
            <pc:docMk/>
            <pc:sldMk cId="2280599916" sldId="348"/>
            <ac:picMk id="7" creationId="{19BE9E78-8A08-4117-9A65-530CF269DC88}"/>
          </ac:picMkLst>
        </pc:picChg>
      </pc:sldChg>
      <pc:sldChg chg="addSp delSp modSp del ord modAnim">
        <pc:chgData name="Jason Penniman" userId="a53340c60eabc8a3" providerId="LiveId" clId="{F499E4B6-7C6D-4D46-A98B-D7B7F1A3CD8B}" dt="2020-01-20T20:15:28.297" v="5406" actId="2696"/>
        <pc:sldMkLst>
          <pc:docMk/>
          <pc:sldMk cId="1573822860" sldId="350"/>
        </pc:sldMkLst>
        <pc:spChg chg="del">
          <ac:chgData name="Jason Penniman" userId="a53340c60eabc8a3" providerId="LiveId" clId="{F499E4B6-7C6D-4D46-A98B-D7B7F1A3CD8B}" dt="2020-01-20T20:14:19.781" v="5393" actId="478"/>
          <ac:spMkLst>
            <pc:docMk/>
            <pc:sldMk cId="1573822860" sldId="350"/>
            <ac:spMk id="10" creationId="{834D28D4-A68A-4A34-9EC3-467FF0F55ED7}"/>
          </ac:spMkLst>
        </pc:spChg>
        <pc:spChg chg="del">
          <ac:chgData name="Jason Penniman" userId="a53340c60eabc8a3" providerId="LiveId" clId="{F499E4B6-7C6D-4D46-A98B-D7B7F1A3CD8B}" dt="2020-01-20T20:14:32.340" v="5401" actId="478"/>
          <ac:spMkLst>
            <pc:docMk/>
            <pc:sldMk cId="1573822860" sldId="350"/>
            <ac:spMk id="11" creationId="{DDD0F862-5E0D-4059-9870-31A55B0BE3DA}"/>
          </ac:spMkLst>
        </pc:spChg>
        <pc:spChg chg="del">
          <ac:chgData name="Jason Penniman" userId="a53340c60eabc8a3" providerId="LiveId" clId="{F499E4B6-7C6D-4D46-A98B-D7B7F1A3CD8B}" dt="2020-01-20T20:14:20.506" v="5394" actId="478"/>
          <ac:spMkLst>
            <pc:docMk/>
            <pc:sldMk cId="1573822860" sldId="350"/>
            <ac:spMk id="45" creationId="{F780A632-7AE8-4D08-B2A0-34085037E586}"/>
          </ac:spMkLst>
        </pc:spChg>
        <pc:spChg chg="del">
          <ac:chgData name="Jason Penniman" userId="a53340c60eabc8a3" providerId="LiveId" clId="{F499E4B6-7C6D-4D46-A98B-D7B7F1A3CD8B}" dt="2020-01-20T20:14:27.306" v="5397" actId="478"/>
          <ac:spMkLst>
            <pc:docMk/>
            <pc:sldMk cId="1573822860" sldId="350"/>
            <ac:spMk id="49" creationId="{464D1E80-621F-4D5B-B2C6-3EDF4278865E}"/>
          </ac:spMkLst>
        </pc:spChg>
        <pc:spChg chg="del">
          <ac:chgData name="Jason Penniman" userId="a53340c60eabc8a3" providerId="LiveId" clId="{F499E4B6-7C6D-4D46-A98B-D7B7F1A3CD8B}" dt="2020-01-20T20:14:34.006" v="5402" actId="478"/>
          <ac:spMkLst>
            <pc:docMk/>
            <pc:sldMk cId="1573822860" sldId="350"/>
            <ac:spMk id="50" creationId="{536A60E6-0F2E-4F30-9EC3-476F1EC2EEAB}"/>
          </ac:spMkLst>
        </pc:spChg>
        <pc:spChg chg="del">
          <ac:chgData name="Jason Penniman" userId="a53340c60eabc8a3" providerId="LiveId" clId="{F499E4B6-7C6D-4D46-A98B-D7B7F1A3CD8B}" dt="2020-01-20T20:14:22.435" v="5395" actId="478"/>
          <ac:spMkLst>
            <pc:docMk/>
            <pc:sldMk cId="1573822860" sldId="350"/>
            <ac:spMk id="51" creationId="{4AB21C79-4109-4042-93EE-2AFC36BA8D83}"/>
          </ac:spMkLst>
        </pc:spChg>
        <pc:grpChg chg="del">
          <ac:chgData name="Jason Penniman" userId="a53340c60eabc8a3" providerId="LiveId" clId="{F499E4B6-7C6D-4D46-A98B-D7B7F1A3CD8B}" dt="2020-01-20T20:14:17.747" v="5391" actId="478"/>
          <ac:grpSpMkLst>
            <pc:docMk/>
            <pc:sldMk cId="1573822860" sldId="350"/>
            <ac:grpSpMk id="16" creationId="{32EB232A-FB39-4A59-9541-121E744553CF}"/>
          </ac:grpSpMkLst>
        </pc:grpChg>
        <pc:grpChg chg="add del mod">
          <ac:chgData name="Jason Penniman" userId="a53340c60eabc8a3" providerId="LiveId" clId="{F499E4B6-7C6D-4D46-A98B-D7B7F1A3CD8B}" dt="2020-01-20T20:14:40.992" v="5403" actId="167"/>
          <ac:grpSpMkLst>
            <pc:docMk/>
            <pc:sldMk cId="1573822860" sldId="350"/>
            <ac:grpSpMk id="25" creationId="{4CC464A3-0413-458E-B4E9-153ACB1237D8}"/>
          </ac:grpSpMkLst>
        </pc:grpChg>
        <pc:grpChg chg="mod">
          <ac:chgData name="Jason Penniman" userId="a53340c60eabc8a3" providerId="LiveId" clId="{F499E4B6-7C6D-4D46-A98B-D7B7F1A3CD8B}" dt="2020-01-20T20:14:13.978" v="5390" actId="1076"/>
          <ac:grpSpMkLst>
            <pc:docMk/>
            <pc:sldMk cId="1573822860" sldId="350"/>
            <ac:grpSpMk id="35" creationId="{AAA67E9F-4ADF-4193-A374-CFCBA98C6EC5}"/>
          </ac:grpSpMkLst>
        </pc:grpChg>
        <pc:grpChg chg="mod">
          <ac:chgData name="Jason Penniman" userId="a53340c60eabc8a3" providerId="LiveId" clId="{F499E4B6-7C6D-4D46-A98B-D7B7F1A3CD8B}" dt="2020-01-20T20:14:13.978" v="5390" actId="1076"/>
          <ac:grpSpMkLst>
            <pc:docMk/>
            <pc:sldMk cId="1573822860" sldId="350"/>
            <ac:grpSpMk id="41" creationId="{D319671C-893E-44B1-84AB-49D418CEF78D}"/>
          </ac:grpSpMkLst>
        </pc:grpChg>
        <pc:cxnChg chg="del mod">
          <ac:chgData name="Jason Penniman" userId="a53340c60eabc8a3" providerId="LiveId" clId="{F499E4B6-7C6D-4D46-A98B-D7B7F1A3CD8B}" dt="2020-01-20T20:14:19.032" v="5392" actId="478"/>
          <ac:cxnSpMkLst>
            <pc:docMk/>
            <pc:sldMk cId="1573822860" sldId="350"/>
            <ac:cxnSpMk id="18" creationId="{5B715653-EE74-4DCD-9EE8-D5166A958DA5}"/>
          </ac:cxnSpMkLst>
        </pc:cxnChg>
        <pc:cxnChg chg="del mod">
          <ac:chgData name="Jason Penniman" userId="a53340c60eabc8a3" providerId="LiveId" clId="{F499E4B6-7C6D-4D46-A98B-D7B7F1A3CD8B}" dt="2020-01-20T20:14:42.476" v="5404" actId="478"/>
          <ac:cxnSpMkLst>
            <pc:docMk/>
            <pc:sldMk cId="1573822860" sldId="350"/>
            <ac:cxnSpMk id="34" creationId="{84C346F7-EFB7-4D5C-BB4E-24114B79C496}"/>
          </ac:cxnSpMkLst>
        </pc:cxnChg>
        <pc:cxnChg chg="mod">
          <ac:chgData name="Jason Penniman" userId="a53340c60eabc8a3" providerId="LiveId" clId="{F499E4B6-7C6D-4D46-A98B-D7B7F1A3CD8B}" dt="2020-01-20T20:14:22.435" v="5395" actId="478"/>
          <ac:cxnSpMkLst>
            <pc:docMk/>
            <pc:sldMk cId="1573822860" sldId="350"/>
            <ac:cxnSpMk id="53" creationId="{8A628C9E-C01A-4EC0-86FA-28F212297EA4}"/>
          </ac:cxnSpMkLst>
        </pc:cxnChg>
        <pc:cxnChg chg="del mod">
          <ac:chgData name="Jason Penniman" userId="a53340c60eabc8a3" providerId="LiveId" clId="{F499E4B6-7C6D-4D46-A98B-D7B7F1A3CD8B}" dt="2020-01-20T20:14:24.213" v="5396" actId="478"/>
          <ac:cxnSpMkLst>
            <pc:docMk/>
            <pc:sldMk cId="1573822860" sldId="350"/>
            <ac:cxnSpMk id="57" creationId="{ACBF50C4-342F-45E6-A2D4-BFECED3A7216}"/>
          </ac:cxnSpMkLst>
        </pc:cxnChg>
        <pc:cxnChg chg="del mod">
          <ac:chgData name="Jason Penniman" userId="a53340c60eabc8a3" providerId="LiveId" clId="{F499E4B6-7C6D-4D46-A98B-D7B7F1A3CD8B}" dt="2020-01-20T20:14:28.241" v="5398" actId="478"/>
          <ac:cxnSpMkLst>
            <pc:docMk/>
            <pc:sldMk cId="1573822860" sldId="350"/>
            <ac:cxnSpMk id="63" creationId="{BA702A8F-D65B-4829-9652-AA508713250E}"/>
          </ac:cxnSpMkLst>
        </pc:cxnChg>
      </pc:sldChg>
      <pc:sldChg chg="modSp ord">
        <pc:chgData name="Jason Penniman" userId="a53340c60eabc8a3" providerId="LiveId" clId="{F499E4B6-7C6D-4D46-A98B-D7B7F1A3CD8B}" dt="2020-01-20T21:34:31.976" v="5602" actId="313"/>
        <pc:sldMkLst>
          <pc:docMk/>
          <pc:sldMk cId="1875763391" sldId="351"/>
        </pc:sldMkLst>
        <pc:spChg chg="mod">
          <ac:chgData name="Jason Penniman" userId="a53340c60eabc8a3" providerId="LiveId" clId="{F499E4B6-7C6D-4D46-A98B-D7B7F1A3CD8B}" dt="2020-01-20T21:34:31.976" v="5602" actId="313"/>
          <ac:spMkLst>
            <pc:docMk/>
            <pc:sldMk cId="1875763391" sldId="351"/>
            <ac:spMk id="4" creationId="{E47055DD-FD92-4101-82A4-D31125C8DF21}"/>
          </ac:spMkLst>
        </pc:spChg>
      </pc:sldChg>
      <pc:sldChg chg="addSp delSp modSp ord">
        <pc:chgData name="Jason Penniman" userId="a53340c60eabc8a3" providerId="LiveId" clId="{F499E4B6-7C6D-4D46-A98B-D7B7F1A3CD8B}" dt="2020-01-20T20:10:29.723" v="5382"/>
        <pc:sldMkLst>
          <pc:docMk/>
          <pc:sldMk cId="2258129618" sldId="352"/>
        </pc:sldMkLst>
        <pc:spChg chg="mod">
          <ac:chgData name="Jason Penniman" userId="a53340c60eabc8a3" providerId="LiveId" clId="{F499E4B6-7C6D-4D46-A98B-D7B7F1A3CD8B}" dt="2020-01-20T19:59:09.937" v="5211" actId="14100"/>
          <ac:spMkLst>
            <pc:docMk/>
            <pc:sldMk cId="2258129618" sldId="352"/>
            <ac:spMk id="4" creationId="{2ECF0735-0CF3-451F-AF68-B794BF6C8F4E}"/>
          </ac:spMkLst>
        </pc:spChg>
        <pc:spChg chg="mod">
          <ac:chgData name="Jason Penniman" userId="a53340c60eabc8a3" providerId="LiveId" clId="{F499E4B6-7C6D-4D46-A98B-D7B7F1A3CD8B}" dt="2020-01-20T20:10:29.723" v="5382"/>
          <ac:spMkLst>
            <pc:docMk/>
            <pc:sldMk cId="2258129618" sldId="352"/>
            <ac:spMk id="5" creationId="{818B41A9-6DE1-411A-8A27-194FE5E8F964}"/>
          </ac:spMkLst>
        </pc:spChg>
        <pc:picChg chg="add del">
          <ac:chgData name="Jason Penniman" userId="a53340c60eabc8a3" providerId="LiveId" clId="{F499E4B6-7C6D-4D46-A98B-D7B7F1A3CD8B}" dt="2020-01-20T19:59:24.262" v="5213" actId="478"/>
          <ac:picMkLst>
            <pc:docMk/>
            <pc:sldMk cId="2258129618" sldId="352"/>
            <ac:picMk id="2" creationId="{234D73D7-F486-42F9-84E2-0F766C5CE74E}"/>
          </ac:picMkLst>
        </pc:picChg>
        <pc:picChg chg="add mod">
          <ac:chgData name="Jason Penniman" userId="a53340c60eabc8a3" providerId="LiveId" clId="{F499E4B6-7C6D-4D46-A98B-D7B7F1A3CD8B}" dt="2020-01-20T19:59:07.490" v="5210" actId="1076"/>
          <ac:picMkLst>
            <pc:docMk/>
            <pc:sldMk cId="2258129618" sldId="352"/>
            <ac:picMk id="6" creationId="{3CCCFC1F-9132-4C18-ABF2-AB3D1FACEE41}"/>
          </ac:picMkLst>
        </pc:picChg>
      </pc:sldChg>
      <pc:sldChg chg="addSp delSp modSp del">
        <pc:chgData name="Jason Penniman" userId="a53340c60eabc8a3" providerId="LiveId" clId="{F499E4B6-7C6D-4D46-A98B-D7B7F1A3CD8B}" dt="2020-01-20T20:11:38.787" v="5385" actId="2696"/>
        <pc:sldMkLst>
          <pc:docMk/>
          <pc:sldMk cId="284772742" sldId="353"/>
        </pc:sldMkLst>
        <pc:spChg chg="mod">
          <ac:chgData name="Jason Penniman" userId="a53340c60eabc8a3" providerId="LiveId" clId="{F499E4B6-7C6D-4D46-A98B-D7B7F1A3CD8B}" dt="2020-01-20T19:59:52.124" v="5225" actId="14100"/>
          <ac:spMkLst>
            <pc:docMk/>
            <pc:sldMk cId="284772742" sldId="353"/>
            <ac:spMk id="5" creationId="{E062D815-F6CB-403E-A2BE-0584C83BFAFF}"/>
          </ac:spMkLst>
        </pc:spChg>
        <pc:picChg chg="add mod">
          <ac:chgData name="Jason Penniman" userId="a53340c60eabc8a3" providerId="LiveId" clId="{F499E4B6-7C6D-4D46-A98B-D7B7F1A3CD8B}" dt="2020-01-20T19:59:48.578" v="5224" actId="1076"/>
          <ac:picMkLst>
            <pc:docMk/>
            <pc:sldMk cId="284772742" sldId="353"/>
            <ac:picMk id="2" creationId="{42108CF6-9B0A-4E58-A8DB-5B5D69CC1BF4}"/>
          </ac:picMkLst>
        </pc:picChg>
        <pc:picChg chg="add del">
          <ac:chgData name="Jason Penniman" userId="a53340c60eabc8a3" providerId="LiveId" clId="{F499E4B6-7C6D-4D46-A98B-D7B7F1A3CD8B}" dt="2020-01-20T19:59:44.781" v="5222"/>
          <ac:picMkLst>
            <pc:docMk/>
            <pc:sldMk cId="284772742" sldId="353"/>
            <ac:picMk id="7" creationId="{15F09D10-59C4-465B-8525-C974C0553799}"/>
          </ac:picMkLst>
        </pc:picChg>
      </pc:sldChg>
      <pc:sldChg chg="modSp del">
        <pc:chgData name="Jason Penniman" userId="a53340c60eabc8a3" providerId="LiveId" clId="{F499E4B6-7C6D-4D46-A98B-D7B7F1A3CD8B}" dt="2020-01-18T18:43:25.588" v="488" actId="2696"/>
        <pc:sldMkLst>
          <pc:docMk/>
          <pc:sldMk cId="290880939" sldId="354"/>
        </pc:sldMkLst>
        <pc:spChg chg="mod">
          <ac:chgData name="Jason Penniman" userId="a53340c60eabc8a3" providerId="LiveId" clId="{F499E4B6-7C6D-4D46-A98B-D7B7F1A3CD8B}" dt="2020-01-18T17:00:55.612" v="42" actId="20577"/>
          <ac:spMkLst>
            <pc:docMk/>
            <pc:sldMk cId="290880939" sldId="354"/>
            <ac:spMk id="2" creationId="{09DD1F21-E8A9-4E82-B8A9-9ACE6440E644}"/>
          </ac:spMkLst>
        </pc:spChg>
      </pc:sldChg>
      <pc:sldChg chg="del">
        <pc:chgData name="Jason Penniman" userId="a53340c60eabc8a3" providerId="LiveId" clId="{F499E4B6-7C6D-4D46-A98B-D7B7F1A3CD8B}" dt="2020-01-18T17:00:48.672" v="34" actId="2696"/>
        <pc:sldMkLst>
          <pc:docMk/>
          <pc:sldMk cId="1758370319" sldId="355"/>
        </pc:sldMkLst>
      </pc:sldChg>
      <pc:sldChg chg="del">
        <pc:chgData name="Jason Penniman" userId="a53340c60eabc8a3" providerId="LiveId" clId="{F499E4B6-7C6D-4D46-A98B-D7B7F1A3CD8B}" dt="2020-01-18T17:00:48.699" v="35" actId="2696"/>
        <pc:sldMkLst>
          <pc:docMk/>
          <pc:sldMk cId="2636352327" sldId="356"/>
        </pc:sldMkLst>
      </pc:sldChg>
      <pc:sldChg chg="del">
        <pc:chgData name="Jason Penniman" userId="a53340c60eabc8a3" providerId="LiveId" clId="{F499E4B6-7C6D-4D46-A98B-D7B7F1A3CD8B}" dt="2020-01-18T17:00:48.707" v="36" actId="2696"/>
        <pc:sldMkLst>
          <pc:docMk/>
          <pc:sldMk cId="1423030865" sldId="357"/>
        </pc:sldMkLst>
      </pc:sldChg>
      <pc:sldChg chg="addSp delSp modSp add del">
        <pc:chgData name="Jason Penniman" userId="a53340c60eabc8a3" providerId="LiveId" clId="{F499E4B6-7C6D-4D46-A98B-D7B7F1A3CD8B}" dt="2020-01-18T18:42:45.109" v="479" actId="2696"/>
        <pc:sldMkLst>
          <pc:docMk/>
          <pc:sldMk cId="544121034" sldId="358"/>
        </pc:sldMkLst>
        <pc:spChg chg="mod">
          <ac:chgData name="Jason Penniman" userId="a53340c60eabc8a3" providerId="LiveId" clId="{F499E4B6-7C6D-4D46-A98B-D7B7F1A3CD8B}" dt="2020-01-18T16:58:12.487" v="14" actId="20577"/>
          <ac:spMkLst>
            <pc:docMk/>
            <pc:sldMk cId="544121034" sldId="358"/>
            <ac:spMk id="2" creationId="{06E66F13-2FCA-4C77-802F-CBA505BC4029}"/>
          </ac:spMkLst>
        </pc:spChg>
        <pc:spChg chg="del">
          <ac:chgData name="Jason Penniman" userId="a53340c60eabc8a3" providerId="LiveId" clId="{F499E4B6-7C6D-4D46-A98B-D7B7F1A3CD8B}" dt="2020-01-18T16:58:16.756" v="15"/>
          <ac:spMkLst>
            <pc:docMk/>
            <pc:sldMk cId="544121034" sldId="358"/>
            <ac:spMk id="3" creationId="{21296C6C-FAF7-411F-845A-5190017F970A}"/>
          </ac:spMkLst>
        </pc:spChg>
        <pc:spChg chg="add mod">
          <ac:chgData name="Jason Penniman" userId="a53340c60eabc8a3" providerId="LiveId" clId="{F499E4B6-7C6D-4D46-A98B-D7B7F1A3CD8B}" dt="2020-01-18T16:58:16.756" v="15"/>
          <ac:spMkLst>
            <pc:docMk/>
            <pc:sldMk cId="544121034" sldId="358"/>
            <ac:spMk id="5" creationId="{5E0C3952-0AB5-442A-9ECD-BE680EEB6C79}"/>
          </ac:spMkLst>
        </pc:spChg>
      </pc:sldChg>
      <pc:sldChg chg="addSp delSp modSp add del">
        <pc:chgData name="Jason Penniman" userId="a53340c60eabc8a3" providerId="LiveId" clId="{F499E4B6-7C6D-4D46-A98B-D7B7F1A3CD8B}" dt="2020-01-18T18:43:25.598" v="489" actId="2696"/>
        <pc:sldMkLst>
          <pc:docMk/>
          <pc:sldMk cId="1531986723" sldId="359"/>
        </pc:sldMkLst>
        <pc:spChg chg="del">
          <ac:chgData name="Jason Penniman" userId="a53340c60eabc8a3" providerId="LiveId" clId="{F499E4B6-7C6D-4D46-A98B-D7B7F1A3CD8B}" dt="2020-01-18T17:01:12.102" v="44"/>
          <ac:spMkLst>
            <pc:docMk/>
            <pc:sldMk cId="1531986723" sldId="359"/>
            <ac:spMk id="2" creationId="{B6EF6FE6-71B9-4C7F-8F40-345FDBDC39E8}"/>
          </ac:spMkLst>
        </pc:spChg>
        <pc:spChg chg="del">
          <ac:chgData name="Jason Penniman" userId="a53340c60eabc8a3" providerId="LiveId" clId="{F499E4B6-7C6D-4D46-A98B-D7B7F1A3CD8B}" dt="2020-01-18T17:01:12.102" v="44"/>
          <ac:spMkLst>
            <pc:docMk/>
            <pc:sldMk cId="1531986723" sldId="359"/>
            <ac:spMk id="3" creationId="{F14BBBB8-5EF5-484A-A4E2-963EAD535A1C}"/>
          </ac:spMkLst>
        </pc:spChg>
        <pc:spChg chg="add mod">
          <ac:chgData name="Jason Penniman" userId="a53340c60eabc8a3" providerId="LiveId" clId="{F499E4B6-7C6D-4D46-A98B-D7B7F1A3CD8B}" dt="2020-01-18T17:01:16.596" v="57" actId="20577"/>
          <ac:spMkLst>
            <pc:docMk/>
            <pc:sldMk cId="1531986723" sldId="359"/>
            <ac:spMk id="5" creationId="{72F3AE63-4189-4EEC-BE4C-552412E17B6A}"/>
          </ac:spMkLst>
        </pc:spChg>
        <pc:spChg chg="add mod">
          <ac:chgData name="Jason Penniman" userId="a53340c60eabc8a3" providerId="LiveId" clId="{F499E4B6-7C6D-4D46-A98B-D7B7F1A3CD8B}" dt="2020-01-18T17:03:59.267" v="399" actId="20577"/>
          <ac:spMkLst>
            <pc:docMk/>
            <pc:sldMk cId="1531986723" sldId="359"/>
            <ac:spMk id="6" creationId="{BE472ADA-182D-403B-8C68-EE4D6CB8FFA3}"/>
          </ac:spMkLst>
        </pc:spChg>
      </pc:sldChg>
      <pc:sldChg chg="add">
        <pc:chgData name="Jason Penniman" userId="a53340c60eabc8a3" providerId="LiveId" clId="{F499E4B6-7C6D-4D46-A98B-D7B7F1A3CD8B}" dt="2020-01-18T17:04:25.727" v="400"/>
        <pc:sldMkLst>
          <pc:docMk/>
          <pc:sldMk cId="270250258" sldId="360"/>
        </pc:sldMkLst>
      </pc:sldChg>
      <pc:sldChg chg="modSp add del ord">
        <pc:chgData name="Jason Penniman" userId="a53340c60eabc8a3" providerId="LiveId" clId="{F499E4B6-7C6D-4D46-A98B-D7B7F1A3CD8B}" dt="2020-01-20T20:11:45.881" v="5386" actId="2696"/>
        <pc:sldMkLst>
          <pc:docMk/>
          <pc:sldMk cId="1431123679" sldId="361"/>
        </pc:sldMkLst>
        <pc:spChg chg="mod">
          <ac:chgData name="Jason Penniman" userId="a53340c60eabc8a3" providerId="LiveId" clId="{F499E4B6-7C6D-4D46-A98B-D7B7F1A3CD8B}" dt="2020-01-18T18:49:07.468" v="522" actId="5793"/>
          <ac:spMkLst>
            <pc:docMk/>
            <pc:sldMk cId="1431123679" sldId="361"/>
            <ac:spMk id="2" creationId="{4C51A03B-7B51-4B65-9A79-423D780123BF}"/>
          </ac:spMkLst>
        </pc:spChg>
      </pc:sldChg>
      <pc:sldChg chg="modSp add del">
        <pc:chgData name="Jason Penniman" userId="a53340c60eabc8a3" providerId="LiveId" clId="{F499E4B6-7C6D-4D46-A98B-D7B7F1A3CD8B}" dt="2020-01-18T18:43:25.803" v="501" actId="2696"/>
        <pc:sldMkLst>
          <pc:docMk/>
          <pc:sldMk cId="3164802187" sldId="361"/>
        </pc:sldMkLst>
        <pc:spChg chg="mod">
          <ac:chgData name="Jason Penniman" userId="a53340c60eabc8a3" providerId="LiveId" clId="{F499E4B6-7C6D-4D46-A98B-D7B7F1A3CD8B}" dt="2020-01-18T17:04:44.263" v="433" actId="20577"/>
          <ac:spMkLst>
            <pc:docMk/>
            <pc:sldMk cId="3164802187" sldId="361"/>
            <ac:spMk id="5" creationId="{3451DC19-7301-4A76-B7B6-014CEED408FB}"/>
          </ac:spMkLst>
        </pc:spChg>
      </pc:sldChg>
      <pc:sldChg chg="addSp delSp modSp add">
        <pc:chgData name="Jason Penniman" userId="a53340c60eabc8a3" providerId="LiveId" clId="{F499E4B6-7C6D-4D46-A98B-D7B7F1A3CD8B}" dt="2020-01-20T21:37:51.306" v="5697" actId="27636"/>
        <pc:sldMkLst>
          <pc:docMk/>
          <pc:sldMk cId="2771953040" sldId="362"/>
        </pc:sldMkLst>
        <pc:spChg chg="del">
          <ac:chgData name="Jason Penniman" userId="a53340c60eabc8a3" providerId="LiveId" clId="{F499E4B6-7C6D-4D46-A98B-D7B7F1A3CD8B}" dt="2020-01-18T18:49:18.703" v="524"/>
          <ac:spMkLst>
            <pc:docMk/>
            <pc:sldMk cId="2771953040" sldId="362"/>
            <ac:spMk id="2" creationId="{AD8E577B-5C08-4006-931B-560280A45FCA}"/>
          </ac:spMkLst>
        </pc:spChg>
        <pc:spChg chg="del">
          <ac:chgData name="Jason Penniman" userId="a53340c60eabc8a3" providerId="LiveId" clId="{F499E4B6-7C6D-4D46-A98B-D7B7F1A3CD8B}" dt="2020-01-18T18:49:18.703" v="524"/>
          <ac:spMkLst>
            <pc:docMk/>
            <pc:sldMk cId="2771953040" sldId="362"/>
            <ac:spMk id="3" creationId="{61F1A52B-6203-4BDF-8AF5-964AC8D37D4B}"/>
          </ac:spMkLst>
        </pc:spChg>
        <pc:spChg chg="add mod">
          <ac:chgData name="Jason Penniman" userId="a53340c60eabc8a3" providerId="LiveId" clId="{F499E4B6-7C6D-4D46-A98B-D7B7F1A3CD8B}" dt="2020-01-18T18:49:26.198" v="539" actId="20577"/>
          <ac:spMkLst>
            <pc:docMk/>
            <pc:sldMk cId="2771953040" sldId="362"/>
            <ac:spMk id="5" creationId="{10CFE5F2-A3BA-45A9-91CB-191A89FBA67A}"/>
          </ac:spMkLst>
        </pc:spChg>
        <pc:spChg chg="add mod">
          <ac:chgData name="Jason Penniman" userId="a53340c60eabc8a3" providerId="LiveId" clId="{F499E4B6-7C6D-4D46-A98B-D7B7F1A3CD8B}" dt="2020-01-20T21:37:51.306" v="5697" actId="27636"/>
          <ac:spMkLst>
            <pc:docMk/>
            <pc:sldMk cId="2771953040" sldId="362"/>
            <ac:spMk id="6" creationId="{4231129D-AD8C-4DDC-A1AD-3157E3CA2C02}"/>
          </ac:spMkLst>
        </pc:spChg>
      </pc:sldChg>
      <pc:sldChg chg="addSp delSp modSp add del">
        <pc:chgData name="Jason Penniman" userId="a53340c60eabc8a3" providerId="LiveId" clId="{F499E4B6-7C6D-4D46-A98B-D7B7F1A3CD8B}" dt="2020-01-18T18:43:25.780" v="500" actId="2696"/>
        <pc:sldMkLst>
          <pc:docMk/>
          <pc:sldMk cId="3971029256" sldId="362"/>
        </pc:sldMkLst>
        <pc:spChg chg="del">
          <ac:chgData name="Jason Penniman" userId="a53340c60eabc8a3" providerId="LiveId" clId="{F499E4B6-7C6D-4D46-A98B-D7B7F1A3CD8B}" dt="2020-01-18T17:04:56.252" v="435"/>
          <ac:spMkLst>
            <pc:docMk/>
            <pc:sldMk cId="3971029256" sldId="362"/>
            <ac:spMk id="2" creationId="{1E3AC2A5-9601-439F-BA1F-66652D6B8551}"/>
          </ac:spMkLst>
        </pc:spChg>
        <pc:spChg chg="del">
          <ac:chgData name="Jason Penniman" userId="a53340c60eabc8a3" providerId="LiveId" clId="{F499E4B6-7C6D-4D46-A98B-D7B7F1A3CD8B}" dt="2020-01-18T17:04:56.252" v="435"/>
          <ac:spMkLst>
            <pc:docMk/>
            <pc:sldMk cId="3971029256" sldId="362"/>
            <ac:spMk id="3" creationId="{848EE7FC-C0F6-4138-838B-968BF267A364}"/>
          </ac:spMkLst>
        </pc:spChg>
        <pc:spChg chg="add mod">
          <ac:chgData name="Jason Penniman" userId="a53340c60eabc8a3" providerId="LiveId" clId="{F499E4B6-7C6D-4D46-A98B-D7B7F1A3CD8B}" dt="2020-01-18T17:04:56.252" v="435"/>
          <ac:spMkLst>
            <pc:docMk/>
            <pc:sldMk cId="3971029256" sldId="362"/>
            <ac:spMk id="5" creationId="{6ED3DF5D-9CEB-4CFC-B753-78BC71939454}"/>
          </ac:spMkLst>
        </pc:spChg>
        <pc:spChg chg="add mod">
          <ac:chgData name="Jason Penniman" userId="a53340c60eabc8a3" providerId="LiveId" clId="{F499E4B6-7C6D-4D46-A98B-D7B7F1A3CD8B}" dt="2020-01-18T17:04:56.252" v="435"/>
          <ac:spMkLst>
            <pc:docMk/>
            <pc:sldMk cId="3971029256" sldId="362"/>
            <ac:spMk id="6" creationId="{5F045C5E-58A3-4B1B-9179-0C7E12E2358A}"/>
          </ac:spMkLst>
        </pc:spChg>
      </pc:sldChg>
      <pc:sldChg chg="modSp add">
        <pc:chgData name="Jason Penniman" userId="a53340c60eabc8a3" providerId="LiveId" clId="{F499E4B6-7C6D-4D46-A98B-D7B7F1A3CD8B}" dt="2020-01-20T21:40:23.302" v="5750" actId="27636"/>
        <pc:sldMkLst>
          <pc:docMk/>
          <pc:sldMk cId="33732787" sldId="363"/>
        </pc:sldMkLst>
        <pc:spChg chg="mod">
          <ac:chgData name="Jason Penniman" userId="a53340c60eabc8a3" providerId="LiveId" clId="{F499E4B6-7C6D-4D46-A98B-D7B7F1A3CD8B}" dt="2020-01-18T18:49:41.777" v="557" actId="20577"/>
          <ac:spMkLst>
            <pc:docMk/>
            <pc:sldMk cId="33732787" sldId="363"/>
            <ac:spMk id="2" creationId="{7B1A5C0D-6989-40D6-8A3C-4345F219FDA3}"/>
          </ac:spMkLst>
        </pc:spChg>
        <pc:spChg chg="mod">
          <ac:chgData name="Jason Penniman" userId="a53340c60eabc8a3" providerId="LiveId" clId="{F499E4B6-7C6D-4D46-A98B-D7B7F1A3CD8B}" dt="2020-01-20T21:40:23.302" v="5750" actId="27636"/>
          <ac:spMkLst>
            <pc:docMk/>
            <pc:sldMk cId="33732787" sldId="363"/>
            <ac:spMk id="3" creationId="{DA503937-D244-42F8-A8FF-436E3BD0E193}"/>
          </ac:spMkLst>
        </pc:spChg>
      </pc:sldChg>
      <pc:sldChg chg="addSp delSp modSp add del">
        <pc:chgData name="Jason Penniman" userId="a53340c60eabc8a3" providerId="LiveId" clId="{F499E4B6-7C6D-4D46-A98B-D7B7F1A3CD8B}" dt="2020-01-18T18:43:25.814" v="502" actId="2696"/>
        <pc:sldMkLst>
          <pc:docMk/>
          <pc:sldMk cId="4103026604" sldId="363"/>
        </pc:sldMkLst>
        <pc:spChg chg="del">
          <ac:chgData name="Jason Penniman" userId="a53340c60eabc8a3" providerId="LiveId" clId="{F499E4B6-7C6D-4D46-A98B-D7B7F1A3CD8B}" dt="2020-01-18T17:05:04.521" v="437"/>
          <ac:spMkLst>
            <pc:docMk/>
            <pc:sldMk cId="4103026604" sldId="363"/>
            <ac:spMk id="2" creationId="{345E1F6E-1CD0-48C0-9DA9-0ADC9C31F7D7}"/>
          </ac:spMkLst>
        </pc:spChg>
        <pc:spChg chg="del">
          <ac:chgData name="Jason Penniman" userId="a53340c60eabc8a3" providerId="LiveId" clId="{F499E4B6-7C6D-4D46-A98B-D7B7F1A3CD8B}" dt="2020-01-18T17:05:04.521" v="437"/>
          <ac:spMkLst>
            <pc:docMk/>
            <pc:sldMk cId="4103026604" sldId="363"/>
            <ac:spMk id="3" creationId="{689ABB59-4BD2-4741-8A33-59AB911BF26C}"/>
          </ac:spMkLst>
        </pc:spChg>
        <pc:spChg chg="add mod">
          <ac:chgData name="Jason Penniman" userId="a53340c60eabc8a3" providerId="LiveId" clId="{F499E4B6-7C6D-4D46-A98B-D7B7F1A3CD8B}" dt="2020-01-18T17:05:04.521" v="437"/>
          <ac:spMkLst>
            <pc:docMk/>
            <pc:sldMk cId="4103026604" sldId="363"/>
            <ac:spMk id="5" creationId="{2123185C-BB8C-4E65-97B4-635119CF288E}"/>
          </ac:spMkLst>
        </pc:spChg>
        <pc:spChg chg="add mod">
          <ac:chgData name="Jason Penniman" userId="a53340c60eabc8a3" providerId="LiveId" clId="{F499E4B6-7C6D-4D46-A98B-D7B7F1A3CD8B}" dt="2020-01-18T17:05:04.521" v="437"/>
          <ac:spMkLst>
            <pc:docMk/>
            <pc:sldMk cId="4103026604" sldId="363"/>
            <ac:spMk id="6" creationId="{049D6D2A-D9C5-4CA5-939F-487660AA5DFC}"/>
          </ac:spMkLst>
        </pc:spChg>
      </pc:sldChg>
      <pc:sldChg chg="modSp add">
        <pc:chgData name="Jason Penniman" userId="a53340c60eabc8a3" providerId="LiveId" clId="{F499E4B6-7C6D-4D46-A98B-D7B7F1A3CD8B}" dt="2020-01-18T19:36:35.982" v="1338" actId="6549"/>
        <pc:sldMkLst>
          <pc:docMk/>
          <pc:sldMk cId="4145115671" sldId="364"/>
        </pc:sldMkLst>
        <pc:spChg chg="mod">
          <ac:chgData name="Jason Penniman" userId="a53340c60eabc8a3" providerId="LiveId" clId="{F499E4B6-7C6D-4D46-A98B-D7B7F1A3CD8B}" dt="2020-01-18T19:09:36.207" v="1184" actId="20577"/>
          <ac:spMkLst>
            <pc:docMk/>
            <pc:sldMk cId="4145115671" sldId="364"/>
            <ac:spMk id="2" creationId="{EC03EA67-8DFD-471F-80F9-05CE30093F47}"/>
          </ac:spMkLst>
        </pc:spChg>
        <pc:spChg chg="mod">
          <ac:chgData name="Jason Penniman" userId="a53340c60eabc8a3" providerId="LiveId" clId="{F499E4B6-7C6D-4D46-A98B-D7B7F1A3CD8B}" dt="2020-01-18T19:36:35.982" v="1338" actId="6549"/>
          <ac:spMkLst>
            <pc:docMk/>
            <pc:sldMk cId="4145115671" sldId="364"/>
            <ac:spMk id="3" creationId="{CE7535BF-1431-40A4-B6D1-B69215BA1B00}"/>
          </ac:spMkLst>
        </pc:spChg>
      </pc:sldChg>
      <pc:sldChg chg="addSp modSp add modAnim">
        <pc:chgData name="Jason Penniman" userId="a53340c60eabc8a3" providerId="LiveId" clId="{F499E4B6-7C6D-4D46-A98B-D7B7F1A3CD8B}" dt="2020-01-18T19:24:59.845" v="1232" actId="12"/>
        <pc:sldMkLst>
          <pc:docMk/>
          <pc:sldMk cId="844331690" sldId="365"/>
        </pc:sldMkLst>
        <pc:spChg chg="mod">
          <ac:chgData name="Jason Penniman" userId="a53340c60eabc8a3" providerId="LiveId" clId="{F499E4B6-7C6D-4D46-A98B-D7B7F1A3CD8B}" dt="2020-01-18T19:09:49.164" v="1205" actId="20577"/>
          <ac:spMkLst>
            <pc:docMk/>
            <pc:sldMk cId="844331690" sldId="365"/>
            <ac:spMk id="2" creationId="{14E4B47A-18D3-426A-866C-7AB2F13D6A76}"/>
          </ac:spMkLst>
        </pc:spChg>
        <pc:spChg chg="mod">
          <ac:chgData name="Jason Penniman" userId="a53340c60eabc8a3" providerId="LiveId" clId="{F499E4B6-7C6D-4D46-A98B-D7B7F1A3CD8B}" dt="2020-01-18T19:24:59.845" v="1232" actId="12"/>
          <ac:spMkLst>
            <pc:docMk/>
            <pc:sldMk cId="844331690" sldId="365"/>
            <ac:spMk id="3" creationId="{27E07EBC-8227-4774-BA2C-AD3B886BC78B}"/>
          </ac:spMkLst>
        </pc:spChg>
        <pc:spChg chg="add mod">
          <ac:chgData name="Jason Penniman" userId="a53340c60eabc8a3" providerId="LiveId" clId="{F499E4B6-7C6D-4D46-A98B-D7B7F1A3CD8B}" dt="2020-01-18T19:13:51.904" v="1224" actId="1076"/>
          <ac:spMkLst>
            <pc:docMk/>
            <pc:sldMk cId="844331690" sldId="365"/>
            <ac:spMk id="5" creationId="{F1CD9D6C-6323-4B63-898C-69883D122347}"/>
          </ac:spMkLst>
        </pc:spChg>
      </pc:sldChg>
      <pc:sldChg chg="addSp modSp add modAnim">
        <pc:chgData name="Jason Penniman" userId="a53340c60eabc8a3" providerId="LiveId" clId="{F499E4B6-7C6D-4D46-A98B-D7B7F1A3CD8B}" dt="2020-01-18T19:33:43.290" v="1319"/>
        <pc:sldMkLst>
          <pc:docMk/>
          <pc:sldMk cId="4091636738" sldId="366"/>
        </pc:sldMkLst>
        <pc:spChg chg="mod">
          <ac:chgData name="Jason Penniman" userId="a53340c60eabc8a3" providerId="LiveId" clId="{F499E4B6-7C6D-4D46-A98B-D7B7F1A3CD8B}" dt="2020-01-18T19:31:29.993" v="1280" actId="20577"/>
          <ac:spMkLst>
            <pc:docMk/>
            <pc:sldMk cId="4091636738" sldId="366"/>
            <ac:spMk id="2" creationId="{47FF265C-8C52-46BC-B0B2-BBE2165B954A}"/>
          </ac:spMkLst>
        </pc:spChg>
        <pc:spChg chg="mod">
          <ac:chgData name="Jason Penniman" userId="a53340c60eabc8a3" providerId="LiveId" clId="{F499E4B6-7C6D-4D46-A98B-D7B7F1A3CD8B}" dt="2020-01-18T19:31:10.142" v="1236" actId="12"/>
          <ac:spMkLst>
            <pc:docMk/>
            <pc:sldMk cId="4091636738" sldId="366"/>
            <ac:spMk id="3" creationId="{278E27D8-231F-433B-90B8-FF4D57FC21BD}"/>
          </ac:spMkLst>
        </pc:spChg>
        <pc:spChg chg="add mod">
          <ac:chgData name="Jason Penniman" userId="a53340c60eabc8a3" providerId="LiveId" clId="{F499E4B6-7C6D-4D46-A98B-D7B7F1A3CD8B}" dt="2020-01-18T19:32:18.026" v="1294" actId="1076"/>
          <ac:spMkLst>
            <pc:docMk/>
            <pc:sldMk cId="4091636738" sldId="366"/>
            <ac:spMk id="5" creationId="{796B3FB3-394D-49BA-AAB3-A277D0EDE318}"/>
          </ac:spMkLst>
        </pc:spChg>
        <pc:spChg chg="add mod">
          <ac:chgData name="Jason Penniman" userId="a53340c60eabc8a3" providerId="LiveId" clId="{F499E4B6-7C6D-4D46-A98B-D7B7F1A3CD8B}" dt="2020-01-18T19:32:47.619" v="1300" actId="1076"/>
          <ac:spMkLst>
            <pc:docMk/>
            <pc:sldMk cId="4091636738" sldId="366"/>
            <ac:spMk id="6" creationId="{8D7A4EF5-835A-4BCB-AB71-5A10AB685F36}"/>
          </ac:spMkLst>
        </pc:spChg>
        <pc:spChg chg="add mod">
          <ac:chgData name="Jason Penniman" userId="a53340c60eabc8a3" providerId="LiveId" clId="{F499E4B6-7C6D-4D46-A98B-D7B7F1A3CD8B}" dt="2020-01-18T19:33:05.614" v="1317" actId="20577"/>
          <ac:spMkLst>
            <pc:docMk/>
            <pc:sldMk cId="4091636738" sldId="366"/>
            <ac:spMk id="7" creationId="{5BDA464E-CA6E-418A-BB61-BC7B813220E6}"/>
          </ac:spMkLst>
        </pc:spChg>
      </pc:sldChg>
      <pc:sldChg chg="addSp modSp add">
        <pc:chgData name="Jason Penniman" userId="a53340c60eabc8a3" providerId="LiveId" clId="{F499E4B6-7C6D-4D46-A98B-D7B7F1A3CD8B}" dt="2020-01-18T19:48:33.683" v="1610" actId="1076"/>
        <pc:sldMkLst>
          <pc:docMk/>
          <pc:sldMk cId="2588603726" sldId="367"/>
        </pc:sldMkLst>
        <pc:spChg chg="mod">
          <ac:chgData name="Jason Penniman" userId="a53340c60eabc8a3" providerId="LiveId" clId="{F499E4B6-7C6D-4D46-A98B-D7B7F1A3CD8B}" dt="2020-01-18T19:41:43.160" v="1365" actId="20577"/>
          <ac:spMkLst>
            <pc:docMk/>
            <pc:sldMk cId="2588603726" sldId="367"/>
            <ac:spMk id="2" creationId="{F4558A55-09A5-461B-9685-E5B6A5EA2EAB}"/>
          </ac:spMkLst>
        </pc:spChg>
        <pc:spChg chg="mod">
          <ac:chgData name="Jason Penniman" userId="a53340c60eabc8a3" providerId="LiveId" clId="{F499E4B6-7C6D-4D46-A98B-D7B7F1A3CD8B}" dt="2020-01-18T19:45:02.592" v="1368" actId="12"/>
          <ac:spMkLst>
            <pc:docMk/>
            <pc:sldMk cId="2588603726" sldId="367"/>
            <ac:spMk id="3" creationId="{11E2C91A-783F-4815-8F8A-C82785CBEC45}"/>
          </ac:spMkLst>
        </pc:spChg>
        <pc:spChg chg="add mod">
          <ac:chgData name="Jason Penniman" userId="a53340c60eabc8a3" providerId="LiveId" clId="{F499E4B6-7C6D-4D46-A98B-D7B7F1A3CD8B}" dt="2020-01-18T19:48:33.683" v="1610" actId="1076"/>
          <ac:spMkLst>
            <pc:docMk/>
            <pc:sldMk cId="2588603726" sldId="367"/>
            <ac:spMk id="5" creationId="{A20E9D14-F9F0-4CB5-A2B0-0EAB03585F4E}"/>
          </ac:spMkLst>
        </pc:spChg>
      </pc:sldChg>
      <pc:sldChg chg="addSp modSp add">
        <pc:chgData name="Jason Penniman" userId="a53340c60eabc8a3" providerId="LiveId" clId="{F499E4B6-7C6D-4D46-A98B-D7B7F1A3CD8B}" dt="2020-01-18T19:54:52.244" v="1983" actId="1076"/>
        <pc:sldMkLst>
          <pc:docMk/>
          <pc:sldMk cId="2539379898" sldId="368"/>
        </pc:sldMkLst>
        <pc:spChg chg="mod">
          <ac:chgData name="Jason Penniman" userId="a53340c60eabc8a3" providerId="LiveId" clId="{F499E4B6-7C6D-4D46-A98B-D7B7F1A3CD8B}" dt="2020-01-18T19:49:20.036" v="1627" actId="20577"/>
          <ac:spMkLst>
            <pc:docMk/>
            <pc:sldMk cId="2539379898" sldId="368"/>
            <ac:spMk id="2" creationId="{5062BB57-0986-460A-B54B-776EEDDF561C}"/>
          </ac:spMkLst>
        </pc:spChg>
        <pc:spChg chg="mod">
          <ac:chgData name="Jason Penniman" userId="a53340c60eabc8a3" providerId="LiveId" clId="{F499E4B6-7C6D-4D46-A98B-D7B7F1A3CD8B}" dt="2020-01-18T19:51:26.547" v="1634" actId="404"/>
          <ac:spMkLst>
            <pc:docMk/>
            <pc:sldMk cId="2539379898" sldId="368"/>
            <ac:spMk id="3" creationId="{2479A160-116E-46C6-845C-4C7B0D14691C}"/>
          </ac:spMkLst>
        </pc:spChg>
        <pc:spChg chg="add mod">
          <ac:chgData name="Jason Penniman" userId="a53340c60eabc8a3" providerId="LiveId" clId="{F499E4B6-7C6D-4D46-A98B-D7B7F1A3CD8B}" dt="2020-01-18T19:54:52.244" v="1983" actId="1076"/>
          <ac:spMkLst>
            <pc:docMk/>
            <pc:sldMk cId="2539379898" sldId="368"/>
            <ac:spMk id="5" creationId="{499E9079-E7DF-478D-A77D-EF04C464FA6C}"/>
          </ac:spMkLst>
        </pc:spChg>
      </pc:sldChg>
      <pc:sldChg chg="addSp modSp add">
        <pc:chgData name="Jason Penniman" userId="a53340c60eabc8a3" providerId="LiveId" clId="{F499E4B6-7C6D-4D46-A98B-D7B7F1A3CD8B}" dt="2020-01-18T20:22:19.077" v="2129" actId="1076"/>
        <pc:sldMkLst>
          <pc:docMk/>
          <pc:sldMk cId="2220970551" sldId="369"/>
        </pc:sldMkLst>
        <pc:spChg chg="mod">
          <ac:chgData name="Jason Penniman" userId="a53340c60eabc8a3" providerId="LiveId" clId="{F499E4B6-7C6D-4D46-A98B-D7B7F1A3CD8B}" dt="2020-01-18T19:55:11.989" v="2000" actId="20577"/>
          <ac:spMkLst>
            <pc:docMk/>
            <pc:sldMk cId="2220970551" sldId="369"/>
            <ac:spMk id="2" creationId="{7A502EC3-B739-49BE-81D9-70A52067FBD2}"/>
          </ac:spMkLst>
        </pc:spChg>
        <pc:spChg chg="mod">
          <ac:chgData name="Jason Penniman" userId="a53340c60eabc8a3" providerId="LiveId" clId="{F499E4B6-7C6D-4D46-A98B-D7B7F1A3CD8B}" dt="2020-01-18T20:22:19.077" v="2129" actId="1076"/>
          <ac:spMkLst>
            <pc:docMk/>
            <pc:sldMk cId="2220970551" sldId="369"/>
            <ac:spMk id="3" creationId="{8A03FD19-B0A4-4991-A788-A9AAC3DD890B}"/>
          </ac:spMkLst>
        </pc:spChg>
        <pc:spChg chg="add mod">
          <ac:chgData name="Jason Penniman" userId="a53340c60eabc8a3" providerId="LiveId" clId="{F499E4B6-7C6D-4D46-A98B-D7B7F1A3CD8B}" dt="2020-01-18T20:22:06.412" v="2127" actId="1076"/>
          <ac:spMkLst>
            <pc:docMk/>
            <pc:sldMk cId="2220970551" sldId="369"/>
            <ac:spMk id="5" creationId="{B5B24DA4-906A-4873-81BD-06BA0F9DA5B9}"/>
          </ac:spMkLst>
        </pc:spChg>
      </pc:sldChg>
      <pc:sldChg chg="addSp modSp add ord">
        <pc:chgData name="Jason Penniman" userId="a53340c60eabc8a3" providerId="LiveId" clId="{F499E4B6-7C6D-4D46-A98B-D7B7F1A3CD8B}" dt="2020-01-20T20:00:09.770" v="5228" actId="14100"/>
        <pc:sldMkLst>
          <pc:docMk/>
          <pc:sldMk cId="3294929713" sldId="370"/>
        </pc:sldMkLst>
        <pc:spChg chg="mod">
          <ac:chgData name="Jason Penniman" userId="a53340c60eabc8a3" providerId="LiveId" clId="{F499E4B6-7C6D-4D46-A98B-D7B7F1A3CD8B}" dt="2020-01-20T20:00:09.770" v="5228" actId="14100"/>
          <ac:spMkLst>
            <pc:docMk/>
            <pc:sldMk cId="3294929713" sldId="370"/>
            <ac:spMk id="5" creationId="{E062D815-F6CB-403E-A2BE-0584C83BFAFF}"/>
          </ac:spMkLst>
        </pc:spChg>
        <pc:spChg chg="mod">
          <ac:chgData name="Jason Penniman" userId="a53340c60eabc8a3" providerId="LiveId" clId="{F499E4B6-7C6D-4D46-A98B-D7B7F1A3CD8B}" dt="2020-01-19T20:32:00.735" v="5062" actId="20577"/>
          <ac:spMkLst>
            <pc:docMk/>
            <pc:sldMk cId="3294929713" sldId="370"/>
            <ac:spMk id="6" creationId="{D7A7BBB6-97F5-448B-B27E-F85C4ECED8B5}"/>
          </ac:spMkLst>
        </pc:spChg>
        <pc:picChg chg="add">
          <ac:chgData name="Jason Penniman" userId="a53340c60eabc8a3" providerId="LiveId" clId="{F499E4B6-7C6D-4D46-A98B-D7B7F1A3CD8B}" dt="2020-01-20T20:00:05.252" v="5227"/>
          <ac:picMkLst>
            <pc:docMk/>
            <pc:sldMk cId="3294929713" sldId="370"/>
            <ac:picMk id="7" creationId="{323E6916-9684-4E35-9A1F-7C0A73954A30}"/>
          </ac:picMkLst>
        </pc:picChg>
      </pc:sldChg>
      <pc:sldChg chg="addSp delSp modSp add ord">
        <pc:chgData name="Jason Penniman" userId="a53340c60eabc8a3" providerId="LiveId" clId="{F499E4B6-7C6D-4D46-A98B-D7B7F1A3CD8B}" dt="2020-01-20T19:52:54.867" v="5185"/>
        <pc:sldMkLst>
          <pc:docMk/>
          <pc:sldMk cId="1125598080" sldId="371"/>
        </pc:sldMkLst>
        <pc:spChg chg="mod">
          <ac:chgData name="Jason Penniman" userId="a53340c60eabc8a3" providerId="LiveId" clId="{F499E4B6-7C6D-4D46-A98B-D7B7F1A3CD8B}" dt="2020-01-20T19:03:18.244" v="5180" actId="20577"/>
          <ac:spMkLst>
            <pc:docMk/>
            <pc:sldMk cId="1125598080" sldId="371"/>
            <ac:spMk id="2" creationId="{D5B9C135-9113-45FA-95E2-27CC9B0FEF36}"/>
          </ac:spMkLst>
        </pc:spChg>
        <pc:spChg chg="mod">
          <ac:chgData name="Jason Penniman" userId="a53340c60eabc8a3" providerId="LiveId" clId="{F499E4B6-7C6D-4D46-A98B-D7B7F1A3CD8B}" dt="2020-01-20T19:03:24.082" v="5182"/>
          <ac:spMkLst>
            <pc:docMk/>
            <pc:sldMk cId="1125598080" sldId="371"/>
            <ac:spMk id="3" creationId="{051C8DC0-7CAF-4D41-82FC-102963362F9B}"/>
          </ac:spMkLst>
        </pc:spChg>
        <pc:picChg chg="add del mod">
          <ac:chgData name="Jason Penniman" userId="a53340c60eabc8a3" providerId="LiveId" clId="{F499E4B6-7C6D-4D46-A98B-D7B7F1A3CD8B}" dt="2020-01-20T19:52:54.867" v="5185"/>
          <ac:picMkLst>
            <pc:docMk/>
            <pc:sldMk cId="1125598080" sldId="371"/>
            <ac:picMk id="1026" creationId="{43512F35-DEEB-4597-BE18-17F1AAD544CB}"/>
          </ac:picMkLst>
        </pc:picChg>
      </pc:sldChg>
      <pc:sldChg chg="modSp add">
        <pc:chgData name="Jason Penniman" userId="a53340c60eabc8a3" providerId="LiveId" clId="{F499E4B6-7C6D-4D46-A98B-D7B7F1A3CD8B}" dt="2020-01-19T14:00:03.367" v="2202" actId="6549"/>
        <pc:sldMkLst>
          <pc:docMk/>
          <pc:sldMk cId="2877047020" sldId="372"/>
        </pc:sldMkLst>
        <pc:spChg chg="mod">
          <ac:chgData name="Jason Penniman" userId="a53340c60eabc8a3" providerId="LiveId" clId="{F499E4B6-7C6D-4D46-A98B-D7B7F1A3CD8B}" dt="2020-01-19T13:56:06.464" v="2197" actId="20577"/>
          <ac:spMkLst>
            <pc:docMk/>
            <pc:sldMk cId="2877047020" sldId="372"/>
            <ac:spMk id="2" creationId="{610096CC-3C1C-4BB9-87BE-32E172018D7C}"/>
          </ac:spMkLst>
        </pc:spChg>
        <pc:spChg chg="mod">
          <ac:chgData name="Jason Penniman" userId="a53340c60eabc8a3" providerId="LiveId" clId="{F499E4B6-7C6D-4D46-A98B-D7B7F1A3CD8B}" dt="2020-01-19T14:00:03.367" v="2202" actId="6549"/>
          <ac:spMkLst>
            <pc:docMk/>
            <pc:sldMk cId="2877047020" sldId="372"/>
            <ac:spMk id="3" creationId="{B3C9F1B9-C810-49A5-B802-28F28A074279}"/>
          </ac:spMkLst>
        </pc:spChg>
      </pc:sldChg>
      <pc:sldChg chg="modSp add modAnim">
        <pc:chgData name="Jason Penniman" userId="a53340c60eabc8a3" providerId="LiveId" clId="{F499E4B6-7C6D-4D46-A98B-D7B7F1A3CD8B}" dt="2020-01-19T16:29:33.439" v="4482" actId="5793"/>
        <pc:sldMkLst>
          <pc:docMk/>
          <pc:sldMk cId="1234217939" sldId="373"/>
        </pc:sldMkLst>
        <pc:spChg chg="mod">
          <ac:chgData name="Jason Penniman" userId="a53340c60eabc8a3" providerId="LiveId" clId="{F499E4B6-7C6D-4D46-A98B-D7B7F1A3CD8B}" dt="2020-01-19T14:03:01.493" v="2240" actId="20577"/>
          <ac:spMkLst>
            <pc:docMk/>
            <pc:sldMk cId="1234217939" sldId="373"/>
            <ac:spMk id="2" creationId="{9D96BAD2-E5D5-4AAE-BB44-FC6DB964513A}"/>
          </ac:spMkLst>
        </pc:spChg>
        <pc:spChg chg="mod">
          <ac:chgData name="Jason Penniman" userId="a53340c60eabc8a3" providerId="LiveId" clId="{F499E4B6-7C6D-4D46-A98B-D7B7F1A3CD8B}" dt="2020-01-19T16:29:33.439" v="4482" actId="5793"/>
          <ac:spMkLst>
            <pc:docMk/>
            <pc:sldMk cId="1234217939" sldId="373"/>
            <ac:spMk id="3" creationId="{E9B3AA8D-301B-4EF3-9D25-7BAC929CD418}"/>
          </ac:spMkLst>
        </pc:spChg>
      </pc:sldChg>
      <pc:sldChg chg="modSp add modAnim">
        <pc:chgData name="Jason Penniman" userId="a53340c60eabc8a3" providerId="LiveId" clId="{F499E4B6-7C6D-4D46-A98B-D7B7F1A3CD8B}" dt="2020-01-19T16:28:11.625" v="4424"/>
        <pc:sldMkLst>
          <pc:docMk/>
          <pc:sldMk cId="2011140954" sldId="374"/>
        </pc:sldMkLst>
        <pc:spChg chg="mod">
          <ac:chgData name="Jason Penniman" userId="a53340c60eabc8a3" providerId="LiveId" clId="{F499E4B6-7C6D-4D46-A98B-D7B7F1A3CD8B}" dt="2020-01-19T14:20:19.978" v="2838" actId="20577"/>
          <ac:spMkLst>
            <pc:docMk/>
            <pc:sldMk cId="2011140954" sldId="374"/>
            <ac:spMk id="2" creationId="{60B4A188-BB5A-4912-B5F7-A11644B7F2C9}"/>
          </ac:spMkLst>
        </pc:spChg>
        <pc:spChg chg="mod">
          <ac:chgData name="Jason Penniman" userId="a53340c60eabc8a3" providerId="LiveId" clId="{F499E4B6-7C6D-4D46-A98B-D7B7F1A3CD8B}" dt="2020-01-19T14:26:18.493" v="3283" actId="20577"/>
          <ac:spMkLst>
            <pc:docMk/>
            <pc:sldMk cId="2011140954" sldId="374"/>
            <ac:spMk id="3" creationId="{3D85C3C6-6FBC-409C-BDE6-6A9B55B2810E}"/>
          </ac:spMkLst>
        </pc:spChg>
      </pc:sldChg>
      <pc:sldChg chg="addSp delSp modSp add">
        <pc:chgData name="Jason Penniman" userId="a53340c60eabc8a3" providerId="LiveId" clId="{F499E4B6-7C6D-4D46-A98B-D7B7F1A3CD8B}" dt="2020-01-20T21:31:37.362" v="5598" actId="15"/>
        <pc:sldMkLst>
          <pc:docMk/>
          <pc:sldMk cId="3164371808" sldId="375"/>
        </pc:sldMkLst>
        <pc:spChg chg="del">
          <ac:chgData name="Jason Penniman" userId="a53340c60eabc8a3" providerId="LiveId" clId="{F499E4B6-7C6D-4D46-A98B-D7B7F1A3CD8B}" dt="2020-01-19T14:27:52.177" v="3285"/>
          <ac:spMkLst>
            <pc:docMk/>
            <pc:sldMk cId="3164371808" sldId="375"/>
            <ac:spMk id="2" creationId="{8F49C444-556C-425D-8224-C74CF2030E48}"/>
          </ac:spMkLst>
        </pc:spChg>
        <pc:spChg chg="del">
          <ac:chgData name="Jason Penniman" userId="a53340c60eabc8a3" providerId="LiveId" clId="{F499E4B6-7C6D-4D46-A98B-D7B7F1A3CD8B}" dt="2020-01-19T14:27:52.177" v="3285"/>
          <ac:spMkLst>
            <pc:docMk/>
            <pc:sldMk cId="3164371808" sldId="375"/>
            <ac:spMk id="3" creationId="{0762B7EC-484B-4406-A714-76A51CD3F4D9}"/>
          </ac:spMkLst>
        </pc:spChg>
        <pc:spChg chg="add mod">
          <ac:chgData name="Jason Penniman" userId="a53340c60eabc8a3" providerId="LiveId" clId="{F499E4B6-7C6D-4D46-A98B-D7B7F1A3CD8B}" dt="2020-01-19T14:27:57.339" v="3301" actId="20577"/>
          <ac:spMkLst>
            <pc:docMk/>
            <pc:sldMk cId="3164371808" sldId="375"/>
            <ac:spMk id="5" creationId="{DAA57AC0-45CB-4DFD-B47A-452A53BC8654}"/>
          </ac:spMkLst>
        </pc:spChg>
        <pc:spChg chg="add mod">
          <ac:chgData name="Jason Penniman" userId="a53340c60eabc8a3" providerId="LiveId" clId="{F499E4B6-7C6D-4D46-A98B-D7B7F1A3CD8B}" dt="2020-01-20T21:31:37.362" v="5598" actId="15"/>
          <ac:spMkLst>
            <pc:docMk/>
            <pc:sldMk cId="3164371808" sldId="375"/>
            <ac:spMk id="6" creationId="{456210B1-ABCD-4CA6-81D8-F388FF59F695}"/>
          </ac:spMkLst>
        </pc:spChg>
      </pc:sldChg>
      <pc:sldChg chg="modSp add">
        <pc:chgData name="Jason Penniman" userId="a53340c60eabc8a3" providerId="LiveId" clId="{F499E4B6-7C6D-4D46-A98B-D7B7F1A3CD8B}" dt="2020-01-20T21:35:52.165" v="5646" actId="20577"/>
        <pc:sldMkLst>
          <pc:docMk/>
          <pc:sldMk cId="3724649368" sldId="376"/>
        </pc:sldMkLst>
        <pc:spChg chg="mod">
          <ac:chgData name="Jason Penniman" userId="a53340c60eabc8a3" providerId="LiveId" clId="{F499E4B6-7C6D-4D46-A98B-D7B7F1A3CD8B}" dt="2020-01-19T14:32:11.137" v="3711" actId="20577"/>
          <ac:spMkLst>
            <pc:docMk/>
            <pc:sldMk cId="3724649368" sldId="376"/>
            <ac:spMk id="2" creationId="{9C9552A5-C68D-4852-911B-B672EE4999D7}"/>
          </ac:spMkLst>
        </pc:spChg>
        <pc:spChg chg="mod">
          <ac:chgData name="Jason Penniman" userId="a53340c60eabc8a3" providerId="LiveId" clId="{F499E4B6-7C6D-4D46-A98B-D7B7F1A3CD8B}" dt="2020-01-20T21:35:52.165" v="5646" actId="20577"/>
          <ac:spMkLst>
            <pc:docMk/>
            <pc:sldMk cId="3724649368" sldId="376"/>
            <ac:spMk id="3" creationId="{185315D5-247F-483C-9C97-EC96280930FA}"/>
          </ac:spMkLst>
        </pc:spChg>
      </pc:sldChg>
      <pc:sldChg chg="addSp modSp add">
        <pc:chgData name="Jason Penniman" userId="a53340c60eabc8a3" providerId="LiveId" clId="{F499E4B6-7C6D-4D46-A98B-D7B7F1A3CD8B}" dt="2020-01-19T14:51:16.199" v="4001" actId="20577"/>
        <pc:sldMkLst>
          <pc:docMk/>
          <pc:sldMk cId="3326088985" sldId="377"/>
        </pc:sldMkLst>
        <pc:spChg chg="mod">
          <ac:chgData name="Jason Penniman" userId="a53340c60eabc8a3" providerId="LiveId" clId="{F499E4B6-7C6D-4D46-A98B-D7B7F1A3CD8B}" dt="2020-01-19T14:46:44.797" v="3742" actId="27636"/>
          <ac:spMkLst>
            <pc:docMk/>
            <pc:sldMk cId="3326088985" sldId="377"/>
            <ac:spMk id="2" creationId="{544EE5E7-5C94-4744-B59C-722E7E13EB78}"/>
          </ac:spMkLst>
        </pc:spChg>
        <pc:spChg chg="mod">
          <ac:chgData name="Jason Penniman" userId="a53340c60eabc8a3" providerId="LiveId" clId="{F499E4B6-7C6D-4D46-A98B-D7B7F1A3CD8B}" dt="2020-01-19T14:51:16.199" v="4001" actId="20577"/>
          <ac:spMkLst>
            <pc:docMk/>
            <pc:sldMk cId="3326088985" sldId="377"/>
            <ac:spMk id="3" creationId="{18857F49-FC13-45CB-BB56-671D2D825A2A}"/>
          </ac:spMkLst>
        </pc:spChg>
        <pc:spChg chg="add mod">
          <ac:chgData name="Jason Penniman" userId="a53340c60eabc8a3" providerId="LiveId" clId="{F499E4B6-7C6D-4D46-A98B-D7B7F1A3CD8B}" dt="2020-01-19T14:48:29.509" v="3825" actId="27636"/>
          <ac:spMkLst>
            <pc:docMk/>
            <pc:sldMk cId="3326088985" sldId="377"/>
            <ac:spMk id="5" creationId="{E7C90279-6882-450B-A997-2084FC675D3A}"/>
          </ac:spMkLst>
        </pc:spChg>
      </pc:sldChg>
      <pc:sldChg chg="addSp delSp modSp add">
        <pc:chgData name="Jason Penniman" userId="a53340c60eabc8a3" providerId="LiveId" clId="{F499E4B6-7C6D-4D46-A98B-D7B7F1A3CD8B}" dt="2020-01-19T14:56:19.428" v="4131" actId="14100"/>
        <pc:sldMkLst>
          <pc:docMk/>
          <pc:sldMk cId="2791853845" sldId="378"/>
        </pc:sldMkLst>
        <pc:spChg chg="mod">
          <ac:chgData name="Jason Penniman" userId="a53340c60eabc8a3" providerId="LiveId" clId="{F499E4B6-7C6D-4D46-A98B-D7B7F1A3CD8B}" dt="2020-01-19T14:52:04.887" v="4018" actId="20577"/>
          <ac:spMkLst>
            <pc:docMk/>
            <pc:sldMk cId="2791853845" sldId="378"/>
            <ac:spMk id="2" creationId="{8EFBDBF5-5CFE-48E1-A4BA-0C4F1E88E94F}"/>
          </ac:spMkLst>
        </pc:spChg>
        <pc:spChg chg="del">
          <ac:chgData name="Jason Penniman" userId="a53340c60eabc8a3" providerId="LiveId" clId="{F499E4B6-7C6D-4D46-A98B-D7B7F1A3CD8B}" dt="2020-01-19T14:52:07.500" v="4019" actId="478"/>
          <ac:spMkLst>
            <pc:docMk/>
            <pc:sldMk cId="2791853845" sldId="378"/>
            <ac:spMk id="3" creationId="{4C03B7A3-7328-44E2-B886-D28010646334}"/>
          </ac:spMkLst>
        </pc:spChg>
        <pc:spChg chg="add del mod">
          <ac:chgData name="Jason Penniman" userId="a53340c60eabc8a3" providerId="LiveId" clId="{F499E4B6-7C6D-4D46-A98B-D7B7F1A3CD8B}" dt="2020-01-19T14:52:58.012" v="4023" actId="11529"/>
          <ac:spMkLst>
            <pc:docMk/>
            <pc:sldMk cId="2791853845" sldId="378"/>
            <ac:spMk id="7" creationId="{76991CAF-3F60-4214-A9FB-3A85A775D7B4}"/>
          </ac:spMkLst>
        </pc:spChg>
        <pc:graphicFrameChg chg="add mod modGraphic">
          <ac:chgData name="Jason Penniman" userId="a53340c60eabc8a3" providerId="LiveId" clId="{F499E4B6-7C6D-4D46-A98B-D7B7F1A3CD8B}" dt="2020-01-19T14:54:20.030" v="4091" actId="1076"/>
          <ac:graphicFrameMkLst>
            <pc:docMk/>
            <pc:sldMk cId="2791853845" sldId="378"/>
            <ac:graphicFrameMk id="5" creationId="{D729BC96-9B33-42D1-816E-99653C1C4A06}"/>
          </ac:graphicFrameMkLst>
        </pc:graphicFrameChg>
        <pc:graphicFrameChg chg="add mod modGraphic">
          <ac:chgData name="Jason Penniman" userId="a53340c60eabc8a3" providerId="LiveId" clId="{F499E4B6-7C6D-4D46-A98B-D7B7F1A3CD8B}" dt="2020-01-19T14:55:07.334" v="4106" actId="20577"/>
          <ac:graphicFrameMkLst>
            <pc:docMk/>
            <pc:sldMk cId="2791853845" sldId="378"/>
            <ac:graphicFrameMk id="8" creationId="{EF8DE10C-3290-48E3-899D-28D6A1BAFC50}"/>
          </ac:graphicFrameMkLst>
        </pc:graphicFrameChg>
        <pc:graphicFrameChg chg="add mod modGraphic">
          <ac:chgData name="Jason Penniman" userId="a53340c60eabc8a3" providerId="LiveId" clId="{F499E4B6-7C6D-4D46-A98B-D7B7F1A3CD8B}" dt="2020-01-19T14:55:13.945" v="4112" actId="20577"/>
          <ac:graphicFrameMkLst>
            <pc:docMk/>
            <pc:sldMk cId="2791853845" sldId="378"/>
            <ac:graphicFrameMk id="9" creationId="{A143CAC0-DFA2-4A43-BFC3-EE6C895DC9E5}"/>
          </ac:graphicFrameMkLst>
        </pc:graphicFrameChg>
        <pc:cxnChg chg="add mod">
          <ac:chgData name="Jason Penniman" userId="a53340c60eabc8a3" providerId="LiveId" clId="{F499E4B6-7C6D-4D46-A98B-D7B7F1A3CD8B}" dt="2020-01-19T14:56:06.105" v="4128" actId="692"/>
          <ac:cxnSpMkLst>
            <pc:docMk/>
            <pc:sldMk cId="2791853845" sldId="378"/>
            <ac:cxnSpMk id="11" creationId="{9EB1FECC-B360-44CC-9C01-68B88CEBD2E4}"/>
          </ac:cxnSpMkLst>
        </pc:cxnChg>
        <pc:cxnChg chg="add mod">
          <ac:chgData name="Jason Penniman" userId="a53340c60eabc8a3" providerId="LiveId" clId="{F499E4B6-7C6D-4D46-A98B-D7B7F1A3CD8B}" dt="2020-01-19T14:56:19.428" v="4131" actId="14100"/>
          <ac:cxnSpMkLst>
            <pc:docMk/>
            <pc:sldMk cId="2791853845" sldId="378"/>
            <ac:cxnSpMk id="14" creationId="{8C57ABDF-05DB-4D2A-B284-3A7ADDAA84F0}"/>
          </ac:cxnSpMkLst>
        </pc:cxnChg>
      </pc:sldChg>
      <pc:sldChg chg="addSp delSp modSp add del">
        <pc:chgData name="Jason Penniman" userId="a53340c60eabc8a3" providerId="LiveId" clId="{F499E4B6-7C6D-4D46-A98B-D7B7F1A3CD8B}" dt="2020-01-20T20:10:35" v="5383" actId="2696"/>
        <pc:sldMkLst>
          <pc:docMk/>
          <pc:sldMk cId="3821475534" sldId="379"/>
        </pc:sldMkLst>
        <pc:spChg chg="del">
          <ac:chgData name="Jason Penniman" userId="a53340c60eabc8a3" providerId="LiveId" clId="{F499E4B6-7C6D-4D46-A98B-D7B7F1A3CD8B}" dt="2020-01-19T15:19:39.705" v="4133"/>
          <ac:spMkLst>
            <pc:docMk/>
            <pc:sldMk cId="3821475534" sldId="379"/>
            <ac:spMk id="2" creationId="{F9EB03D8-0FCB-4516-A587-7B84A7B3730C}"/>
          </ac:spMkLst>
        </pc:spChg>
        <pc:spChg chg="del">
          <ac:chgData name="Jason Penniman" userId="a53340c60eabc8a3" providerId="LiveId" clId="{F499E4B6-7C6D-4D46-A98B-D7B7F1A3CD8B}" dt="2020-01-19T15:19:39.705" v="4133"/>
          <ac:spMkLst>
            <pc:docMk/>
            <pc:sldMk cId="3821475534" sldId="379"/>
            <ac:spMk id="3" creationId="{1572CAC8-395A-47A1-98EF-EEF7857AD82B}"/>
          </ac:spMkLst>
        </pc:spChg>
        <pc:spChg chg="add mod">
          <ac:chgData name="Jason Penniman" userId="a53340c60eabc8a3" providerId="LiveId" clId="{F499E4B6-7C6D-4D46-A98B-D7B7F1A3CD8B}" dt="2020-01-20T19:58:18.611" v="5199" actId="14100"/>
          <ac:spMkLst>
            <pc:docMk/>
            <pc:sldMk cId="3821475534" sldId="379"/>
            <ac:spMk id="4" creationId="{1C6385E8-3132-4802-B729-0A3E593A5D76}"/>
          </ac:spMkLst>
        </pc:spChg>
        <pc:spChg chg="add mod">
          <ac:chgData name="Jason Penniman" userId="a53340c60eabc8a3" providerId="LiveId" clId="{F499E4B6-7C6D-4D46-A98B-D7B7F1A3CD8B}" dt="2020-01-20T20:09:54.044" v="5334"/>
          <ac:spMkLst>
            <pc:docMk/>
            <pc:sldMk cId="3821475534" sldId="379"/>
            <ac:spMk id="5" creationId="{561B30CD-A9B4-48B6-887C-0594F63D8F9C}"/>
          </ac:spMkLst>
        </pc:spChg>
        <pc:picChg chg="add mod">
          <ac:chgData name="Jason Penniman" userId="a53340c60eabc8a3" providerId="LiveId" clId="{F499E4B6-7C6D-4D46-A98B-D7B7F1A3CD8B}" dt="2020-01-20T19:58:15.209" v="5198" actId="1076"/>
          <ac:picMkLst>
            <pc:docMk/>
            <pc:sldMk cId="3821475534" sldId="379"/>
            <ac:picMk id="6" creationId="{B715AE95-79BA-4ECB-85AA-1D79B2265DE5}"/>
          </ac:picMkLst>
        </pc:picChg>
      </pc:sldChg>
      <pc:sldChg chg="addSp delSp modSp add modAnim">
        <pc:chgData name="Jason Penniman" userId="a53340c60eabc8a3" providerId="LiveId" clId="{F499E4B6-7C6D-4D46-A98B-D7B7F1A3CD8B}" dt="2020-01-19T16:34:18.997" v="4617"/>
        <pc:sldMkLst>
          <pc:docMk/>
          <pc:sldMk cId="178791071" sldId="380"/>
        </pc:sldMkLst>
        <pc:spChg chg="del">
          <ac:chgData name="Jason Penniman" userId="a53340c60eabc8a3" providerId="LiveId" clId="{F499E4B6-7C6D-4D46-A98B-D7B7F1A3CD8B}" dt="2020-01-19T15:21:17.594" v="4223"/>
          <ac:spMkLst>
            <pc:docMk/>
            <pc:sldMk cId="178791071" sldId="380"/>
            <ac:spMk id="2" creationId="{838BB8AA-7D15-482C-95A9-36ABD74E7410}"/>
          </ac:spMkLst>
        </pc:spChg>
        <pc:spChg chg="del">
          <ac:chgData name="Jason Penniman" userId="a53340c60eabc8a3" providerId="LiveId" clId="{F499E4B6-7C6D-4D46-A98B-D7B7F1A3CD8B}" dt="2020-01-19T15:21:17.594" v="4223"/>
          <ac:spMkLst>
            <pc:docMk/>
            <pc:sldMk cId="178791071" sldId="380"/>
            <ac:spMk id="3" creationId="{C1015E3D-B621-488F-BA4A-BDF2AF6174FE}"/>
          </ac:spMkLst>
        </pc:spChg>
        <pc:spChg chg="add mod">
          <ac:chgData name="Jason Penniman" userId="a53340c60eabc8a3" providerId="LiveId" clId="{F499E4B6-7C6D-4D46-A98B-D7B7F1A3CD8B}" dt="2020-01-19T15:21:28.371" v="4240" actId="20577"/>
          <ac:spMkLst>
            <pc:docMk/>
            <pc:sldMk cId="178791071" sldId="380"/>
            <ac:spMk id="5" creationId="{B4B1B780-F54C-4B44-A8BD-BD2F65BBCFFD}"/>
          </ac:spMkLst>
        </pc:spChg>
        <pc:spChg chg="add mod">
          <ac:chgData name="Jason Penniman" userId="a53340c60eabc8a3" providerId="LiveId" clId="{F499E4B6-7C6D-4D46-A98B-D7B7F1A3CD8B}" dt="2020-01-19T15:25:44.818" v="4333" actId="1076"/>
          <ac:spMkLst>
            <pc:docMk/>
            <pc:sldMk cId="178791071" sldId="380"/>
            <ac:spMk id="6" creationId="{5C3862D0-9024-4AC8-A402-C4088E03D2FF}"/>
          </ac:spMkLst>
        </pc:spChg>
        <pc:spChg chg="add mod">
          <ac:chgData name="Jason Penniman" userId="a53340c60eabc8a3" providerId="LiveId" clId="{F499E4B6-7C6D-4D46-A98B-D7B7F1A3CD8B}" dt="2020-01-19T15:25:55.772" v="4335" actId="1076"/>
          <ac:spMkLst>
            <pc:docMk/>
            <pc:sldMk cId="178791071" sldId="380"/>
            <ac:spMk id="7" creationId="{BDC06D1A-1C9D-4575-AA9A-21E4DB12B8BD}"/>
          </ac:spMkLst>
        </pc:spChg>
        <pc:spChg chg="add mod">
          <ac:chgData name="Jason Penniman" userId="a53340c60eabc8a3" providerId="LiveId" clId="{F499E4B6-7C6D-4D46-A98B-D7B7F1A3CD8B}" dt="2020-01-19T15:26:39.978" v="4354" actId="1076"/>
          <ac:spMkLst>
            <pc:docMk/>
            <pc:sldMk cId="178791071" sldId="380"/>
            <ac:spMk id="8" creationId="{6F9199A3-3AEA-426D-A25B-B158F65305D1}"/>
          </ac:spMkLst>
        </pc:spChg>
      </pc:sldChg>
      <pc:sldChg chg="addSp delSp modSp add">
        <pc:chgData name="Jason Penniman" userId="a53340c60eabc8a3" providerId="LiveId" clId="{F499E4B6-7C6D-4D46-A98B-D7B7F1A3CD8B}" dt="2020-01-20T19:58:32.058" v="5202" actId="14100"/>
        <pc:sldMkLst>
          <pc:docMk/>
          <pc:sldMk cId="1731946786" sldId="381"/>
        </pc:sldMkLst>
        <pc:spChg chg="del">
          <ac:chgData name="Jason Penniman" userId="a53340c60eabc8a3" providerId="LiveId" clId="{F499E4B6-7C6D-4D46-A98B-D7B7F1A3CD8B}" dt="2020-01-19T15:54:58.846" v="4356"/>
          <ac:spMkLst>
            <pc:docMk/>
            <pc:sldMk cId="1731946786" sldId="381"/>
            <ac:spMk id="2" creationId="{CA7D3549-4467-4D19-98FC-1C46B65FEBC9}"/>
          </ac:spMkLst>
        </pc:spChg>
        <pc:spChg chg="del">
          <ac:chgData name="Jason Penniman" userId="a53340c60eabc8a3" providerId="LiveId" clId="{F499E4B6-7C6D-4D46-A98B-D7B7F1A3CD8B}" dt="2020-01-19T15:54:58.846" v="4356"/>
          <ac:spMkLst>
            <pc:docMk/>
            <pc:sldMk cId="1731946786" sldId="381"/>
            <ac:spMk id="3" creationId="{5417302D-AFA3-4CA6-A10D-6CA2193DBFE6}"/>
          </ac:spMkLst>
        </pc:spChg>
        <pc:spChg chg="add mod">
          <ac:chgData name="Jason Penniman" userId="a53340c60eabc8a3" providerId="LiveId" clId="{F499E4B6-7C6D-4D46-A98B-D7B7F1A3CD8B}" dt="2020-01-20T19:58:32.058" v="5202" actId="14100"/>
          <ac:spMkLst>
            <pc:docMk/>
            <pc:sldMk cId="1731946786" sldId="381"/>
            <ac:spMk id="5" creationId="{D861F421-DF66-43C3-836C-BD4F9447FEB3}"/>
          </ac:spMkLst>
        </pc:spChg>
        <pc:spChg chg="add mod">
          <ac:chgData name="Jason Penniman" userId="a53340c60eabc8a3" providerId="LiveId" clId="{F499E4B6-7C6D-4D46-A98B-D7B7F1A3CD8B}" dt="2020-01-19T15:55:26.639" v="4423" actId="20577"/>
          <ac:spMkLst>
            <pc:docMk/>
            <pc:sldMk cId="1731946786" sldId="381"/>
            <ac:spMk id="6" creationId="{A81D93E7-8AF6-4834-B884-9267268B6C07}"/>
          </ac:spMkLst>
        </pc:spChg>
        <pc:picChg chg="add mod">
          <ac:chgData name="Jason Penniman" userId="a53340c60eabc8a3" providerId="LiveId" clId="{F499E4B6-7C6D-4D46-A98B-D7B7F1A3CD8B}" dt="2020-01-20T19:58:28.724" v="5201" actId="1076"/>
          <ac:picMkLst>
            <pc:docMk/>
            <pc:sldMk cId="1731946786" sldId="381"/>
            <ac:picMk id="7" creationId="{B3782F80-CA7E-4013-BA18-220ADDED67AA}"/>
          </ac:picMkLst>
        </pc:picChg>
      </pc:sldChg>
      <pc:sldChg chg="addSp delSp modSp add">
        <pc:chgData name="Jason Penniman" userId="a53340c60eabc8a3" providerId="LiveId" clId="{F499E4B6-7C6D-4D46-A98B-D7B7F1A3CD8B}" dt="2020-01-20T19:58:44.450" v="5205" actId="14100"/>
        <pc:sldMkLst>
          <pc:docMk/>
          <pc:sldMk cId="2789524711" sldId="382"/>
        </pc:sldMkLst>
        <pc:spChg chg="del">
          <ac:chgData name="Jason Penniman" userId="a53340c60eabc8a3" providerId="LiveId" clId="{F499E4B6-7C6D-4D46-A98B-D7B7F1A3CD8B}" dt="2020-01-19T16:35:17.930" v="4619"/>
          <ac:spMkLst>
            <pc:docMk/>
            <pc:sldMk cId="2789524711" sldId="382"/>
            <ac:spMk id="2" creationId="{0863F251-FC35-4A92-9BFD-365A39F5650F}"/>
          </ac:spMkLst>
        </pc:spChg>
        <pc:spChg chg="del">
          <ac:chgData name="Jason Penniman" userId="a53340c60eabc8a3" providerId="LiveId" clId="{F499E4B6-7C6D-4D46-A98B-D7B7F1A3CD8B}" dt="2020-01-19T16:35:17.930" v="4619"/>
          <ac:spMkLst>
            <pc:docMk/>
            <pc:sldMk cId="2789524711" sldId="382"/>
            <ac:spMk id="3" creationId="{2E9A4611-EF16-4138-B34D-41604D1A490F}"/>
          </ac:spMkLst>
        </pc:spChg>
        <pc:spChg chg="add mod">
          <ac:chgData name="Jason Penniman" userId="a53340c60eabc8a3" providerId="LiveId" clId="{F499E4B6-7C6D-4D46-A98B-D7B7F1A3CD8B}" dt="2020-01-20T19:58:44.450" v="5205" actId="14100"/>
          <ac:spMkLst>
            <pc:docMk/>
            <pc:sldMk cId="2789524711" sldId="382"/>
            <ac:spMk id="5" creationId="{BDC38BEB-69DD-4D67-AF88-1248C3A6E0C1}"/>
          </ac:spMkLst>
        </pc:spChg>
        <pc:spChg chg="add mod">
          <ac:chgData name="Jason Penniman" userId="a53340c60eabc8a3" providerId="LiveId" clId="{F499E4B6-7C6D-4D46-A98B-D7B7F1A3CD8B}" dt="2020-01-19T16:36:16.108" v="4757" actId="20577"/>
          <ac:spMkLst>
            <pc:docMk/>
            <pc:sldMk cId="2789524711" sldId="382"/>
            <ac:spMk id="6" creationId="{965530B4-2187-4DC9-B6EF-5885B17F1EB3}"/>
          </ac:spMkLst>
        </pc:spChg>
        <pc:picChg chg="add mod">
          <ac:chgData name="Jason Penniman" userId="a53340c60eabc8a3" providerId="LiveId" clId="{F499E4B6-7C6D-4D46-A98B-D7B7F1A3CD8B}" dt="2020-01-20T19:58:41.515" v="5204" actId="1076"/>
          <ac:picMkLst>
            <pc:docMk/>
            <pc:sldMk cId="2789524711" sldId="382"/>
            <ac:picMk id="7" creationId="{D1E0BBA9-AF42-43B0-A5C3-89D9ECBE3C39}"/>
          </ac:picMkLst>
        </pc:picChg>
      </pc:sldChg>
      <pc:sldChg chg="addSp delSp modSp add">
        <pc:chgData name="Jason Penniman" userId="a53340c60eabc8a3" providerId="LiveId" clId="{F499E4B6-7C6D-4D46-A98B-D7B7F1A3CD8B}" dt="2020-01-20T19:58:54.939" v="5208" actId="14100"/>
        <pc:sldMkLst>
          <pc:docMk/>
          <pc:sldMk cId="3178910722" sldId="383"/>
        </pc:sldMkLst>
        <pc:spChg chg="del">
          <ac:chgData name="Jason Penniman" userId="a53340c60eabc8a3" providerId="LiveId" clId="{F499E4B6-7C6D-4D46-A98B-D7B7F1A3CD8B}" dt="2020-01-19T16:37:44.153" v="4759"/>
          <ac:spMkLst>
            <pc:docMk/>
            <pc:sldMk cId="3178910722" sldId="383"/>
            <ac:spMk id="2" creationId="{170F3158-E7E2-4C5D-9F44-5B8267FE942D}"/>
          </ac:spMkLst>
        </pc:spChg>
        <pc:spChg chg="del">
          <ac:chgData name="Jason Penniman" userId="a53340c60eabc8a3" providerId="LiveId" clId="{F499E4B6-7C6D-4D46-A98B-D7B7F1A3CD8B}" dt="2020-01-19T16:37:44.153" v="4759"/>
          <ac:spMkLst>
            <pc:docMk/>
            <pc:sldMk cId="3178910722" sldId="383"/>
            <ac:spMk id="3" creationId="{AFB202C2-6235-461B-8745-01E56944CD11}"/>
          </ac:spMkLst>
        </pc:spChg>
        <pc:spChg chg="add mod">
          <ac:chgData name="Jason Penniman" userId="a53340c60eabc8a3" providerId="LiveId" clId="{F499E4B6-7C6D-4D46-A98B-D7B7F1A3CD8B}" dt="2020-01-20T19:58:54.939" v="5208" actId="14100"/>
          <ac:spMkLst>
            <pc:docMk/>
            <pc:sldMk cId="3178910722" sldId="383"/>
            <ac:spMk id="5" creationId="{7FF7A31D-854F-480D-B6A3-2028BA1D75C2}"/>
          </ac:spMkLst>
        </pc:spChg>
        <pc:spChg chg="add mod">
          <ac:chgData name="Jason Penniman" userId="a53340c60eabc8a3" providerId="LiveId" clId="{F499E4B6-7C6D-4D46-A98B-D7B7F1A3CD8B}" dt="2020-01-19T16:38:21.976" v="4869" actId="20577"/>
          <ac:spMkLst>
            <pc:docMk/>
            <pc:sldMk cId="3178910722" sldId="383"/>
            <ac:spMk id="6" creationId="{5EABE6CE-778C-412F-B2B8-917A5BCDCCE3}"/>
          </ac:spMkLst>
        </pc:spChg>
        <pc:picChg chg="add mod">
          <ac:chgData name="Jason Penniman" userId="a53340c60eabc8a3" providerId="LiveId" clId="{F499E4B6-7C6D-4D46-A98B-D7B7F1A3CD8B}" dt="2020-01-20T19:58:51.643" v="5207" actId="1076"/>
          <ac:picMkLst>
            <pc:docMk/>
            <pc:sldMk cId="3178910722" sldId="383"/>
            <ac:picMk id="7" creationId="{57C2FCAF-7CA8-4A2F-91A0-C78EC5B89E53}"/>
          </ac:picMkLst>
        </pc:picChg>
      </pc:sldChg>
      <pc:sldChg chg="add ord">
        <pc:chgData name="Jason Penniman" userId="a53340c60eabc8a3" providerId="LiveId" clId="{F499E4B6-7C6D-4D46-A98B-D7B7F1A3CD8B}" dt="2020-01-19T20:37:41.965" v="5064"/>
        <pc:sldMkLst>
          <pc:docMk/>
          <pc:sldMk cId="1345725227" sldId="384"/>
        </pc:sldMkLst>
      </pc:sldChg>
      <pc:sldChg chg="modSp add">
        <pc:chgData name="Jason Penniman" userId="a53340c60eabc8a3" providerId="LiveId" clId="{F499E4B6-7C6D-4D46-A98B-D7B7F1A3CD8B}" dt="2020-01-20T18:59:27.356" v="5150"/>
        <pc:sldMkLst>
          <pc:docMk/>
          <pc:sldMk cId="362269245" sldId="385"/>
        </pc:sldMkLst>
        <pc:spChg chg="mod">
          <ac:chgData name="Jason Penniman" userId="a53340c60eabc8a3" providerId="LiveId" clId="{F499E4B6-7C6D-4D46-A98B-D7B7F1A3CD8B}" dt="2020-01-20T18:50:35.411" v="5088" actId="20577"/>
          <ac:spMkLst>
            <pc:docMk/>
            <pc:sldMk cId="362269245" sldId="385"/>
            <ac:spMk id="2" creationId="{8E4C222C-DC07-4077-BC50-1BF3762B685F}"/>
          </ac:spMkLst>
        </pc:spChg>
        <pc:spChg chg="mod">
          <ac:chgData name="Jason Penniman" userId="a53340c60eabc8a3" providerId="LiveId" clId="{F499E4B6-7C6D-4D46-A98B-D7B7F1A3CD8B}" dt="2020-01-20T18:59:27.356" v="5150"/>
          <ac:spMkLst>
            <pc:docMk/>
            <pc:sldMk cId="362269245" sldId="385"/>
            <ac:spMk id="3" creationId="{57243B9C-EACB-40B7-8CB0-30F4DC081993}"/>
          </ac:spMkLst>
        </pc:spChg>
      </pc:sldChg>
      <pc:sldChg chg="modSp add">
        <pc:chgData name="Jason Penniman" userId="a53340c60eabc8a3" providerId="LiveId" clId="{F499E4B6-7C6D-4D46-A98B-D7B7F1A3CD8B}" dt="2020-01-20T18:59:19.336" v="5148" actId="20577"/>
        <pc:sldMkLst>
          <pc:docMk/>
          <pc:sldMk cId="595800955" sldId="386"/>
        </pc:sldMkLst>
        <pc:spChg chg="mod">
          <ac:chgData name="Jason Penniman" userId="a53340c60eabc8a3" providerId="LiveId" clId="{F499E4B6-7C6D-4D46-A98B-D7B7F1A3CD8B}" dt="2020-01-20T18:59:19.336" v="5148" actId="20577"/>
          <ac:spMkLst>
            <pc:docMk/>
            <pc:sldMk cId="595800955" sldId="386"/>
            <ac:spMk id="2" creationId="{CBE9961B-7855-44A6-9376-5BDA25E55E64}"/>
          </ac:spMkLst>
        </pc:spChg>
        <pc:spChg chg="mod">
          <ac:chgData name="Jason Penniman" userId="a53340c60eabc8a3" providerId="LiveId" clId="{F499E4B6-7C6D-4D46-A98B-D7B7F1A3CD8B}" dt="2020-01-20T18:56:58.722" v="5128" actId="20577"/>
          <ac:spMkLst>
            <pc:docMk/>
            <pc:sldMk cId="595800955" sldId="386"/>
            <ac:spMk id="3" creationId="{E993EB75-8543-4668-B13B-6AFAE2307500}"/>
          </ac:spMkLst>
        </pc:spChg>
      </pc:sldChg>
      <pc:sldChg chg="addSp modSp add modTransition">
        <pc:chgData name="Jason Penniman" userId="a53340c60eabc8a3" providerId="LiveId" clId="{F499E4B6-7C6D-4D46-A98B-D7B7F1A3CD8B}" dt="2020-01-20T20:16:45.917" v="5410" actId="693"/>
        <pc:sldMkLst>
          <pc:docMk/>
          <pc:sldMk cId="2703942236" sldId="387"/>
        </pc:sldMkLst>
        <pc:cxnChg chg="add mod">
          <ac:chgData name="Jason Penniman" userId="a53340c60eabc8a3" providerId="LiveId" clId="{F499E4B6-7C6D-4D46-A98B-D7B7F1A3CD8B}" dt="2020-01-20T20:16:45.917" v="5410" actId="693"/>
          <ac:cxnSpMkLst>
            <pc:docMk/>
            <pc:sldMk cId="2703942236" sldId="387"/>
            <ac:cxnSpMk id="3" creationId="{8B83D502-3F49-4827-BA0A-29EC5BED7B13}"/>
          </ac:cxnSpMkLst>
        </pc:cxnChg>
        <pc:cxnChg chg="add mod">
          <ac:chgData name="Jason Penniman" userId="a53340c60eabc8a3" providerId="LiveId" clId="{F499E4B6-7C6D-4D46-A98B-D7B7F1A3CD8B}" dt="2020-01-20T20:16:45.917" v="5410" actId="693"/>
          <ac:cxnSpMkLst>
            <pc:docMk/>
            <pc:sldMk cId="2703942236" sldId="387"/>
            <ac:cxnSpMk id="12" creationId="{705574A3-25D0-4785-AC1F-C6442C79207D}"/>
          </ac:cxnSpMkLst>
        </pc:cxnChg>
      </pc:sldChg>
      <pc:sldChg chg="modSp add modAnim">
        <pc:chgData name="Jason Penniman" userId="a53340c60eabc8a3" providerId="LiveId" clId="{F499E4B6-7C6D-4D46-A98B-D7B7F1A3CD8B}" dt="2020-01-20T21:27:23.684" v="5550" actId="27636"/>
        <pc:sldMkLst>
          <pc:docMk/>
          <pc:sldMk cId="3437177049" sldId="388"/>
        </pc:sldMkLst>
        <pc:spChg chg="mod">
          <ac:chgData name="Jason Penniman" userId="a53340c60eabc8a3" providerId="LiveId" clId="{F499E4B6-7C6D-4D46-A98B-D7B7F1A3CD8B}" dt="2020-01-20T21:27:16.959" v="5546" actId="20577"/>
          <ac:spMkLst>
            <pc:docMk/>
            <pc:sldMk cId="3437177049" sldId="388"/>
            <ac:spMk id="5" creationId="{55CAB127-3258-48ED-969C-E0517D8D95F7}"/>
          </ac:spMkLst>
        </pc:spChg>
        <pc:spChg chg="mod">
          <ac:chgData name="Jason Penniman" userId="a53340c60eabc8a3" providerId="LiveId" clId="{F499E4B6-7C6D-4D46-A98B-D7B7F1A3CD8B}" dt="2020-01-20T21:27:23.684" v="5550" actId="27636"/>
          <ac:spMkLst>
            <pc:docMk/>
            <pc:sldMk cId="3437177049" sldId="388"/>
            <ac:spMk id="6" creationId="{2071ECCA-BEBB-4509-892C-DECB32AF81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7F012-38C7-4A51-8407-4E1626DDB7EA}"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7829-6833-49EA-A182-69C45F439246}" type="slidenum">
              <a:rPr lang="en-US" smtClean="0"/>
              <a:t>‹#›</a:t>
            </a:fld>
            <a:endParaRPr lang="en-US"/>
          </a:p>
        </p:txBody>
      </p:sp>
    </p:spTree>
    <p:extLst>
      <p:ext uri="{BB962C8B-B14F-4D97-AF65-F5344CB8AC3E}">
        <p14:creationId xmlns:p14="http://schemas.microsoft.com/office/powerpoint/2010/main" val="10828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running microservices in production?</a:t>
            </a:r>
          </a:p>
          <a:p>
            <a:endParaRPr lang="en-US" dirty="0"/>
          </a:p>
          <a:p>
            <a:r>
              <a:rPr lang="en-US" dirty="0"/>
              <a:t>Who is on that path or wants to be?</a:t>
            </a:r>
          </a:p>
          <a:p>
            <a:endParaRPr lang="en-US" dirty="0"/>
          </a:p>
          <a:p>
            <a:r>
              <a:rPr lang="en-US" dirty="0"/>
              <a:t>Who thinks this microservices thing is a load of rubbish and loves their monolith?</a:t>
            </a:r>
          </a:p>
        </p:txBody>
      </p:sp>
      <p:sp>
        <p:nvSpPr>
          <p:cNvPr id="4" name="Slide Number Placeholder 3"/>
          <p:cNvSpPr>
            <a:spLocks noGrp="1"/>
          </p:cNvSpPr>
          <p:nvPr>
            <p:ph type="sldNum" sz="quarter" idx="5"/>
          </p:nvPr>
        </p:nvSpPr>
        <p:spPr/>
        <p:txBody>
          <a:bodyPr/>
          <a:lstStyle/>
          <a:p>
            <a:fld id="{4D3D7829-6833-49EA-A182-69C45F439246}" type="slidenum">
              <a:rPr lang="en-US" smtClean="0"/>
              <a:t>1</a:t>
            </a:fld>
            <a:endParaRPr lang="en-US"/>
          </a:p>
        </p:txBody>
      </p:sp>
    </p:spTree>
    <p:extLst>
      <p:ext uri="{BB962C8B-B14F-4D97-AF65-F5344CB8AC3E}">
        <p14:creationId xmlns:p14="http://schemas.microsoft.com/office/powerpoint/2010/main" val="52357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a:t>
            </a:fld>
            <a:endParaRPr lang="en-US"/>
          </a:p>
        </p:txBody>
      </p:sp>
    </p:spTree>
    <p:extLst>
      <p:ext uri="{BB962C8B-B14F-4D97-AF65-F5344CB8AC3E}">
        <p14:creationId xmlns:p14="http://schemas.microsoft.com/office/powerpoint/2010/main" val="41693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credit is given to Clarence "Kelly" Johnson for coining the phrase, though there is a little lost in translation over time.  He was referring to the need for repairs to the planes he and his team were designing/building to be able to be performed by the average mechanic with simple, basic tools, and for those repairs to be made quickly.  Keeping the design/engineering simple, allowed them to be repaired quickly by the average mechanic with the basic tools in any tool box.  So we should really say:  Keep it simple and stupid.  This applies to software engineering just as well as mechanical engineering.  Make sure your design and code implementation can be read, understood, and maintained by the "average" developer.</a:t>
            </a:r>
          </a:p>
        </p:txBody>
      </p:sp>
      <p:sp>
        <p:nvSpPr>
          <p:cNvPr id="4" name="Slide Number Placeholder 3"/>
          <p:cNvSpPr>
            <a:spLocks noGrp="1"/>
          </p:cNvSpPr>
          <p:nvPr>
            <p:ph type="sldNum" sz="quarter" idx="10"/>
          </p:nvPr>
        </p:nvSpPr>
        <p:spPr/>
        <p:txBody>
          <a:bodyPr/>
          <a:lstStyle/>
          <a:p>
            <a:fld id="{5BD75E5B-67DD-4AA3-AEF0-DCC911A40A86}" type="slidenum">
              <a:rPr lang="en-US" smtClean="0"/>
              <a:t>23</a:t>
            </a:fld>
            <a:endParaRPr lang="en-US"/>
          </a:p>
        </p:txBody>
      </p:sp>
    </p:spTree>
    <p:extLst>
      <p:ext uri="{BB962C8B-B14F-4D97-AF65-F5344CB8AC3E}">
        <p14:creationId xmlns:p14="http://schemas.microsoft.com/office/powerpoint/2010/main" val="254257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75E5B-67DD-4AA3-AEF0-DCC911A40A86}" type="slidenum">
              <a:rPr lang="en-US" smtClean="0"/>
              <a:t>27</a:t>
            </a:fld>
            <a:endParaRPr lang="en-US"/>
          </a:p>
        </p:txBody>
      </p:sp>
    </p:spTree>
    <p:extLst>
      <p:ext uri="{BB962C8B-B14F-4D97-AF65-F5344CB8AC3E}">
        <p14:creationId xmlns:p14="http://schemas.microsoft.com/office/powerpoint/2010/main" val="39681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FaaS</a:t>
            </a:r>
            <a:r>
              <a:rPr lang="en-US" dirty="0"/>
              <a:t>, like Amazon Lambda, drive this principle home</a:t>
            </a:r>
          </a:p>
          <a:p>
            <a:r>
              <a:rPr lang="en-US" dirty="0"/>
              <a:t>Code should fit in your head</a:t>
            </a:r>
            <a:r>
              <a:rPr lang="en-US"/>
              <a:t>… figuratively and literally.</a:t>
            </a:r>
          </a:p>
          <a:p>
            <a:endParaRPr lang="en-US"/>
          </a:p>
          <a:p>
            <a:endParaRPr lang="en-US" dirty="0"/>
          </a:p>
        </p:txBody>
      </p:sp>
      <p:sp>
        <p:nvSpPr>
          <p:cNvPr id="4" name="Slide Number Placeholder 3"/>
          <p:cNvSpPr>
            <a:spLocks noGrp="1"/>
          </p:cNvSpPr>
          <p:nvPr>
            <p:ph type="sldNum" sz="quarter" idx="5"/>
          </p:nvPr>
        </p:nvSpPr>
        <p:spPr/>
        <p:txBody>
          <a:bodyPr/>
          <a:lstStyle/>
          <a:p>
            <a:fld id="{5BD75E5B-67DD-4AA3-AEF0-DCC911A40A86}" type="slidenum">
              <a:rPr lang="en-US" smtClean="0"/>
              <a:t>28</a:t>
            </a:fld>
            <a:endParaRPr lang="en-US"/>
          </a:p>
        </p:txBody>
      </p:sp>
    </p:spTree>
    <p:extLst>
      <p:ext uri="{BB962C8B-B14F-4D97-AF65-F5344CB8AC3E}">
        <p14:creationId xmlns:p14="http://schemas.microsoft.com/office/powerpoint/2010/main" val="185616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example is CCG Gateway.</a:t>
            </a:r>
          </a:p>
        </p:txBody>
      </p:sp>
      <p:sp>
        <p:nvSpPr>
          <p:cNvPr id="4" name="Slide Number Placeholder 3"/>
          <p:cNvSpPr>
            <a:spLocks noGrp="1"/>
          </p:cNvSpPr>
          <p:nvPr>
            <p:ph type="sldNum" sz="quarter" idx="5"/>
          </p:nvPr>
        </p:nvSpPr>
        <p:spPr/>
        <p:txBody>
          <a:bodyPr/>
          <a:lstStyle/>
          <a:p>
            <a:fld id="{5BD75E5B-67DD-4AA3-AEF0-DCC911A40A86}" type="slidenum">
              <a:rPr lang="en-US" smtClean="0"/>
              <a:t>29</a:t>
            </a:fld>
            <a:endParaRPr lang="en-US"/>
          </a:p>
        </p:txBody>
      </p:sp>
    </p:spTree>
    <p:extLst>
      <p:ext uri="{BB962C8B-B14F-4D97-AF65-F5344CB8AC3E}">
        <p14:creationId xmlns:p14="http://schemas.microsoft.com/office/powerpoint/2010/main" val="1003943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75E5B-67DD-4AA3-AEF0-DCC911A40A86}" type="slidenum">
              <a:rPr lang="en-US" smtClean="0"/>
              <a:t>30</a:t>
            </a:fld>
            <a:endParaRPr lang="en-US"/>
          </a:p>
        </p:txBody>
      </p:sp>
    </p:spTree>
    <p:extLst>
      <p:ext uri="{BB962C8B-B14F-4D97-AF65-F5344CB8AC3E}">
        <p14:creationId xmlns:p14="http://schemas.microsoft.com/office/powerpoint/2010/main" val="393508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dirty="0" err="1"/>
              <a:t>XmlReader</a:t>
            </a:r>
            <a:r>
              <a:rPr lang="en-US" dirty="0"/>
              <a:t>, </a:t>
            </a:r>
            <a:r>
              <a:rPr lang="en-US" dirty="0" err="1"/>
              <a:t>XmlWriter</a:t>
            </a:r>
            <a:r>
              <a:rPr lang="en-US" dirty="0"/>
              <a:t>.</a:t>
            </a:r>
          </a:p>
          <a:p>
            <a:r>
              <a:rPr lang="en-US" dirty="0"/>
              <a:t>Microservices? Stay away from generic endpoints. Define clear, intuitive, understandable contracts.</a:t>
            </a:r>
          </a:p>
        </p:txBody>
      </p:sp>
      <p:sp>
        <p:nvSpPr>
          <p:cNvPr id="4" name="Slide Number Placeholder 3"/>
          <p:cNvSpPr>
            <a:spLocks noGrp="1"/>
          </p:cNvSpPr>
          <p:nvPr>
            <p:ph type="sldNum" sz="quarter" idx="10"/>
          </p:nvPr>
        </p:nvSpPr>
        <p:spPr/>
        <p:txBody>
          <a:bodyPr/>
          <a:lstStyle/>
          <a:p>
            <a:fld id="{5BD75E5B-67DD-4AA3-AEF0-DCC911A40A86}" type="slidenum">
              <a:rPr lang="en-US" smtClean="0"/>
              <a:t>31</a:t>
            </a:fld>
            <a:endParaRPr lang="en-US"/>
          </a:p>
        </p:txBody>
      </p:sp>
    </p:spTree>
    <p:extLst>
      <p:ext uri="{BB962C8B-B14F-4D97-AF65-F5344CB8AC3E}">
        <p14:creationId xmlns:p14="http://schemas.microsoft.com/office/powerpoint/2010/main" val="323913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67</a:t>
            </a:fld>
            <a:endParaRPr lang="en-US"/>
          </a:p>
        </p:txBody>
      </p:sp>
    </p:spTree>
    <p:extLst>
      <p:ext uri="{BB962C8B-B14F-4D97-AF65-F5344CB8AC3E}">
        <p14:creationId xmlns:p14="http://schemas.microsoft.com/office/powerpoint/2010/main" val="398999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2FB-446D-4126-867A-E3BFB69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51D14-94E2-4768-8537-BA4A97D4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3A98-2E68-42EC-A71D-212E0DF9DFC6}"/>
              </a:ext>
            </a:extLst>
          </p:cNvPr>
          <p:cNvSpPr>
            <a:spLocks noGrp="1"/>
          </p:cNvSpPr>
          <p:nvPr>
            <p:ph type="dt" sz="half" idx="10"/>
          </p:nvPr>
        </p:nvSpPr>
        <p:spPr/>
        <p:txBody>
          <a:bodyPr/>
          <a:lstStyle/>
          <a:p>
            <a:fld id="{D0AC16CF-CEFA-4AB8-B917-2106573FF13A}" type="datetime1">
              <a:rPr lang="en-US" smtClean="0"/>
              <a:t>1/21/2020</a:t>
            </a:fld>
            <a:endParaRPr lang="en-US"/>
          </a:p>
        </p:txBody>
      </p:sp>
      <p:sp>
        <p:nvSpPr>
          <p:cNvPr id="5" name="Footer Placeholder 4">
            <a:extLst>
              <a:ext uri="{FF2B5EF4-FFF2-40B4-BE49-F238E27FC236}">
                <a16:creationId xmlns:a16="http://schemas.microsoft.com/office/drawing/2014/main" id="{04FB96E3-FB78-422F-B1B7-850BDB3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FF1D8-2E23-4731-B36E-28F5ECA37D1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810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064C-80C0-4601-A741-69F1068FA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7B7DB-4A13-41F4-BB5B-05C37645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AE11-6907-40A7-8A8F-9FD32D88D8CD}"/>
              </a:ext>
            </a:extLst>
          </p:cNvPr>
          <p:cNvSpPr>
            <a:spLocks noGrp="1"/>
          </p:cNvSpPr>
          <p:nvPr>
            <p:ph type="dt" sz="half" idx="10"/>
          </p:nvPr>
        </p:nvSpPr>
        <p:spPr/>
        <p:txBody>
          <a:bodyPr/>
          <a:lstStyle/>
          <a:p>
            <a:fld id="{C2B18207-E477-469D-BFB8-90CBD52BA3C4}" type="datetime1">
              <a:rPr lang="en-US" smtClean="0"/>
              <a:t>1/21/2020</a:t>
            </a:fld>
            <a:endParaRPr lang="en-US"/>
          </a:p>
        </p:txBody>
      </p:sp>
      <p:sp>
        <p:nvSpPr>
          <p:cNvPr id="5" name="Footer Placeholder 4">
            <a:extLst>
              <a:ext uri="{FF2B5EF4-FFF2-40B4-BE49-F238E27FC236}">
                <a16:creationId xmlns:a16="http://schemas.microsoft.com/office/drawing/2014/main" id="{1089B78D-A5A6-4E44-9C95-D58F82A6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5CB2-9893-4828-B383-282905010F9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15976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4753-948C-495E-B694-8925399E2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F1C05-4586-4506-BC30-55309CC5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414-913E-4736-949F-AD8F3E237A4A}"/>
              </a:ext>
            </a:extLst>
          </p:cNvPr>
          <p:cNvSpPr>
            <a:spLocks noGrp="1"/>
          </p:cNvSpPr>
          <p:nvPr>
            <p:ph type="dt" sz="half" idx="10"/>
          </p:nvPr>
        </p:nvSpPr>
        <p:spPr/>
        <p:txBody>
          <a:bodyPr/>
          <a:lstStyle/>
          <a:p>
            <a:fld id="{E0E24376-2093-4F31-8B9D-1582C009C93F}" type="datetime1">
              <a:rPr lang="en-US" smtClean="0"/>
              <a:t>1/21/2020</a:t>
            </a:fld>
            <a:endParaRPr lang="en-US"/>
          </a:p>
        </p:txBody>
      </p:sp>
      <p:sp>
        <p:nvSpPr>
          <p:cNvPr id="5" name="Footer Placeholder 4">
            <a:extLst>
              <a:ext uri="{FF2B5EF4-FFF2-40B4-BE49-F238E27FC236}">
                <a16:creationId xmlns:a16="http://schemas.microsoft.com/office/drawing/2014/main" id="{653A21A7-E486-40BF-A94C-BF818CA3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DAA4-0EE5-4B5B-B26D-34F4E896EC0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76334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E456-D362-4964-8ED0-3421A24A5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590288-AC69-4567-B40D-9AABA7310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40D4A-657C-4FFF-8AEF-7EBA00A1D1AA}"/>
              </a:ext>
            </a:extLst>
          </p:cNvPr>
          <p:cNvSpPr>
            <a:spLocks noGrp="1"/>
          </p:cNvSpPr>
          <p:nvPr>
            <p:ph type="dt" sz="half" idx="10"/>
          </p:nvPr>
        </p:nvSpPr>
        <p:spPr/>
        <p:txBody>
          <a:bodyPr/>
          <a:lstStyle/>
          <a:p>
            <a:fld id="{DF9A6B39-3306-4DB2-B07D-270843DB9CF2}" type="datetimeFigureOut">
              <a:rPr lang="en-US" smtClean="0"/>
              <a:t>1/21/2020</a:t>
            </a:fld>
            <a:endParaRPr lang="en-US"/>
          </a:p>
        </p:txBody>
      </p:sp>
      <p:sp>
        <p:nvSpPr>
          <p:cNvPr id="5" name="Footer Placeholder 4">
            <a:extLst>
              <a:ext uri="{FF2B5EF4-FFF2-40B4-BE49-F238E27FC236}">
                <a16:creationId xmlns:a16="http://schemas.microsoft.com/office/drawing/2014/main" id="{7870F572-88B6-47F2-99F5-E208BCB47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F10BA-2908-468D-B632-CADC251C6BE7}"/>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175235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7129-5288-4848-9979-2A64B0040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2AFDD-8D77-40AA-8761-E9A3EE8FD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E8B815-A8A0-4615-BF9E-3EBC91813BDE}"/>
              </a:ext>
            </a:extLst>
          </p:cNvPr>
          <p:cNvSpPr>
            <a:spLocks noGrp="1"/>
          </p:cNvSpPr>
          <p:nvPr>
            <p:ph type="dt" sz="half" idx="10"/>
          </p:nvPr>
        </p:nvSpPr>
        <p:spPr/>
        <p:txBody>
          <a:bodyPr/>
          <a:lstStyle/>
          <a:p>
            <a:fld id="{DF9A6B39-3306-4DB2-B07D-270843DB9CF2}" type="datetimeFigureOut">
              <a:rPr lang="en-US" smtClean="0"/>
              <a:t>1/21/2020</a:t>
            </a:fld>
            <a:endParaRPr lang="en-US"/>
          </a:p>
        </p:txBody>
      </p:sp>
      <p:sp>
        <p:nvSpPr>
          <p:cNvPr id="5" name="Footer Placeholder 4">
            <a:extLst>
              <a:ext uri="{FF2B5EF4-FFF2-40B4-BE49-F238E27FC236}">
                <a16:creationId xmlns:a16="http://schemas.microsoft.com/office/drawing/2014/main" id="{52E2A58F-CADA-49D2-A7A9-675806B93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39B5E-EECF-4874-B4FC-132C6BD23EA5}"/>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242619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0ED6-3B0A-4995-9D91-AF92A4289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96CC6-F9CC-4B10-BA8D-9F5B0BB8D8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84A0D-3380-4DED-A44F-DF2AD8EC1154}"/>
              </a:ext>
            </a:extLst>
          </p:cNvPr>
          <p:cNvSpPr>
            <a:spLocks noGrp="1"/>
          </p:cNvSpPr>
          <p:nvPr>
            <p:ph type="dt" sz="half" idx="10"/>
          </p:nvPr>
        </p:nvSpPr>
        <p:spPr/>
        <p:txBody>
          <a:bodyPr/>
          <a:lstStyle/>
          <a:p>
            <a:fld id="{DF9A6B39-3306-4DB2-B07D-270843DB9CF2}" type="datetimeFigureOut">
              <a:rPr lang="en-US" smtClean="0"/>
              <a:t>1/21/2020</a:t>
            </a:fld>
            <a:endParaRPr lang="en-US"/>
          </a:p>
        </p:txBody>
      </p:sp>
      <p:sp>
        <p:nvSpPr>
          <p:cNvPr id="5" name="Footer Placeholder 4">
            <a:extLst>
              <a:ext uri="{FF2B5EF4-FFF2-40B4-BE49-F238E27FC236}">
                <a16:creationId xmlns:a16="http://schemas.microsoft.com/office/drawing/2014/main" id="{5680149C-BD12-4847-97FB-009579690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EC7F5-3DD2-40B4-9FA4-1E525EB1C554}"/>
              </a:ext>
            </a:extLst>
          </p:cNvPr>
          <p:cNvSpPr>
            <a:spLocks noGrp="1"/>
          </p:cNvSpPr>
          <p:nvPr>
            <p:ph type="sldNum" sz="quarter" idx="12"/>
          </p:nvPr>
        </p:nvSpPr>
        <p:spPr/>
        <p:txBody>
          <a:bodyPr/>
          <a:lstStyle/>
          <a:p>
            <a:fld id="{CDD0AB38-3C04-405B-9CAA-34A419877905}" type="slidenum">
              <a:rPr lang="en-US" smtClean="0"/>
              <a:t>‹#›</a:t>
            </a:fld>
            <a:endParaRPr lang="en-US"/>
          </a:p>
        </p:txBody>
      </p:sp>
    </p:spTree>
    <p:extLst>
      <p:ext uri="{BB962C8B-B14F-4D97-AF65-F5344CB8AC3E}">
        <p14:creationId xmlns:p14="http://schemas.microsoft.com/office/powerpoint/2010/main" val="311574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65C-533D-4F82-A475-2170C879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94DD3-1320-4D7D-9669-AC34F5107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E7DA7-8653-4DF5-80F5-5B5690019515}"/>
              </a:ext>
            </a:extLst>
          </p:cNvPr>
          <p:cNvSpPr>
            <a:spLocks noGrp="1"/>
          </p:cNvSpPr>
          <p:nvPr>
            <p:ph type="dt" sz="half" idx="10"/>
          </p:nvPr>
        </p:nvSpPr>
        <p:spPr/>
        <p:txBody>
          <a:bodyPr/>
          <a:lstStyle/>
          <a:p>
            <a:fld id="{B7F005A9-C173-430D-BE88-F1EA59487921}" type="datetime1">
              <a:rPr lang="en-US" smtClean="0"/>
              <a:t>1/21/2020</a:t>
            </a:fld>
            <a:endParaRPr lang="en-US"/>
          </a:p>
        </p:txBody>
      </p:sp>
      <p:sp>
        <p:nvSpPr>
          <p:cNvPr id="5" name="Footer Placeholder 4">
            <a:extLst>
              <a:ext uri="{FF2B5EF4-FFF2-40B4-BE49-F238E27FC236}">
                <a16:creationId xmlns:a16="http://schemas.microsoft.com/office/drawing/2014/main" id="{FF00ABE6-AF0C-45B5-9EED-93C83C59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D0DC-21AF-483F-B7FE-AFFF1243FA18}"/>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6914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C16-F566-42C9-B92E-2A812CC87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4D2B5-857E-4EC4-B6E9-6567529A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BB686-89B8-4CC2-9962-D38881C138D0}"/>
              </a:ext>
            </a:extLst>
          </p:cNvPr>
          <p:cNvSpPr>
            <a:spLocks noGrp="1"/>
          </p:cNvSpPr>
          <p:nvPr>
            <p:ph type="dt" sz="half" idx="10"/>
          </p:nvPr>
        </p:nvSpPr>
        <p:spPr/>
        <p:txBody>
          <a:bodyPr/>
          <a:lstStyle/>
          <a:p>
            <a:fld id="{F1AFB85F-333D-4E2E-9950-8ADFCBD745FB}" type="datetime1">
              <a:rPr lang="en-US" smtClean="0"/>
              <a:t>1/21/2020</a:t>
            </a:fld>
            <a:endParaRPr lang="en-US"/>
          </a:p>
        </p:txBody>
      </p:sp>
      <p:sp>
        <p:nvSpPr>
          <p:cNvPr id="5" name="Footer Placeholder 4">
            <a:extLst>
              <a:ext uri="{FF2B5EF4-FFF2-40B4-BE49-F238E27FC236}">
                <a16:creationId xmlns:a16="http://schemas.microsoft.com/office/drawing/2014/main" id="{6B6AAC92-8726-44AD-A82E-FDD509262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8A4D-5117-4853-BCC6-3796DB57F22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261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7FA-48F3-41AE-B83E-6B12FFCFE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2899C-E420-4506-B31F-64BEE16AE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AFD9E-E2CB-4A26-92AE-528B1172C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D976C-3154-4BCA-B004-2E2CCD3F602C}"/>
              </a:ext>
            </a:extLst>
          </p:cNvPr>
          <p:cNvSpPr>
            <a:spLocks noGrp="1"/>
          </p:cNvSpPr>
          <p:nvPr>
            <p:ph type="dt" sz="half" idx="10"/>
          </p:nvPr>
        </p:nvSpPr>
        <p:spPr/>
        <p:txBody>
          <a:bodyPr/>
          <a:lstStyle/>
          <a:p>
            <a:fld id="{FFB0B5E1-7714-4267-84B3-DF99D24D419E}" type="datetime1">
              <a:rPr lang="en-US" smtClean="0"/>
              <a:t>1/21/2020</a:t>
            </a:fld>
            <a:endParaRPr lang="en-US"/>
          </a:p>
        </p:txBody>
      </p:sp>
      <p:sp>
        <p:nvSpPr>
          <p:cNvPr id="6" name="Footer Placeholder 5">
            <a:extLst>
              <a:ext uri="{FF2B5EF4-FFF2-40B4-BE49-F238E27FC236}">
                <a16:creationId xmlns:a16="http://schemas.microsoft.com/office/drawing/2014/main" id="{F81B8616-EA31-4FA4-8B7B-7F671BA6C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F9898-F2CB-40CC-968F-53157225EE7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4116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BF7-1528-4364-BC71-221BC04FA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228A6-6F2F-491B-A8DA-4CEA50D2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C346-B924-42F9-BA41-04D7BF01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07527-F1BF-4D77-BEC2-79ED2B496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EACC-139A-4AC7-A953-484D463F3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AA63-1962-4B9D-9156-93EA70345B7C}"/>
              </a:ext>
            </a:extLst>
          </p:cNvPr>
          <p:cNvSpPr>
            <a:spLocks noGrp="1"/>
          </p:cNvSpPr>
          <p:nvPr>
            <p:ph type="dt" sz="half" idx="10"/>
          </p:nvPr>
        </p:nvSpPr>
        <p:spPr/>
        <p:txBody>
          <a:bodyPr/>
          <a:lstStyle/>
          <a:p>
            <a:fld id="{5553DBB5-4FC9-41FE-A5DD-41D80D8FA4D8}" type="datetime1">
              <a:rPr lang="en-US" smtClean="0"/>
              <a:t>1/21/2020</a:t>
            </a:fld>
            <a:endParaRPr lang="en-US"/>
          </a:p>
        </p:txBody>
      </p:sp>
      <p:sp>
        <p:nvSpPr>
          <p:cNvPr id="8" name="Footer Placeholder 7">
            <a:extLst>
              <a:ext uri="{FF2B5EF4-FFF2-40B4-BE49-F238E27FC236}">
                <a16:creationId xmlns:a16="http://schemas.microsoft.com/office/drawing/2014/main" id="{E45B7AA1-1F90-4335-899F-7911E323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3E20-DC49-4B78-A0FE-0CFA6675872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6322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3FF2-B0E7-4FC0-8110-3EF476561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188A-EC5D-4869-B483-C44DD8B4DDC2}"/>
              </a:ext>
            </a:extLst>
          </p:cNvPr>
          <p:cNvSpPr>
            <a:spLocks noGrp="1"/>
          </p:cNvSpPr>
          <p:nvPr>
            <p:ph type="dt" sz="half" idx="10"/>
          </p:nvPr>
        </p:nvSpPr>
        <p:spPr/>
        <p:txBody>
          <a:bodyPr/>
          <a:lstStyle/>
          <a:p>
            <a:fld id="{2C89F4E2-84E7-40DF-8A94-C3E00C3E6C6A}" type="datetime1">
              <a:rPr lang="en-US" smtClean="0"/>
              <a:t>1/21/2020</a:t>
            </a:fld>
            <a:endParaRPr lang="en-US"/>
          </a:p>
        </p:txBody>
      </p:sp>
      <p:sp>
        <p:nvSpPr>
          <p:cNvPr id="4" name="Footer Placeholder 3">
            <a:extLst>
              <a:ext uri="{FF2B5EF4-FFF2-40B4-BE49-F238E27FC236}">
                <a16:creationId xmlns:a16="http://schemas.microsoft.com/office/drawing/2014/main" id="{F85C9CCA-17C2-4BFF-B9D9-BB63B95CB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3061-39B3-4F47-948C-1D5C9B7F6F6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091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5A7B7-0AE5-4928-8960-6F766B978D42}"/>
              </a:ext>
            </a:extLst>
          </p:cNvPr>
          <p:cNvSpPr>
            <a:spLocks noGrp="1"/>
          </p:cNvSpPr>
          <p:nvPr>
            <p:ph type="dt" sz="half" idx="10"/>
          </p:nvPr>
        </p:nvSpPr>
        <p:spPr/>
        <p:txBody>
          <a:bodyPr/>
          <a:lstStyle/>
          <a:p>
            <a:fld id="{8181C7FC-66C1-4D04-B8E7-A02AA122A2B6}" type="datetime1">
              <a:rPr lang="en-US" smtClean="0"/>
              <a:t>1/21/2020</a:t>
            </a:fld>
            <a:endParaRPr lang="en-US"/>
          </a:p>
        </p:txBody>
      </p:sp>
      <p:sp>
        <p:nvSpPr>
          <p:cNvPr id="3" name="Footer Placeholder 2">
            <a:extLst>
              <a:ext uri="{FF2B5EF4-FFF2-40B4-BE49-F238E27FC236}">
                <a16:creationId xmlns:a16="http://schemas.microsoft.com/office/drawing/2014/main" id="{EB0AAD08-BFD5-40B0-BFD5-082B8AB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C37B5-0B16-44B2-95F5-4C0FA1FED34D}"/>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186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0D-B6C1-4FC9-9031-C13AE059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501A-2636-493C-B367-E3AA57834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FBDB1-DC48-4F30-940A-D54E9992E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562BF-A55A-4C55-AD81-672107008B9B}"/>
              </a:ext>
            </a:extLst>
          </p:cNvPr>
          <p:cNvSpPr>
            <a:spLocks noGrp="1"/>
          </p:cNvSpPr>
          <p:nvPr>
            <p:ph type="dt" sz="half" idx="10"/>
          </p:nvPr>
        </p:nvSpPr>
        <p:spPr/>
        <p:txBody>
          <a:bodyPr/>
          <a:lstStyle/>
          <a:p>
            <a:fld id="{C8597F24-A0DB-405C-973C-1C5C5E3A9D86}" type="datetime1">
              <a:rPr lang="en-US" smtClean="0"/>
              <a:t>1/21/2020</a:t>
            </a:fld>
            <a:endParaRPr lang="en-US"/>
          </a:p>
        </p:txBody>
      </p:sp>
      <p:sp>
        <p:nvSpPr>
          <p:cNvPr id="6" name="Footer Placeholder 5">
            <a:extLst>
              <a:ext uri="{FF2B5EF4-FFF2-40B4-BE49-F238E27FC236}">
                <a16:creationId xmlns:a16="http://schemas.microsoft.com/office/drawing/2014/main" id="{BEB4B879-7C2E-48B0-8EC6-B380D7A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7ABA-A63C-40B8-B6E6-19506988359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621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AC69-8095-4A4F-A4CA-71E4B9070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77EA-D8C0-4BD5-9106-61A33860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C8A1B52-10DB-4403-A5DE-5C320287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1FD6-AC34-4C44-BF7D-B2829FA7A05B}"/>
              </a:ext>
            </a:extLst>
          </p:cNvPr>
          <p:cNvSpPr>
            <a:spLocks noGrp="1"/>
          </p:cNvSpPr>
          <p:nvPr>
            <p:ph type="dt" sz="half" idx="10"/>
          </p:nvPr>
        </p:nvSpPr>
        <p:spPr/>
        <p:txBody>
          <a:bodyPr/>
          <a:lstStyle/>
          <a:p>
            <a:fld id="{E9BE91BF-F4A8-4BDE-805F-8BFCB650F984}" type="datetime1">
              <a:rPr lang="en-US" smtClean="0"/>
              <a:t>1/21/2020</a:t>
            </a:fld>
            <a:endParaRPr lang="en-US"/>
          </a:p>
        </p:txBody>
      </p:sp>
      <p:sp>
        <p:nvSpPr>
          <p:cNvPr id="6" name="Footer Placeholder 5">
            <a:extLst>
              <a:ext uri="{FF2B5EF4-FFF2-40B4-BE49-F238E27FC236}">
                <a16:creationId xmlns:a16="http://schemas.microsoft.com/office/drawing/2014/main" id="{6D45FCA5-22C2-4880-881C-D7590477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7AD6-4C6C-403F-BCFE-B29E5134018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6436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7DD84-5477-443C-A07F-ED9281B68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47569-DB2A-446B-9A82-7C09F3C6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DB9F-CC1C-424B-838F-C306674D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D2C6-4BB7-4743-B712-B5CAF0676045}" type="datetime1">
              <a:rPr lang="en-US" smtClean="0"/>
              <a:t>1/21/2020</a:t>
            </a:fld>
            <a:endParaRPr lang="en-US"/>
          </a:p>
        </p:txBody>
      </p:sp>
      <p:sp>
        <p:nvSpPr>
          <p:cNvPr id="5" name="Footer Placeholder 4">
            <a:extLst>
              <a:ext uri="{FF2B5EF4-FFF2-40B4-BE49-F238E27FC236}">
                <a16:creationId xmlns:a16="http://schemas.microsoft.com/office/drawing/2014/main" id="{0F21E26B-8985-4F3B-972C-867A7D95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6B9F2-0C5A-434B-8301-60A36624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E137-1981-4A6E-942B-1AACE1746372}" type="slidenum">
              <a:rPr lang="en-US" smtClean="0"/>
              <a:t>‹#›</a:t>
            </a:fld>
            <a:endParaRPr lang="en-US"/>
          </a:p>
        </p:txBody>
      </p:sp>
      <p:pic>
        <p:nvPicPr>
          <p:cNvPr id="7" name="Picture 6">
            <a:extLst>
              <a:ext uri="{FF2B5EF4-FFF2-40B4-BE49-F238E27FC236}">
                <a16:creationId xmlns:a16="http://schemas.microsoft.com/office/drawing/2014/main" id="{C9029754-E679-4E00-B0FF-A6B0D9D9B72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31" y="6303454"/>
            <a:ext cx="603738" cy="470916"/>
          </a:xfrm>
          <a:prstGeom prst="rect">
            <a:avLst/>
          </a:prstGeom>
        </p:spPr>
      </p:pic>
    </p:spTree>
    <p:extLst>
      <p:ext uri="{BB962C8B-B14F-4D97-AF65-F5344CB8AC3E}">
        <p14:creationId xmlns:p14="http://schemas.microsoft.com/office/powerpoint/2010/main" val="2739606230"/>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9EA66-589F-4391-B59B-9CBCF0C06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4C030-44C0-40E7-A41F-9246A231B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6FA8C-1342-4110-9F76-CD635621E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6B39-3306-4DB2-B07D-270843DB9CF2}" type="datetimeFigureOut">
              <a:rPr lang="en-US" smtClean="0"/>
              <a:t>1/21/2020</a:t>
            </a:fld>
            <a:endParaRPr lang="en-US"/>
          </a:p>
        </p:txBody>
      </p:sp>
      <p:sp>
        <p:nvSpPr>
          <p:cNvPr id="5" name="Footer Placeholder 4">
            <a:extLst>
              <a:ext uri="{FF2B5EF4-FFF2-40B4-BE49-F238E27FC236}">
                <a16:creationId xmlns:a16="http://schemas.microsoft.com/office/drawing/2014/main" id="{9CA93760-89B4-4DAC-8AC1-ED50EBEA1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84B5E-53A8-4CD1-ABBB-5AE91C402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0AB38-3C04-405B-9CAA-34A419877905}" type="slidenum">
              <a:rPr lang="en-US" smtClean="0"/>
              <a:t>‹#›</a:t>
            </a:fld>
            <a:endParaRPr lang="en-US"/>
          </a:p>
        </p:txBody>
      </p:sp>
    </p:spTree>
    <p:extLst>
      <p:ext uri="{BB962C8B-B14F-4D97-AF65-F5344CB8AC3E}">
        <p14:creationId xmlns:p14="http://schemas.microsoft.com/office/powerpoint/2010/main" val="204633181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radle.org/current/userguide/userguide.html" TargetMode="External"/><Relationship Id="rId7" Type="http://schemas.openxmlformats.org/officeDocument/2006/relationships/hyperlink" Target="https://www.udemy.com/course/object-oriented-programming-using-java-and-intellij-hands-on/" TargetMode="External"/><Relationship Id="rId2" Type="http://schemas.openxmlformats.org/officeDocument/2006/relationships/hyperlink" Target="https://www.jetbrains.com/idea/documentation/" TargetMode="External"/><Relationship Id="rId1" Type="http://schemas.openxmlformats.org/officeDocument/2006/relationships/slideLayout" Target="../slideLayouts/slideLayout2.xml"/><Relationship Id="rId6" Type="http://schemas.openxmlformats.org/officeDocument/2006/relationships/hyperlink" Target="https://www.pluralsight.com/courses/gradle-fundamentals" TargetMode="External"/><Relationship Id="rId5" Type="http://schemas.openxmlformats.org/officeDocument/2006/relationships/hyperlink" Target="https://www.pluralsight.com/courses/intellij-ce-getting-started" TargetMode="External"/><Relationship Id="rId4" Type="http://schemas.openxmlformats.org/officeDocument/2006/relationships/hyperlink" Target="https://www.infoq.com/grad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demy.com/course/basics-of-java-programming-language/" TargetMode="External"/><Relationship Id="rId2" Type="http://schemas.openxmlformats.org/officeDocument/2006/relationships/hyperlink" Target="https://www.udemy.com/course/object-oriented-programming-using-java-and-intellij-hands-on/" TargetMode="External"/><Relationship Id="rId1" Type="http://schemas.openxmlformats.org/officeDocument/2006/relationships/slideLayout" Target="../slideLayouts/slideLayout2.xml"/><Relationship Id="rId4" Type="http://schemas.openxmlformats.org/officeDocument/2006/relationships/hyperlink" Target="https://www.udemy.com/course/java-tutoria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hyperlink" Target="https://www.baeldung.com/solid-principles" TargetMode="Externa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baeldung.com/design-patterns-seri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baeldung.com/junit-5" TargetMode="External"/><Relationship Id="rId2" Type="http://schemas.openxmlformats.org/officeDocument/2006/relationships/hyperlink" Target="https://junit.org/" TargetMode="External"/><Relationship Id="rId1" Type="http://schemas.openxmlformats.org/officeDocument/2006/relationships/slideLayout" Target="../slideLayouts/slideLayout2.xml"/><Relationship Id="rId5" Type="http://schemas.openxmlformats.org/officeDocument/2006/relationships/hyperlink" Target="http://blog.cleancoder.com/uncle-bob/2014/12/17/TheCyclesOfTDD.html" TargetMode="External"/><Relationship Id="rId4" Type="http://schemas.openxmlformats.org/officeDocument/2006/relationships/hyperlink" Target="https://www.infoq.com/presentations/junit-5-new/"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5515-BD12-48DE-AAC8-C5FA9C44036A}"/>
              </a:ext>
            </a:extLst>
          </p:cNvPr>
          <p:cNvSpPr>
            <a:spLocks noGrp="1"/>
          </p:cNvSpPr>
          <p:nvPr>
            <p:ph type="ctrTitle"/>
          </p:nvPr>
        </p:nvSpPr>
        <p:spPr/>
        <p:txBody>
          <a:bodyPr>
            <a:normAutofit fontScale="90000"/>
          </a:bodyPr>
          <a:lstStyle/>
          <a:p>
            <a:r>
              <a:rPr lang="en-US" dirty="0"/>
              <a:t>Software Engineering Fundamentals</a:t>
            </a:r>
            <a:br>
              <a:rPr lang="en-US" dirty="0"/>
            </a:br>
            <a:r>
              <a:rPr lang="en-US" dirty="0"/>
              <a:t>Part 1</a:t>
            </a:r>
          </a:p>
        </p:txBody>
      </p:sp>
      <p:sp>
        <p:nvSpPr>
          <p:cNvPr id="3" name="Subtitle 2">
            <a:extLst>
              <a:ext uri="{FF2B5EF4-FFF2-40B4-BE49-F238E27FC236}">
                <a16:creationId xmlns:a16="http://schemas.microsoft.com/office/drawing/2014/main" id="{3FAE8AC4-546F-4895-AB8E-1BD692338C84}"/>
              </a:ext>
            </a:extLst>
          </p:cNvPr>
          <p:cNvSpPr>
            <a:spLocks noGrp="1"/>
          </p:cNvSpPr>
          <p:nvPr>
            <p:ph type="subTitle" idx="1"/>
          </p:nvPr>
        </p:nvSpPr>
        <p:spPr/>
        <p:txBody>
          <a:bodyPr/>
          <a:lstStyle/>
          <a:p>
            <a:r>
              <a:rPr lang="en-US" dirty="0"/>
              <a:t>Prepared for Virtusa</a:t>
            </a:r>
          </a:p>
        </p:txBody>
      </p:sp>
    </p:spTree>
    <p:extLst>
      <p:ext uri="{BB962C8B-B14F-4D97-AF65-F5344CB8AC3E}">
        <p14:creationId xmlns:p14="http://schemas.microsoft.com/office/powerpoint/2010/main" val="156123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222C-DC07-4077-BC50-1BF3762B685F}"/>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57243B9C-EACB-40B7-8CB0-30F4DC081993}"/>
              </a:ext>
            </a:extLst>
          </p:cNvPr>
          <p:cNvSpPr>
            <a:spLocks noGrp="1"/>
          </p:cNvSpPr>
          <p:nvPr>
            <p:ph idx="1"/>
          </p:nvPr>
        </p:nvSpPr>
        <p:spPr/>
        <p:txBody>
          <a:bodyPr/>
          <a:lstStyle/>
          <a:p>
            <a:r>
              <a:rPr lang="en-US" dirty="0">
                <a:hlinkClick r:id="rId2"/>
              </a:rPr>
              <a:t>https://www.jetbrains.com/idea/documentation/</a:t>
            </a:r>
            <a:endParaRPr lang="en-US" dirty="0"/>
          </a:p>
          <a:p>
            <a:r>
              <a:rPr lang="en-US" dirty="0">
                <a:hlinkClick r:id="rId3"/>
              </a:rPr>
              <a:t>https://docs.gradle.org/current/userguide/userguide.html</a:t>
            </a:r>
            <a:endParaRPr lang="en-US" dirty="0"/>
          </a:p>
          <a:p>
            <a:r>
              <a:rPr lang="en-US" dirty="0">
                <a:hlinkClick r:id="rId4"/>
              </a:rPr>
              <a:t>https://www.infoq.com/gradle/</a:t>
            </a:r>
            <a:endParaRPr lang="en-US" dirty="0">
              <a:hlinkClick r:id="rId5"/>
            </a:endParaRPr>
          </a:p>
          <a:p>
            <a:r>
              <a:rPr lang="en-US" dirty="0">
                <a:hlinkClick r:id="rId5"/>
              </a:rPr>
              <a:t>https://www.pluralsight.com/courses/intellij-ce-getting-started</a:t>
            </a:r>
            <a:r>
              <a:rPr lang="en-US" dirty="0"/>
              <a:t> (PAID)</a:t>
            </a:r>
          </a:p>
          <a:p>
            <a:r>
              <a:rPr lang="en-US" dirty="0">
                <a:hlinkClick r:id="rId6"/>
              </a:rPr>
              <a:t>https://www.pluralsight.com/courses/gradle-fundamentals</a:t>
            </a:r>
            <a:r>
              <a:rPr lang="en-US" dirty="0"/>
              <a:t> (PAID)</a:t>
            </a:r>
          </a:p>
          <a:p>
            <a:r>
              <a:rPr lang="en-US" dirty="0">
                <a:hlinkClick r:id="rId7"/>
              </a:rPr>
              <a:t>https://www.udemy.com/course/object-oriented-programming-using-java-and-intellij-hands-on/</a:t>
            </a:r>
            <a:r>
              <a:rPr lang="en-US" dirty="0"/>
              <a:t> (FREE)</a:t>
            </a:r>
          </a:p>
          <a:p>
            <a:endParaRPr lang="en-US" dirty="0"/>
          </a:p>
        </p:txBody>
      </p:sp>
      <p:sp>
        <p:nvSpPr>
          <p:cNvPr id="4" name="Slide Number Placeholder 3">
            <a:extLst>
              <a:ext uri="{FF2B5EF4-FFF2-40B4-BE49-F238E27FC236}">
                <a16:creationId xmlns:a16="http://schemas.microsoft.com/office/drawing/2014/main" id="{E1C35240-1D9C-48C5-82B1-63C13C0B751C}"/>
              </a:ext>
            </a:extLst>
          </p:cNvPr>
          <p:cNvSpPr>
            <a:spLocks noGrp="1"/>
          </p:cNvSpPr>
          <p:nvPr>
            <p:ph type="sldNum" sz="quarter" idx="12"/>
          </p:nvPr>
        </p:nvSpPr>
        <p:spPr/>
        <p:txBody>
          <a:bodyPr/>
          <a:lstStyle/>
          <a:p>
            <a:fld id="{945DE137-1981-4A6E-942B-1AACE1746372}" type="slidenum">
              <a:rPr lang="en-US" smtClean="0"/>
              <a:t>10</a:t>
            </a:fld>
            <a:endParaRPr lang="en-US"/>
          </a:p>
        </p:txBody>
      </p:sp>
    </p:spTree>
    <p:extLst>
      <p:ext uri="{BB962C8B-B14F-4D97-AF65-F5344CB8AC3E}">
        <p14:creationId xmlns:p14="http://schemas.microsoft.com/office/powerpoint/2010/main" val="36226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0719A4-ADA4-48C7-B4F5-E69FE21453A6}"/>
              </a:ext>
            </a:extLst>
          </p:cNvPr>
          <p:cNvSpPr>
            <a:spLocks noGrp="1"/>
          </p:cNvSpPr>
          <p:nvPr>
            <p:ph type="title"/>
          </p:nvPr>
        </p:nvSpPr>
        <p:spPr/>
        <p:txBody>
          <a:bodyPr/>
          <a:lstStyle/>
          <a:p>
            <a:r>
              <a:rPr lang="en-US" dirty="0"/>
              <a:t>OOP (OOD) Fundamentals</a:t>
            </a:r>
          </a:p>
        </p:txBody>
      </p:sp>
      <p:sp>
        <p:nvSpPr>
          <p:cNvPr id="6" name="Text Placeholder 5">
            <a:extLst>
              <a:ext uri="{FF2B5EF4-FFF2-40B4-BE49-F238E27FC236}">
                <a16:creationId xmlns:a16="http://schemas.microsoft.com/office/drawing/2014/main" id="{1E3BA999-01D6-46FF-B3FA-ECD4FC0F83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7D8BA8-4261-4C20-AE2D-2BEA6C2EEA1B}"/>
              </a:ext>
            </a:extLst>
          </p:cNvPr>
          <p:cNvSpPr>
            <a:spLocks noGrp="1"/>
          </p:cNvSpPr>
          <p:nvPr>
            <p:ph type="sldNum" sz="quarter" idx="12"/>
          </p:nvPr>
        </p:nvSpPr>
        <p:spPr/>
        <p:txBody>
          <a:bodyPr/>
          <a:lstStyle/>
          <a:p>
            <a:fld id="{945DE137-1981-4A6E-942B-1AACE1746372}" type="slidenum">
              <a:rPr lang="en-US" smtClean="0"/>
              <a:t>11</a:t>
            </a:fld>
            <a:endParaRPr lang="en-US"/>
          </a:p>
        </p:txBody>
      </p:sp>
    </p:spTree>
    <p:extLst>
      <p:ext uri="{BB962C8B-B14F-4D97-AF65-F5344CB8AC3E}">
        <p14:creationId xmlns:p14="http://schemas.microsoft.com/office/powerpoint/2010/main" val="16983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B6A6-81AC-4A64-A234-EA13EAE2ECA1}"/>
              </a:ext>
            </a:extLst>
          </p:cNvPr>
          <p:cNvSpPr>
            <a:spLocks noGrp="1"/>
          </p:cNvSpPr>
          <p:nvPr>
            <p:ph type="title"/>
          </p:nvPr>
        </p:nvSpPr>
        <p:spPr/>
        <p:txBody>
          <a:bodyPr/>
          <a:lstStyle/>
          <a:p>
            <a:r>
              <a:rPr lang="en-US" dirty="0"/>
              <a:t>What is Object Oriented Design?</a:t>
            </a:r>
          </a:p>
        </p:txBody>
      </p:sp>
      <p:sp>
        <p:nvSpPr>
          <p:cNvPr id="3" name="Content Placeholder 2">
            <a:extLst>
              <a:ext uri="{FF2B5EF4-FFF2-40B4-BE49-F238E27FC236}">
                <a16:creationId xmlns:a16="http://schemas.microsoft.com/office/drawing/2014/main" id="{3CB3519D-8B5E-417B-B844-27449F149264}"/>
              </a:ext>
            </a:extLst>
          </p:cNvPr>
          <p:cNvSpPr>
            <a:spLocks noGrp="1"/>
          </p:cNvSpPr>
          <p:nvPr>
            <p:ph idx="1"/>
          </p:nvPr>
        </p:nvSpPr>
        <p:spPr/>
        <p:txBody>
          <a:bodyPr/>
          <a:lstStyle/>
          <a:p>
            <a:r>
              <a:rPr lang="en-US" dirty="0"/>
              <a:t>Software Design approach where a business/system is thought of in terms of Objects—the “things” or “nouns” that make up the business/system</a:t>
            </a:r>
          </a:p>
          <a:p>
            <a:r>
              <a:rPr lang="en-US" dirty="0"/>
              <a:t>Example:</a:t>
            </a:r>
          </a:p>
          <a:p>
            <a:pPr lvl="1"/>
            <a:r>
              <a:rPr lang="en-US" dirty="0"/>
              <a:t>Customers</a:t>
            </a:r>
          </a:p>
          <a:p>
            <a:pPr lvl="1"/>
            <a:r>
              <a:rPr lang="en-US" dirty="0"/>
              <a:t>Orders</a:t>
            </a:r>
          </a:p>
          <a:p>
            <a:pPr lvl="1"/>
            <a:r>
              <a:rPr lang="en-US" dirty="0"/>
              <a:t>Products</a:t>
            </a:r>
          </a:p>
          <a:p>
            <a:pPr lvl="1"/>
            <a:r>
              <a:rPr lang="en-US" dirty="0"/>
              <a:t>Employees</a:t>
            </a:r>
          </a:p>
          <a:p>
            <a:pPr lvl="1"/>
            <a:r>
              <a:rPr lang="en-US" dirty="0"/>
              <a:t>Vendors</a:t>
            </a:r>
          </a:p>
        </p:txBody>
      </p:sp>
      <p:sp>
        <p:nvSpPr>
          <p:cNvPr id="4" name="Slide Number Placeholder 3">
            <a:extLst>
              <a:ext uri="{FF2B5EF4-FFF2-40B4-BE49-F238E27FC236}">
                <a16:creationId xmlns:a16="http://schemas.microsoft.com/office/drawing/2014/main" id="{2AAE3C64-C34F-4485-A56E-5C3A83BBA03F}"/>
              </a:ext>
            </a:extLst>
          </p:cNvPr>
          <p:cNvSpPr>
            <a:spLocks noGrp="1"/>
          </p:cNvSpPr>
          <p:nvPr>
            <p:ph type="sldNum" sz="quarter" idx="12"/>
          </p:nvPr>
        </p:nvSpPr>
        <p:spPr/>
        <p:txBody>
          <a:bodyPr/>
          <a:lstStyle/>
          <a:p>
            <a:fld id="{945DE137-1981-4A6E-942B-1AACE1746372}" type="slidenum">
              <a:rPr lang="en-US" smtClean="0"/>
              <a:t>12</a:t>
            </a:fld>
            <a:endParaRPr lang="en-US"/>
          </a:p>
        </p:txBody>
      </p:sp>
    </p:spTree>
    <p:extLst>
      <p:ext uri="{BB962C8B-B14F-4D97-AF65-F5344CB8AC3E}">
        <p14:creationId xmlns:p14="http://schemas.microsoft.com/office/powerpoint/2010/main" val="12307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F624-62CE-4151-9E66-E692DFA1F9CF}"/>
              </a:ext>
            </a:extLst>
          </p:cNvPr>
          <p:cNvSpPr>
            <a:spLocks noGrp="1"/>
          </p:cNvSpPr>
          <p:nvPr>
            <p:ph type="title"/>
          </p:nvPr>
        </p:nvSpPr>
        <p:spPr/>
        <p:txBody>
          <a:bodyPr/>
          <a:lstStyle/>
          <a:p>
            <a:r>
              <a:rPr lang="en-US" dirty="0"/>
              <a:t>Four Pillars of OOP</a:t>
            </a:r>
          </a:p>
        </p:txBody>
      </p:sp>
      <p:sp>
        <p:nvSpPr>
          <p:cNvPr id="3" name="Content Placeholder 2">
            <a:extLst>
              <a:ext uri="{FF2B5EF4-FFF2-40B4-BE49-F238E27FC236}">
                <a16:creationId xmlns:a16="http://schemas.microsoft.com/office/drawing/2014/main" id="{5F55BB34-0530-4695-A2C2-4D1024C886E6}"/>
              </a:ext>
            </a:extLst>
          </p:cNvPr>
          <p:cNvSpPr>
            <a:spLocks noGrp="1"/>
          </p:cNvSpPr>
          <p:nvPr>
            <p:ph idx="1"/>
          </p:nvPr>
        </p:nvSpPr>
        <p:spPr>
          <a:xfrm>
            <a:off x="838200" y="1825625"/>
            <a:ext cx="10515600" cy="4422775"/>
          </a:xfrm>
        </p:spPr>
        <p:txBody>
          <a:bodyPr>
            <a:normAutofit fontScale="92500"/>
          </a:bodyPr>
          <a:lstStyle/>
          <a:p>
            <a:pPr marL="514350" indent="-514350">
              <a:buFont typeface="+mj-lt"/>
              <a:buAutoNum type="arabicPeriod"/>
            </a:pPr>
            <a:r>
              <a:rPr lang="en-US" dirty="0"/>
              <a:t>Abstraction</a:t>
            </a:r>
          </a:p>
          <a:p>
            <a:pPr lvl="1"/>
            <a:r>
              <a:rPr lang="en-US" dirty="0"/>
              <a:t>Implementation details should be hidden (abstracted) away from the consumer.</a:t>
            </a:r>
          </a:p>
          <a:p>
            <a:pPr marL="514350" indent="-514350">
              <a:buFont typeface="+mj-lt"/>
              <a:buAutoNum type="arabicPeriod"/>
            </a:pPr>
            <a:r>
              <a:rPr lang="en-US" dirty="0"/>
              <a:t>Encapsulation</a:t>
            </a:r>
          </a:p>
          <a:p>
            <a:pPr lvl="1"/>
            <a:r>
              <a:rPr lang="en-US" dirty="0"/>
              <a:t>All business logic for an object should be contained (encapsulated) within that object.</a:t>
            </a:r>
          </a:p>
          <a:p>
            <a:pPr marL="514350" indent="-514350">
              <a:buFont typeface="+mj-lt"/>
              <a:buAutoNum type="arabicPeriod"/>
            </a:pPr>
            <a:r>
              <a:rPr lang="en-US" dirty="0"/>
              <a:t>Inheritance</a:t>
            </a:r>
          </a:p>
          <a:p>
            <a:pPr lvl="1"/>
            <a:r>
              <a:rPr lang="en-US" dirty="0"/>
              <a:t>Derived classes should further define/refine attributes and behaviors of the parent.</a:t>
            </a:r>
          </a:p>
          <a:p>
            <a:pPr marL="514350" indent="-514350">
              <a:buFont typeface="+mj-lt"/>
              <a:buAutoNum type="arabicPeriod"/>
            </a:pPr>
            <a:r>
              <a:rPr lang="en-US" dirty="0"/>
              <a:t>Polymorphism</a:t>
            </a:r>
          </a:p>
          <a:p>
            <a:pPr lvl="1"/>
            <a:r>
              <a:rPr lang="en-US" dirty="0"/>
              <a:t>Objects can share the same interface but may perform those behaviors differently.</a:t>
            </a:r>
          </a:p>
        </p:txBody>
      </p:sp>
      <p:sp>
        <p:nvSpPr>
          <p:cNvPr id="4" name="Slide Number Placeholder 3">
            <a:extLst>
              <a:ext uri="{FF2B5EF4-FFF2-40B4-BE49-F238E27FC236}">
                <a16:creationId xmlns:a16="http://schemas.microsoft.com/office/drawing/2014/main" id="{AC5CC5A3-C269-4264-8726-45B089890F28}"/>
              </a:ext>
            </a:extLst>
          </p:cNvPr>
          <p:cNvSpPr>
            <a:spLocks noGrp="1"/>
          </p:cNvSpPr>
          <p:nvPr>
            <p:ph type="sldNum" sz="quarter" idx="12"/>
          </p:nvPr>
        </p:nvSpPr>
        <p:spPr/>
        <p:txBody>
          <a:bodyPr/>
          <a:lstStyle/>
          <a:p>
            <a:fld id="{945DE137-1981-4A6E-942B-1AACE1746372}" type="slidenum">
              <a:rPr lang="en-US" smtClean="0"/>
              <a:t>13</a:t>
            </a:fld>
            <a:endParaRPr lang="en-US"/>
          </a:p>
        </p:txBody>
      </p:sp>
    </p:spTree>
    <p:extLst>
      <p:ext uri="{BB962C8B-B14F-4D97-AF65-F5344CB8AC3E}">
        <p14:creationId xmlns:p14="http://schemas.microsoft.com/office/powerpoint/2010/main" val="11707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972-D7C6-4366-8228-11EF5439E21D}"/>
              </a:ext>
            </a:extLst>
          </p:cNvPr>
          <p:cNvSpPr>
            <a:spLocks noGrp="1"/>
          </p:cNvSpPr>
          <p:nvPr>
            <p:ph type="title"/>
          </p:nvPr>
        </p:nvSpPr>
        <p:spPr/>
        <p:txBody>
          <a:bodyPr/>
          <a:lstStyle/>
          <a:p>
            <a:r>
              <a:rPr lang="en-US" dirty="0"/>
              <a:t>OOP Core Constructs</a:t>
            </a:r>
          </a:p>
        </p:txBody>
      </p:sp>
      <p:sp>
        <p:nvSpPr>
          <p:cNvPr id="3" name="Content Placeholder 2">
            <a:extLst>
              <a:ext uri="{FF2B5EF4-FFF2-40B4-BE49-F238E27FC236}">
                <a16:creationId xmlns:a16="http://schemas.microsoft.com/office/drawing/2014/main" id="{5F859A9E-F820-4330-9E53-CDB0534A0D4E}"/>
              </a:ext>
            </a:extLst>
          </p:cNvPr>
          <p:cNvSpPr>
            <a:spLocks noGrp="1"/>
          </p:cNvSpPr>
          <p:nvPr>
            <p:ph idx="1"/>
          </p:nvPr>
        </p:nvSpPr>
        <p:spPr/>
        <p:txBody>
          <a:bodyPr>
            <a:normAutofit fontScale="77500" lnSpcReduction="20000"/>
          </a:bodyPr>
          <a:lstStyle/>
          <a:p>
            <a:r>
              <a:rPr lang="en-US" dirty="0"/>
              <a:t>Object</a:t>
            </a:r>
          </a:p>
          <a:p>
            <a:pPr lvl="1"/>
            <a:r>
              <a:rPr lang="en-US" dirty="0"/>
              <a:t>Represents a “thing” in the system. </a:t>
            </a:r>
          </a:p>
          <a:p>
            <a:pPr lvl="1"/>
            <a:r>
              <a:rPr lang="en-US" dirty="0"/>
              <a:t>Instance of a class.</a:t>
            </a:r>
          </a:p>
          <a:p>
            <a:pPr lvl="1"/>
            <a:r>
              <a:rPr lang="en-US" dirty="0"/>
              <a:t>Business Object is an object that defines a business entity (“thing”) in the system.</a:t>
            </a:r>
          </a:p>
          <a:p>
            <a:r>
              <a:rPr lang="en-US" dirty="0"/>
              <a:t>Class</a:t>
            </a:r>
          </a:p>
          <a:p>
            <a:pPr lvl="1"/>
            <a:r>
              <a:rPr lang="en-US" dirty="0"/>
              <a:t>Template that defines an object.</a:t>
            </a:r>
          </a:p>
          <a:p>
            <a:r>
              <a:rPr lang="en-US" dirty="0"/>
              <a:t>Attribute</a:t>
            </a:r>
          </a:p>
          <a:p>
            <a:pPr lvl="1"/>
            <a:r>
              <a:rPr lang="en-US" dirty="0"/>
              <a:t>Things that describe the things. The “data” of the “thing”.</a:t>
            </a:r>
          </a:p>
          <a:p>
            <a:pPr lvl="1"/>
            <a:r>
              <a:rPr lang="en-US" dirty="0"/>
              <a:t>In Java, these are our fields/properties.</a:t>
            </a:r>
          </a:p>
          <a:p>
            <a:r>
              <a:rPr lang="en-US" dirty="0"/>
              <a:t>Operation</a:t>
            </a:r>
          </a:p>
          <a:p>
            <a:pPr lvl="1"/>
            <a:r>
              <a:rPr lang="en-US" dirty="0"/>
              <a:t>Behaviors of the objects. What they “do”.</a:t>
            </a:r>
          </a:p>
          <a:p>
            <a:pPr lvl="1"/>
            <a:r>
              <a:rPr lang="en-US" dirty="0"/>
              <a:t>In Java, these are our methods.</a:t>
            </a:r>
          </a:p>
          <a:p>
            <a:r>
              <a:rPr lang="en-US" dirty="0"/>
              <a:t>Interface</a:t>
            </a:r>
          </a:p>
          <a:p>
            <a:pPr lvl="1"/>
            <a:r>
              <a:rPr lang="en-US" dirty="0"/>
              <a:t>Defines how we interact with the object.</a:t>
            </a:r>
          </a:p>
          <a:p>
            <a:pPr marL="0" indent="0">
              <a:buNone/>
            </a:pPr>
            <a:endParaRPr lang="en-US" dirty="0"/>
          </a:p>
        </p:txBody>
      </p:sp>
      <p:sp>
        <p:nvSpPr>
          <p:cNvPr id="4" name="Slide Number Placeholder 3">
            <a:extLst>
              <a:ext uri="{FF2B5EF4-FFF2-40B4-BE49-F238E27FC236}">
                <a16:creationId xmlns:a16="http://schemas.microsoft.com/office/drawing/2014/main" id="{EBF7395A-EADE-45BF-BB42-FAD93DD5FCF8}"/>
              </a:ext>
            </a:extLst>
          </p:cNvPr>
          <p:cNvSpPr>
            <a:spLocks noGrp="1"/>
          </p:cNvSpPr>
          <p:nvPr>
            <p:ph type="sldNum" sz="quarter" idx="12"/>
          </p:nvPr>
        </p:nvSpPr>
        <p:spPr/>
        <p:txBody>
          <a:bodyPr/>
          <a:lstStyle/>
          <a:p>
            <a:fld id="{945DE137-1981-4A6E-942B-1AACE1746372}" type="slidenum">
              <a:rPr lang="en-US" smtClean="0"/>
              <a:t>14</a:t>
            </a:fld>
            <a:endParaRPr lang="en-US"/>
          </a:p>
        </p:txBody>
      </p:sp>
    </p:spTree>
    <p:extLst>
      <p:ext uri="{BB962C8B-B14F-4D97-AF65-F5344CB8AC3E}">
        <p14:creationId xmlns:p14="http://schemas.microsoft.com/office/powerpoint/2010/main" val="193381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DA06-AB08-4C96-8C4E-7F61A35C0320}"/>
              </a:ext>
            </a:extLst>
          </p:cNvPr>
          <p:cNvSpPr>
            <a:spLocks noGrp="1"/>
          </p:cNvSpPr>
          <p:nvPr>
            <p:ph type="title"/>
          </p:nvPr>
        </p:nvSpPr>
        <p:spPr>
          <a:xfrm>
            <a:off x="838200" y="365125"/>
            <a:ext cx="10515600" cy="590839"/>
          </a:xfrm>
        </p:spPr>
        <p:txBody>
          <a:bodyPr>
            <a:normAutofit fontScale="90000"/>
          </a:bodyPr>
          <a:lstStyle/>
          <a:p>
            <a:r>
              <a:rPr lang="en-US" dirty="0"/>
              <a:t>Example Java Class</a:t>
            </a:r>
          </a:p>
        </p:txBody>
      </p:sp>
      <p:sp>
        <p:nvSpPr>
          <p:cNvPr id="3" name="Content Placeholder 2">
            <a:extLst>
              <a:ext uri="{FF2B5EF4-FFF2-40B4-BE49-F238E27FC236}">
                <a16:creationId xmlns:a16="http://schemas.microsoft.com/office/drawing/2014/main" id="{5AF12AF2-8E70-49CB-A601-900F0015B3F3}"/>
              </a:ext>
            </a:extLst>
          </p:cNvPr>
          <p:cNvSpPr>
            <a:spLocks noGrp="1"/>
          </p:cNvSpPr>
          <p:nvPr>
            <p:ph idx="1"/>
          </p:nvPr>
        </p:nvSpPr>
        <p:spPr>
          <a:xfrm>
            <a:off x="838200" y="955964"/>
            <a:ext cx="10515600" cy="5666509"/>
          </a:xfrm>
        </p:spPr>
        <p:txBody>
          <a:bodyPr>
            <a:normAutofit/>
          </a:bodyPr>
          <a:lstStyle/>
          <a:p>
            <a:pPr marL="0" indent="0">
              <a:lnSpc>
                <a:spcPct val="120000"/>
              </a:lnSpc>
              <a:spcBef>
                <a:spcPts val="0"/>
              </a:spcBef>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Customer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id;</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a:t>
            </a:r>
          </a:p>
          <a:p>
            <a:pPr marL="0" indent="0">
              <a:lnSpc>
                <a:spcPct val="120000"/>
              </a:lnSpc>
              <a:spcBef>
                <a:spcPts val="0"/>
              </a:spcBef>
              <a:buNone/>
            </a:pPr>
            <a:endParaRPr lang="en-US" sz="1400" dirty="0">
              <a:solidFill>
                <a:srgbClr val="000000"/>
              </a:solidFill>
              <a:latin typeface="Consolas" panose="020B0609020204030204" pitchFamily="49" charset="0"/>
            </a:endParaRP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getId</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id;</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getName</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setName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a:t>
            </a:r>
          </a:p>
          <a:p>
            <a:pPr marL="0" indent="0">
              <a:lnSpc>
                <a:spcPct val="120000"/>
              </a:lnSpc>
              <a:spcBef>
                <a:spcPts val="0"/>
              </a:spcBef>
              <a:buNone/>
            </a:pP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name.trim</a:t>
            </a:r>
            <a:r>
              <a:rPr lang="en-US" sz="1400" dirty="0">
                <a:solidFill>
                  <a:srgbClr val="000000"/>
                </a:solidFill>
                <a:latin typeface="Consolas" panose="020B0609020204030204" pitchFamily="49" charset="0"/>
              </a:rPr>
              <a:t>().length() == </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name.trim</a:t>
            </a:r>
            <a:r>
              <a:rPr lang="en-US" sz="1400" dirty="0">
                <a:solidFill>
                  <a:srgbClr val="000000"/>
                </a:solidFill>
                <a:latin typeface="Consolas" panose="020B0609020204030204" pitchFamily="49" charset="0"/>
              </a:rPr>
              <a:t>().length() &gt; </a:t>
            </a:r>
            <a:r>
              <a:rPr lang="en-US" sz="1400" dirty="0">
                <a:solidFill>
                  <a:srgbClr val="09885A"/>
                </a:solidFill>
                <a:latin typeface="Consolas" panose="020B0609020204030204" pitchFamily="49" charset="0"/>
              </a:rPr>
              <a:t>50</a:t>
            </a:r>
            <a:r>
              <a:rPr lang="en-US" sz="1400" dirty="0">
                <a:solidFill>
                  <a:srgbClr val="000000"/>
                </a:solidFill>
                <a:latin typeface="Consolas" panose="020B0609020204030204" pitchFamily="49" charset="0"/>
              </a:rPr>
              <a:t>)</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IllegalArgumentException</a:t>
            </a:r>
            <a:r>
              <a:rPr lang="en-US" sz="1400" dirty="0">
                <a:solidFill>
                  <a:srgbClr val="000000"/>
                </a:solidFill>
                <a:latin typeface="Consolas" panose="020B0609020204030204" pitchFamily="49" charset="0"/>
              </a:rPr>
              <a:t>();</a:t>
            </a:r>
          </a:p>
          <a:p>
            <a:pPr marL="0" indent="0">
              <a:lnSpc>
                <a:spcPct val="120000"/>
              </a:lnSpc>
              <a:spcBef>
                <a:spcPts val="0"/>
              </a:spcBef>
              <a:buNone/>
            </a:pP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.name =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changeAddress</a:t>
            </a: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name;</a:t>
            </a:r>
          </a:p>
          <a:p>
            <a:pPr marL="0" indent="0">
              <a:lnSpc>
                <a:spcPct val="120000"/>
              </a:lnSpc>
              <a:spcBef>
                <a:spcPts val="0"/>
              </a:spcBef>
              <a:buNone/>
            </a:pPr>
            <a:r>
              <a:rPr lang="en-US" sz="1400" dirty="0">
                <a:solidFill>
                  <a:srgbClr val="000000"/>
                </a:solidFill>
                <a:latin typeface="Consolas" panose="020B0609020204030204" pitchFamily="49" charset="0"/>
              </a:rPr>
              <a:t>    }</a:t>
            </a:r>
          </a:p>
          <a:p>
            <a:pPr marL="0" indent="0">
              <a:lnSpc>
                <a:spcPct val="120000"/>
              </a:lnSpc>
              <a:spcBef>
                <a:spcPts val="0"/>
              </a:spcBef>
              <a:buNone/>
            </a:pPr>
            <a:r>
              <a:rPr lang="en-US" sz="1400" dirty="0">
                <a:solidFill>
                  <a:srgbClr val="000000"/>
                </a:solidFill>
                <a:latin typeface="Consolas" panose="020B0609020204030204" pitchFamily="49" charset="0"/>
              </a:rPr>
              <a:t>}</a:t>
            </a:r>
          </a:p>
          <a:p>
            <a:pPr marL="0" indent="0">
              <a:buNone/>
            </a:pPr>
            <a:endParaRPr lang="en-US" sz="1000" dirty="0"/>
          </a:p>
        </p:txBody>
      </p:sp>
      <p:sp>
        <p:nvSpPr>
          <p:cNvPr id="4" name="Slide Number Placeholder 3">
            <a:extLst>
              <a:ext uri="{FF2B5EF4-FFF2-40B4-BE49-F238E27FC236}">
                <a16:creationId xmlns:a16="http://schemas.microsoft.com/office/drawing/2014/main" id="{84B24D08-8415-4E98-B2E3-61721A47C6C4}"/>
              </a:ext>
            </a:extLst>
          </p:cNvPr>
          <p:cNvSpPr>
            <a:spLocks noGrp="1"/>
          </p:cNvSpPr>
          <p:nvPr>
            <p:ph type="sldNum" sz="quarter" idx="12"/>
          </p:nvPr>
        </p:nvSpPr>
        <p:spPr/>
        <p:txBody>
          <a:bodyPr/>
          <a:lstStyle/>
          <a:p>
            <a:fld id="{945DE137-1981-4A6E-942B-1AACE1746372}" type="slidenum">
              <a:rPr lang="en-US" smtClean="0"/>
              <a:t>15</a:t>
            </a:fld>
            <a:endParaRPr lang="en-US"/>
          </a:p>
        </p:txBody>
      </p:sp>
    </p:spTree>
    <p:extLst>
      <p:ext uri="{BB962C8B-B14F-4D97-AF65-F5344CB8AC3E}">
        <p14:creationId xmlns:p14="http://schemas.microsoft.com/office/powerpoint/2010/main" val="366903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61B-7855-44A6-9376-5BDA25E55E64}"/>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E993EB75-8543-4668-B13B-6AFAE2307500}"/>
              </a:ext>
            </a:extLst>
          </p:cNvPr>
          <p:cNvSpPr>
            <a:spLocks noGrp="1"/>
          </p:cNvSpPr>
          <p:nvPr>
            <p:ph idx="1"/>
          </p:nvPr>
        </p:nvSpPr>
        <p:spPr/>
        <p:txBody>
          <a:bodyPr/>
          <a:lstStyle/>
          <a:p>
            <a:r>
              <a:rPr lang="en-US" dirty="0">
                <a:hlinkClick r:id="rId2"/>
              </a:rPr>
              <a:t>https://www.udemy.com/course/object-oriented-programming-using-java-and-intellij-hands-on/</a:t>
            </a:r>
            <a:r>
              <a:rPr lang="en-US" dirty="0"/>
              <a:t> (FREE)</a:t>
            </a:r>
          </a:p>
          <a:p>
            <a:r>
              <a:rPr lang="en-US" dirty="0">
                <a:hlinkClick r:id="rId3"/>
              </a:rPr>
              <a:t>https://www.udemy.com/course/basics-of-java-programming-language/</a:t>
            </a:r>
            <a:r>
              <a:rPr lang="en-US" dirty="0"/>
              <a:t> (FREE)</a:t>
            </a:r>
          </a:p>
          <a:p>
            <a:r>
              <a:rPr lang="en-US" dirty="0">
                <a:hlinkClick r:id="rId4"/>
              </a:rPr>
              <a:t>https://www.udemy.com/course/java-tutorial/</a:t>
            </a:r>
            <a:r>
              <a:rPr lang="en-US" dirty="0"/>
              <a:t> (FREE)</a:t>
            </a:r>
          </a:p>
          <a:p>
            <a:endParaRPr lang="en-US" dirty="0"/>
          </a:p>
        </p:txBody>
      </p:sp>
      <p:sp>
        <p:nvSpPr>
          <p:cNvPr id="4" name="Slide Number Placeholder 3">
            <a:extLst>
              <a:ext uri="{FF2B5EF4-FFF2-40B4-BE49-F238E27FC236}">
                <a16:creationId xmlns:a16="http://schemas.microsoft.com/office/drawing/2014/main" id="{C82C7F00-7EF9-40DC-9DAF-ABF7AD359FA9}"/>
              </a:ext>
            </a:extLst>
          </p:cNvPr>
          <p:cNvSpPr>
            <a:spLocks noGrp="1"/>
          </p:cNvSpPr>
          <p:nvPr>
            <p:ph type="sldNum" sz="quarter" idx="12"/>
          </p:nvPr>
        </p:nvSpPr>
        <p:spPr/>
        <p:txBody>
          <a:bodyPr/>
          <a:lstStyle/>
          <a:p>
            <a:fld id="{945DE137-1981-4A6E-942B-1AACE1746372}" type="slidenum">
              <a:rPr lang="en-US" smtClean="0"/>
              <a:t>16</a:t>
            </a:fld>
            <a:endParaRPr lang="en-US"/>
          </a:p>
        </p:txBody>
      </p:sp>
    </p:spTree>
    <p:extLst>
      <p:ext uri="{BB962C8B-B14F-4D97-AF65-F5344CB8AC3E}">
        <p14:creationId xmlns:p14="http://schemas.microsoft.com/office/powerpoint/2010/main" val="5958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0B2-7EDA-429E-AAC8-8DEB76139C1C}"/>
              </a:ext>
            </a:extLst>
          </p:cNvPr>
          <p:cNvSpPr>
            <a:spLocks noGrp="1"/>
          </p:cNvSpPr>
          <p:nvPr>
            <p:ph type="title"/>
          </p:nvPr>
        </p:nvSpPr>
        <p:spPr>
          <a:xfrm>
            <a:off x="838200" y="365126"/>
            <a:ext cx="3504850" cy="700624"/>
          </a:xfrm>
        </p:spPr>
        <p:txBody>
          <a:bodyPr/>
          <a:lstStyle/>
          <a:p>
            <a:r>
              <a:rPr lang="en-US" dirty="0"/>
              <a:t>Good books…</a:t>
            </a:r>
          </a:p>
        </p:txBody>
      </p:sp>
      <p:sp>
        <p:nvSpPr>
          <p:cNvPr id="3" name="Content Placeholder 2">
            <a:extLst>
              <a:ext uri="{FF2B5EF4-FFF2-40B4-BE49-F238E27FC236}">
                <a16:creationId xmlns:a16="http://schemas.microsoft.com/office/drawing/2014/main" id="{7A03286F-D026-4538-9281-185E6BB43552}"/>
              </a:ext>
            </a:extLst>
          </p:cNvPr>
          <p:cNvSpPr>
            <a:spLocks noGrp="1"/>
          </p:cNvSpPr>
          <p:nvPr>
            <p:ph idx="1"/>
          </p:nvPr>
        </p:nvSpPr>
        <p:spPr>
          <a:xfrm>
            <a:off x="712763" y="1276986"/>
            <a:ext cx="7260574" cy="574830"/>
          </a:xfrm>
        </p:spPr>
        <p:txBody>
          <a:bodyPr/>
          <a:lstStyle/>
          <a:p>
            <a:pPr marL="0" indent="0">
              <a:buNone/>
            </a:pPr>
            <a:r>
              <a:rPr lang="en-US" dirty="0"/>
              <a:t>Head First Object Oriented Analysis and Design</a:t>
            </a:r>
          </a:p>
        </p:txBody>
      </p:sp>
      <p:sp>
        <p:nvSpPr>
          <p:cNvPr id="4" name="Slide Number Placeholder 3">
            <a:extLst>
              <a:ext uri="{FF2B5EF4-FFF2-40B4-BE49-F238E27FC236}">
                <a16:creationId xmlns:a16="http://schemas.microsoft.com/office/drawing/2014/main" id="{5BC34F9F-A1EF-4777-A697-685BD01E3BB7}"/>
              </a:ext>
            </a:extLst>
          </p:cNvPr>
          <p:cNvSpPr>
            <a:spLocks noGrp="1"/>
          </p:cNvSpPr>
          <p:nvPr>
            <p:ph type="sldNum" sz="quarter" idx="12"/>
          </p:nvPr>
        </p:nvSpPr>
        <p:spPr/>
        <p:txBody>
          <a:bodyPr/>
          <a:lstStyle/>
          <a:p>
            <a:fld id="{945DE137-1981-4A6E-942B-1AACE1746372}" type="slidenum">
              <a:rPr lang="en-US" smtClean="0"/>
              <a:t>17</a:t>
            </a:fld>
            <a:endParaRPr lang="en-US"/>
          </a:p>
        </p:txBody>
      </p:sp>
      <p:pic>
        <p:nvPicPr>
          <p:cNvPr id="5" name="Picture 4">
            <a:extLst>
              <a:ext uri="{FF2B5EF4-FFF2-40B4-BE49-F238E27FC236}">
                <a16:creationId xmlns:a16="http://schemas.microsoft.com/office/drawing/2014/main" id="{0791BF2C-5A2A-4E5C-937D-28CE0E989626}"/>
              </a:ext>
            </a:extLst>
          </p:cNvPr>
          <p:cNvPicPr>
            <a:picLocks noChangeAspect="1"/>
          </p:cNvPicPr>
          <p:nvPr/>
        </p:nvPicPr>
        <p:blipFill>
          <a:blip r:embed="rId2"/>
          <a:stretch>
            <a:fillRect/>
          </a:stretch>
        </p:blipFill>
        <p:spPr>
          <a:xfrm>
            <a:off x="8098774" y="365126"/>
            <a:ext cx="3650566" cy="4225192"/>
          </a:xfrm>
          <a:prstGeom prst="rect">
            <a:avLst/>
          </a:prstGeom>
        </p:spPr>
      </p:pic>
      <p:pic>
        <p:nvPicPr>
          <p:cNvPr id="6" name="Picture 5">
            <a:extLst>
              <a:ext uri="{FF2B5EF4-FFF2-40B4-BE49-F238E27FC236}">
                <a16:creationId xmlns:a16="http://schemas.microsoft.com/office/drawing/2014/main" id="{DABDD5D9-F84A-4DCC-80C4-9E2BB4ED127C}"/>
              </a:ext>
            </a:extLst>
          </p:cNvPr>
          <p:cNvPicPr>
            <a:picLocks noChangeAspect="1"/>
          </p:cNvPicPr>
          <p:nvPr/>
        </p:nvPicPr>
        <p:blipFill>
          <a:blip r:embed="rId3"/>
          <a:stretch>
            <a:fillRect/>
          </a:stretch>
        </p:blipFill>
        <p:spPr>
          <a:xfrm>
            <a:off x="838200" y="2400455"/>
            <a:ext cx="3267492" cy="4224038"/>
          </a:xfrm>
          <a:prstGeom prst="rect">
            <a:avLst/>
          </a:prstGeom>
        </p:spPr>
      </p:pic>
      <p:sp>
        <p:nvSpPr>
          <p:cNvPr id="8" name="Content Placeholder 2">
            <a:extLst>
              <a:ext uri="{FF2B5EF4-FFF2-40B4-BE49-F238E27FC236}">
                <a16:creationId xmlns:a16="http://schemas.microsoft.com/office/drawing/2014/main" id="{8C8C57F9-F397-4873-A74D-1C5EEED8EF69}"/>
              </a:ext>
            </a:extLst>
          </p:cNvPr>
          <p:cNvSpPr txBox="1">
            <a:spLocks/>
          </p:cNvSpPr>
          <p:nvPr/>
        </p:nvSpPr>
        <p:spPr>
          <a:xfrm>
            <a:off x="4216926" y="5435940"/>
            <a:ext cx="7260574" cy="57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Object Oriented Thought Process</a:t>
            </a:r>
          </a:p>
        </p:txBody>
      </p:sp>
    </p:spTree>
    <p:extLst>
      <p:ext uri="{BB962C8B-B14F-4D97-AF65-F5344CB8AC3E}">
        <p14:creationId xmlns:p14="http://schemas.microsoft.com/office/powerpoint/2010/main" val="179166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6803-B57A-4BB4-998F-048B66C1A450}"/>
              </a:ext>
            </a:extLst>
          </p:cNvPr>
          <p:cNvSpPr>
            <a:spLocks noGrp="1"/>
          </p:cNvSpPr>
          <p:nvPr>
            <p:ph type="title"/>
          </p:nvPr>
        </p:nvSpPr>
        <p:spPr>
          <a:xfrm>
            <a:off x="1223682" y="429250"/>
            <a:ext cx="9991104" cy="745892"/>
          </a:xfrm>
        </p:spPr>
        <p:txBody>
          <a:bodyPr>
            <a:normAutofit fontScale="90000"/>
          </a:bodyPr>
          <a:lstStyle/>
          <a:p>
            <a:r>
              <a:rPr lang="en-US" dirty="0"/>
              <a:t>Exercise: </a:t>
            </a:r>
            <a:br>
              <a:rPr lang="en-US" dirty="0"/>
            </a:br>
            <a:r>
              <a:rPr lang="en-US" dirty="0"/>
              <a:t>What are our Objects?</a:t>
            </a:r>
          </a:p>
        </p:txBody>
      </p:sp>
      <p:sp>
        <p:nvSpPr>
          <p:cNvPr id="3" name="Slide Number Placeholder 2">
            <a:extLst>
              <a:ext uri="{FF2B5EF4-FFF2-40B4-BE49-F238E27FC236}">
                <a16:creationId xmlns:a16="http://schemas.microsoft.com/office/drawing/2014/main" id="{CFF8C91A-5C11-4DBD-B6DE-1EE633B4FA62}"/>
              </a:ext>
            </a:extLst>
          </p:cNvPr>
          <p:cNvSpPr>
            <a:spLocks noGrp="1"/>
          </p:cNvSpPr>
          <p:nvPr>
            <p:ph type="sldNum" sz="quarter" idx="12"/>
          </p:nvPr>
        </p:nvSpPr>
        <p:spPr/>
        <p:txBody>
          <a:bodyPr/>
          <a:lstStyle/>
          <a:p>
            <a:fld id="{945DE137-1981-4A6E-942B-1AACE1746372}" type="slidenum">
              <a:rPr lang="en-US" smtClean="0"/>
              <a:t>18</a:t>
            </a:fld>
            <a:endParaRPr lang="en-US"/>
          </a:p>
        </p:txBody>
      </p:sp>
      <p:sp>
        <p:nvSpPr>
          <p:cNvPr id="4" name="Flowchart: Alternate Process 3">
            <a:extLst>
              <a:ext uri="{FF2B5EF4-FFF2-40B4-BE49-F238E27FC236}">
                <a16:creationId xmlns:a16="http://schemas.microsoft.com/office/drawing/2014/main" id="{AE9F3195-D996-4777-89C5-1AE60FD76938}"/>
              </a:ext>
            </a:extLst>
          </p:cNvPr>
          <p:cNvSpPr/>
          <p:nvPr/>
        </p:nvSpPr>
        <p:spPr>
          <a:xfrm>
            <a:off x="1761868" y="1696867"/>
            <a:ext cx="1812324" cy="101956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Places an Order</a:t>
            </a:r>
          </a:p>
        </p:txBody>
      </p:sp>
      <p:sp>
        <p:nvSpPr>
          <p:cNvPr id="6" name="Flowchart: Alternate Process 5">
            <a:extLst>
              <a:ext uri="{FF2B5EF4-FFF2-40B4-BE49-F238E27FC236}">
                <a16:creationId xmlns:a16="http://schemas.microsoft.com/office/drawing/2014/main" id="{021DAE33-7295-415A-8E84-1F177B2E17A5}"/>
              </a:ext>
            </a:extLst>
          </p:cNvPr>
          <p:cNvSpPr/>
          <p:nvPr/>
        </p:nvSpPr>
        <p:spPr>
          <a:xfrm>
            <a:off x="3406344" y="3400295"/>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is</a:t>
            </a:r>
          </a:p>
          <a:p>
            <a:pPr algn="ctr"/>
            <a:r>
              <a:rPr lang="en-US" dirty="0"/>
              <a:t>Fulfilled in the Warehouse</a:t>
            </a:r>
          </a:p>
        </p:txBody>
      </p:sp>
      <p:sp>
        <p:nvSpPr>
          <p:cNvPr id="7" name="Flowchart: Alternate Process 6">
            <a:extLst>
              <a:ext uri="{FF2B5EF4-FFF2-40B4-BE49-F238E27FC236}">
                <a16:creationId xmlns:a16="http://schemas.microsoft.com/office/drawing/2014/main" id="{ABDC0384-A9B5-415D-86C3-E5F6B17FC78C}"/>
              </a:ext>
            </a:extLst>
          </p:cNvPr>
          <p:cNvSpPr/>
          <p:nvPr/>
        </p:nvSpPr>
        <p:spPr>
          <a:xfrm>
            <a:off x="5202192" y="5253809"/>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Freight is calculated</a:t>
            </a:r>
          </a:p>
        </p:txBody>
      </p:sp>
      <p:sp>
        <p:nvSpPr>
          <p:cNvPr id="8" name="Flowchart: Alternate Process 7">
            <a:extLst>
              <a:ext uri="{FF2B5EF4-FFF2-40B4-BE49-F238E27FC236}">
                <a16:creationId xmlns:a16="http://schemas.microsoft.com/office/drawing/2014/main" id="{CCC1C1D5-2288-42D3-9C75-3A371F0FC95E}"/>
              </a:ext>
            </a:extLst>
          </p:cNvPr>
          <p:cNvSpPr/>
          <p:nvPr/>
        </p:nvSpPr>
        <p:spPr>
          <a:xfrm>
            <a:off x="6734434" y="198358"/>
            <a:ext cx="1812324" cy="101956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Customer is invoiced</a:t>
            </a:r>
          </a:p>
        </p:txBody>
      </p:sp>
      <p:cxnSp>
        <p:nvCxnSpPr>
          <p:cNvPr id="18" name="Connector: Elbow 17">
            <a:extLst>
              <a:ext uri="{FF2B5EF4-FFF2-40B4-BE49-F238E27FC236}">
                <a16:creationId xmlns:a16="http://schemas.microsoft.com/office/drawing/2014/main" id="{3F7991BD-3AA7-4013-AB10-D7BD0E9FF497}"/>
              </a:ext>
            </a:extLst>
          </p:cNvPr>
          <p:cNvCxnSpPr>
            <a:stCxn id="4" idx="2"/>
            <a:endCxn id="6" idx="1"/>
          </p:cNvCxnSpPr>
          <p:nvPr/>
        </p:nvCxnSpPr>
        <p:spPr>
          <a:xfrm rot="16200000" flipH="1">
            <a:off x="2440364" y="2944094"/>
            <a:ext cx="1193647" cy="7383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FA9CBA1-5711-4B07-8BE6-FACB49E0037F}"/>
              </a:ext>
            </a:extLst>
          </p:cNvPr>
          <p:cNvCxnSpPr>
            <a:stCxn id="6" idx="2"/>
            <a:endCxn id="7" idx="1"/>
          </p:cNvCxnSpPr>
          <p:nvPr/>
        </p:nvCxnSpPr>
        <p:spPr>
          <a:xfrm rot="16200000" flipH="1">
            <a:off x="4085482" y="4646879"/>
            <a:ext cx="1343734" cy="889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Alternate Process 20">
            <a:extLst>
              <a:ext uri="{FF2B5EF4-FFF2-40B4-BE49-F238E27FC236}">
                <a16:creationId xmlns:a16="http://schemas.microsoft.com/office/drawing/2014/main" id="{7ADBF42E-3739-486C-9FE9-A8F41A10D3D7}"/>
              </a:ext>
            </a:extLst>
          </p:cNvPr>
          <p:cNvSpPr/>
          <p:nvPr/>
        </p:nvSpPr>
        <p:spPr>
          <a:xfrm>
            <a:off x="6734433" y="1727697"/>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is updated with shipping info</a:t>
            </a:r>
          </a:p>
        </p:txBody>
      </p:sp>
      <p:cxnSp>
        <p:nvCxnSpPr>
          <p:cNvPr id="23" name="Connector: Elbow 22">
            <a:extLst>
              <a:ext uri="{FF2B5EF4-FFF2-40B4-BE49-F238E27FC236}">
                <a16:creationId xmlns:a16="http://schemas.microsoft.com/office/drawing/2014/main" id="{00FD7A86-D94A-4A48-9CAC-2D92CCCF5832}"/>
              </a:ext>
            </a:extLst>
          </p:cNvPr>
          <p:cNvCxnSpPr>
            <a:cxnSpLocks/>
            <a:stCxn id="7" idx="0"/>
            <a:endCxn id="21" idx="1"/>
          </p:cNvCxnSpPr>
          <p:nvPr/>
        </p:nvCxnSpPr>
        <p:spPr>
          <a:xfrm rot="5400000" flipH="1" flipV="1">
            <a:off x="4913227" y="3432604"/>
            <a:ext cx="3016332" cy="6260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D5EEB5-E8F8-48CA-A056-96D250EE4BD0}"/>
              </a:ext>
            </a:extLst>
          </p:cNvPr>
          <p:cNvCxnSpPr/>
          <p:nvPr/>
        </p:nvCxnSpPr>
        <p:spPr>
          <a:xfrm>
            <a:off x="708454" y="3122141"/>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FFE05F-B947-48B2-88D3-2E7EFCBCBF82}"/>
              </a:ext>
            </a:extLst>
          </p:cNvPr>
          <p:cNvCxnSpPr/>
          <p:nvPr/>
        </p:nvCxnSpPr>
        <p:spPr>
          <a:xfrm>
            <a:off x="708454" y="4773827"/>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5277295-4075-4845-9C99-7867DC9204C1}"/>
              </a:ext>
            </a:extLst>
          </p:cNvPr>
          <p:cNvSpPr/>
          <p:nvPr/>
        </p:nvSpPr>
        <p:spPr>
          <a:xfrm rot="16200000">
            <a:off x="39739" y="3797035"/>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p:txBody>
      </p:sp>
      <p:sp>
        <p:nvSpPr>
          <p:cNvPr id="34" name="Rectangle 33">
            <a:extLst>
              <a:ext uri="{FF2B5EF4-FFF2-40B4-BE49-F238E27FC236}">
                <a16:creationId xmlns:a16="http://schemas.microsoft.com/office/drawing/2014/main" id="{18487572-D3EC-4BC8-AC48-2B2B20D33705}"/>
              </a:ext>
            </a:extLst>
          </p:cNvPr>
          <p:cNvSpPr/>
          <p:nvPr/>
        </p:nvSpPr>
        <p:spPr>
          <a:xfrm rot="16200000">
            <a:off x="40160" y="2154617"/>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p:txBody>
      </p:sp>
      <p:sp>
        <p:nvSpPr>
          <p:cNvPr id="35" name="Rectangle 34">
            <a:extLst>
              <a:ext uri="{FF2B5EF4-FFF2-40B4-BE49-F238E27FC236}">
                <a16:creationId xmlns:a16="http://schemas.microsoft.com/office/drawing/2014/main" id="{44F7C7C6-B403-46AE-A8C2-4940FA4FDECA}"/>
              </a:ext>
            </a:extLst>
          </p:cNvPr>
          <p:cNvSpPr/>
          <p:nvPr/>
        </p:nvSpPr>
        <p:spPr>
          <a:xfrm rot="16200000">
            <a:off x="39739" y="5444602"/>
            <a:ext cx="1647567" cy="3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Shipping</a:t>
            </a:r>
          </a:p>
        </p:txBody>
      </p:sp>
      <p:cxnSp>
        <p:nvCxnSpPr>
          <p:cNvPr id="49" name="Straight Arrow Connector 48">
            <a:extLst>
              <a:ext uri="{FF2B5EF4-FFF2-40B4-BE49-F238E27FC236}">
                <a16:creationId xmlns:a16="http://schemas.microsoft.com/office/drawing/2014/main" id="{A54C3E6C-CC9B-480C-9863-BDE8CFF034E6}"/>
              </a:ext>
            </a:extLst>
          </p:cNvPr>
          <p:cNvCxnSpPr>
            <a:cxnSpLocks/>
            <a:stCxn id="21" idx="0"/>
            <a:endCxn id="8" idx="2"/>
          </p:cNvCxnSpPr>
          <p:nvPr/>
        </p:nvCxnSpPr>
        <p:spPr>
          <a:xfrm flipV="1">
            <a:off x="7640595" y="1217918"/>
            <a:ext cx="1" cy="50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Alternate Process 49">
            <a:extLst>
              <a:ext uri="{FF2B5EF4-FFF2-40B4-BE49-F238E27FC236}">
                <a16:creationId xmlns:a16="http://schemas.microsoft.com/office/drawing/2014/main" id="{13A1268B-FC1E-4115-8F5D-994F2D60184A}"/>
              </a:ext>
            </a:extLst>
          </p:cNvPr>
          <p:cNvSpPr/>
          <p:nvPr/>
        </p:nvSpPr>
        <p:spPr>
          <a:xfrm>
            <a:off x="7904200" y="5253809"/>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Fulfillments</a:t>
            </a:r>
          </a:p>
          <a:p>
            <a:pPr algn="ctr"/>
            <a:r>
              <a:rPr lang="en-US" dirty="0"/>
              <a:t>Are Shipped</a:t>
            </a:r>
          </a:p>
        </p:txBody>
      </p:sp>
      <p:cxnSp>
        <p:nvCxnSpPr>
          <p:cNvPr id="52" name="Straight Arrow Connector 51">
            <a:extLst>
              <a:ext uri="{FF2B5EF4-FFF2-40B4-BE49-F238E27FC236}">
                <a16:creationId xmlns:a16="http://schemas.microsoft.com/office/drawing/2014/main" id="{9DDE142D-D963-4931-A3CA-A9D00E506AEF}"/>
              </a:ext>
            </a:extLst>
          </p:cNvPr>
          <p:cNvCxnSpPr>
            <a:stCxn id="7" idx="3"/>
            <a:endCxn id="50" idx="1"/>
          </p:cNvCxnSpPr>
          <p:nvPr/>
        </p:nvCxnSpPr>
        <p:spPr>
          <a:xfrm>
            <a:off x="7014516" y="5763589"/>
            <a:ext cx="889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a:extLst>
              <a:ext uri="{FF2B5EF4-FFF2-40B4-BE49-F238E27FC236}">
                <a16:creationId xmlns:a16="http://schemas.microsoft.com/office/drawing/2014/main" id="{4CCA3ECC-465F-4E78-86F9-B6B684509372}"/>
              </a:ext>
            </a:extLst>
          </p:cNvPr>
          <p:cNvSpPr/>
          <p:nvPr/>
        </p:nvSpPr>
        <p:spPr>
          <a:xfrm>
            <a:off x="9523970" y="1744235"/>
            <a:ext cx="1812324" cy="10195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status is updated</a:t>
            </a:r>
          </a:p>
        </p:txBody>
      </p:sp>
      <p:cxnSp>
        <p:nvCxnSpPr>
          <p:cNvPr id="59" name="Connector: Elbow 58">
            <a:extLst>
              <a:ext uri="{FF2B5EF4-FFF2-40B4-BE49-F238E27FC236}">
                <a16:creationId xmlns:a16="http://schemas.microsoft.com/office/drawing/2014/main" id="{660DE103-0C0C-4DF3-AACD-3FC7A2EBD03A}"/>
              </a:ext>
            </a:extLst>
          </p:cNvPr>
          <p:cNvCxnSpPr>
            <a:stCxn id="50" idx="3"/>
            <a:endCxn id="57" idx="1"/>
          </p:cNvCxnSpPr>
          <p:nvPr/>
        </p:nvCxnSpPr>
        <p:spPr>
          <a:xfrm flipH="1" flipV="1">
            <a:off x="9523970" y="2254015"/>
            <a:ext cx="192554" cy="3509574"/>
          </a:xfrm>
          <a:prstGeom prst="bentConnector5">
            <a:avLst>
              <a:gd name="adj1" fmla="val -118720"/>
              <a:gd name="adj2" fmla="val 50000"/>
              <a:gd name="adj3" fmla="val 329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8353327-7B6A-49A6-AB16-5F11B88CF738}"/>
              </a:ext>
            </a:extLst>
          </p:cNvPr>
          <p:cNvCxnSpPr/>
          <p:nvPr/>
        </p:nvCxnSpPr>
        <p:spPr>
          <a:xfrm>
            <a:off x="699186" y="1481784"/>
            <a:ext cx="10645346"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4" name="Picture 2" descr="Image result for hands on icon">
            <a:extLst>
              <a:ext uri="{FF2B5EF4-FFF2-40B4-BE49-F238E27FC236}">
                <a16:creationId xmlns:a16="http://schemas.microsoft.com/office/drawing/2014/main" id="{F3777AEC-8583-4CF3-AAE5-824541FB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94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F2FE2A-B312-4630-923A-2CAE2163C9C9}"/>
              </a:ext>
            </a:extLst>
          </p:cNvPr>
          <p:cNvSpPr>
            <a:spLocks noGrp="1"/>
          </p:cNvSpPr>
          <p:nvPr>
            <p:ph type="title"/>
          </p:nvPr>
        </p:nvSpPr>
        <p:spPr/>
        <p:txBody>
          <a:bodyPr/>
          <a:lstStyle/>
          <a:p>
            <a:r>
              <a:rPr lang="en-US" dirty="0"/>
              <a:t>SOLID and other useful acronyms</a:t>
            </a:r>
          </a:p>
        </p:txBody>
      </p:sp>
      <p:sp>
        <p:nvSpPr>
          <p:cNvPr id="6" name="Text Placeholder 5">
            <a:extLst>
              <a:ext uri="{FF2B5EF4-FFF2-40B4-BE49-F238E27FC236}">
                <a16:creationId xmlns:a16="http://schemas.microsoft.com/office/drawing/2014/main" id="{845EF090-D49C-43A7-A52B-904FC4B36D4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8C7FF2-9FF2-4868-A88D-6F91542E8396}"/>
              </a:ext>
            </a:extLst>
          </p:cNvPr>
          <p:cNvSpPr>
            <a:spLocks noGrp="1"/>
          </p:cNvSpPr>
          <p:nvPr>
            <p:ph type="sldNum" sz="quarter" idx="12"/>
          </p:nvPr>
        </p:nvSpPr>
        <p:spPr/>
        <p:txBody>
          <a:bodyPr/>
          <a:lstStyle/>
          <a:p>
            <a:fld id="{945DE137-1981-4A6E-942B-1AACE1746372}" type="slidenum">
              <a:rPr lang="en-US" smtClean="0"/>
              <a:t>19</a:t>
            </a:fld>
            <a:endParaRPr lang="en-US"/>
          </a:p>
        </p:txBody>
      </p:sp>
    </p:spTree>
    <p:extLst>
      <p:ext uri="{BB962C8B-B14F-4D97-AF65-F5344CB8AC3E}">
        <p14:creationId xmlns:p14="http://schemas.microsoft.com/office/powerpoint/2010/main" val="27748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4CE2-51B1-4B0B-BFA3-08D4FDB5FBF0}"/>
              </a:ext>
            </a:extLst>
          </p:cNvPr>
          <p:cNvSpPr>
            <a:spLocks noGrp="1"/>
          </p:cNvSpPr>
          <p:nvPr>
            <p:ph type="title"/>
          </p:nvPr>
        </p:nvSpPr>
        <p:spPr/>
        <p:txBody>
          <a:bodyPr/>
          <a:lstStyle/>
          <a:p>
            <a:r>
              <a:rPr lang="en-US" dirty="0"/>
              <a:t>Lesson Goals:</a:t>
            </a:r>
          </a:p>
        </p:txBody>
      </p:sp>
      <p:sp>
        <p:nvSpPr>
          <p:cNvPr id="3" name="Content Placeholder 2">
            <a:extLst>
              <a:ext uri="{FF2B5EF4-FFF2-40B4-BE49-F238E27FC236}">
                <a16:creationId xmlns:a16="http://schemas.microsoft.com/office/drawing/2014/main" id="{879089F3-F828-48F0-AEB3-6E88969AA0D7}"/>
              </a:ext>
            </a:extLst>
          </p:cNvPr>
          <p:cNvSpPr>
            <a:spLocks noGrp="1"/>
          </p:cNvSpPr>
          <p:nvPr>
            <p:ph idx="1"/>
          </p:nvPr>
        </p:nvSpPr>
        <p:spPr/>
        <p:txBody>
          <a:bodyPr/>
          <a:lstStyle/>
          <a:p>
            <a:r>
              <a:rPr lang="en-US" dirty="0"/>
              <a:t>Object Oriented Design Fundamentals and Patterns</a:t>
            </a:r>
          </a:p>
          <a:p>
            <a:r>
              <a:rPr lang="en-US" dirty="0"/>
              <a:t>S.O.L.I.D. Principles and other useful acronyms </a:t>
            </a:r>
          </a:p>
          <a:p>
            <a:r>
              <a:rPr lang="en-US" dirty="0"/>
              <a:t>Creating, building, and packaging a basic Java Application with Gradle</a:t>
            </a:r>
          </a:p>
          <a:p>
            <a:pPr lvl="0"/>
            <a:r>
              <a:rPr lang="en-US" dirty="0"/>
              <a:t>Test Driven Development</a:t>
            </a:r>
          </a:p>
          <a:p>
            <a:r>
              <a:rPr lang="en-US" dirty="0"/>
              <a:t>Adding dependencies in Gradle</a:t>
            </a:r>
          </a:p>
        </p:txBody>
      </p:sp>
      <p:sp>
        <p:nvSpPr>
          <p:cNvPr id="4" name="Slide Number Placeholder 3">
            <a:extLst>
              <a:ext uri="{FF2B5EF4-FFF2-40B4-BE49-F238E27FC236}">
                <a16:creationId xmlns:a16="http://schemas.microsoft.com/office/drawing/2014/main" id="{46A02775-028E-4110-911D-0F3F14E13102}"/>
              </a:ext>
            </a:extLst>
          </p:cNvPr>
          <p:cNvSpPr>
            <a:spLocks noGrp="1"/>
          </p:cNvSpPr>
          <p:nvPr>
            <p:ph type="sldNum" sz="quarter" idx="12"/>
          </p:nvPr>
        </p:nvSpPr>
        <p:spPr/>
        <p:txBody>
          <a:bodyPr/>
          <a:lstStyle/>
          <a:p>
            <a:fld id="{945DE137-1981-4A6E-942B-1AACE1746372}" type="slidenum">
              <a:rPr lang="en-US" smtClean="0"/>
              <a:t>2</a:t>
            </a:fld>
            <a:endParaRPr lang="en-US"/>
          </a:p>
        </p:txBody>
      </p:sp>
    </p:spTree>
    <p:extLst>
      <p:ext uri="{BB962C8B-B14F-4D97-AF65-F5344CB8AC3E}">
        <p14:creationId xmlns:p14="http://schemas.microsoft.com/office/powerpoint/2010/main" val="27811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7285-9EEF-4014-8AAF-073ADB5215AE}"/>
              </a:ext>
            </a:extLst>
          </p:cNvPr>
          <p:cNvSpPr>
            <a:spLocks noGrp="1"/>
          </p:cNvSpPr>
          <p:nvPr>
            <p:ph type="title"/>
          </p:nvPr>
        </p:nvSpPr>
        <p:spPr/>
        <p:txBody>
          <a:bodyPr/>
          <a:lstStyle/>
          <a:p>
            <a:r>
              <a:rPr lang="en-US" dirty="0"/>
              <a:t>Stay D.R.Y.</a:t>
            </a:r>
          </a:p>
        </p:txBody>
      </p:sp>
      <p:sp>
        <p:nvSpPr>
          <p:cNvPr id="3" name="Content Placeholder 2">
            <a:extLst>
              <a:ext uri="{FF2B5EF4-FFF2-40B4-BE49-F238E27FC236}">
                <a16:creationId xmlns:a16="http://schemas.microsoft.com/office/drawing/2014/main" id="{4896757C-1F3C-4322-B404-83DF780AD021}"/>
              </a:ext>
            </a:extLst>
          </p:cNvPr>
          <p:cNvSpPr>
            <a:spLocks noGrp="1"/>
          </p:cNvSpPr>
          <p:nvPr>
            <p:ph idx="1"/>
          </p:nvPr>
        </p:nvSpPr>
        <p:spPr/>
        <p:txBody>
          <a:bodyPr/>
          <a:lstStyle/>
          <a:p>
            <a:r>
              <a:rPr lang="en-US" b="1" dirty="0"/>
              <a:t>D</a:t>
            </a:r>
            <a:r>
              <a:rPr lang="en-US" dirty="0"/>
              <a:t>on’t</a:t>
            </a:r>
          </a:p>
          <a:p>
            <a:r>
              <a:rPr lang="en-US" b="1" dirty="0"/>
              <a:t>R</a:t>
            </a:r>
            <a:r>
              <a:rPr lang="en-US" dirty="0"/>
              <a:t>epeat</a:t>
            </a:r>
          </a:p>
          <a:p>
            <a:r>
              <a:rPr lang="en-US" b="1" dirty="0"/>
              <a:t>Y</a:t>
            </a:r>
            <a:r>
              <a:rPr lang="en-US" dirty="0"/>
              <a:t>ourself</a:t>
            </a:r>
          </a:p>
          <a:p>
            <a:endParaRPr lang="en-US" dirty="0"/>
          </a:p>
          <a:p>
            <a:r>
              <a:rPr lang="en-US" dirty="0"/>
              <a:t>Why?</a:t>
            </a:r>
          </a:p>
          <a:p>
            <a:pPr lvl="1"/>
            <a:r>
              <a:rPr lang="en-US" dirty="0"/>
              <a:t>Reduces technical debt</a:t>
            </a:r>
          </a:p>
          <a:p>
            <a:pPr lvl="1"/>
            <a:r>
              <a:rPr lang="en-US" dirty="0"/>
              <a:t>Repeated code means repeated bugs</a:t>
            </a:r>
          </a:p>
          <a:p>
            <a:pPr lvl="1"/>
            <a:r>
              <a:rPr lang="en-US" dirty="0"/>
              <a:t>Increases maintainability</a:t>
            </a:r>
          </a:p>
          <a:p>
            <a:pPr lvl="1"/>
            <a:r>
              <a:rPr lang="en-US" dirty="0"/>
              <a:t>Increases velocity and efficiency</a:t>
            </a:r>
          </a:p>
        </p:txBody>
      </p:sp>
    </p:spTree>
    <p:extLst>
      <p:ext uri="{BB962C8B-B14F-4D97-AF65-F5344CB8AC3E}">
        <p14:creationId xmlns:p14="http://schemas.microsoft.com/office/powerpoint/2010/main" val="41688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019E-03E9-4C1F-A563-676E3A8A7430}"/>
              </a:ext>
            </a:extLst>
          </p:cNvPr>
          <p:cNvSpPr>
            <a:spLocks noGrp="1"/>
          </p:cNvSpPr>
          <p:nvPr>
            <p:ph type="title"/>
          </p:nvPr>
        </p:nvSpPr>
        <p:spPr/>
        <p:txBody>
          <a:bodyPr/>
          <a:lstStyle/>
          <a:p>
            <a:r>
              <a:rPr lang="en-US" dirty="0"/>
              <a:t>If you don’t need it, don’t write it! - YAGNI</a:t>
            </a:r>
          </a:p>
        </p:txBody>
      </p:sp>
      <p:sp>
        <p:nvSpPr>
          <p:cNvPr id="3" name="Content Placeholder 2">
            <a:extLst>
              <a:ext uri="{FF2B5EF4-FFF2-40B4-BE49-F238E27FC236}">
                <a16:creationId xmlns:a16="http://schemas.microsoft.com/office/drawing/2014/main" id="{25915CAA-DB79-44E4-80C3-1A56D3CE1FBB}"/>
              </a:ext>
            </a:extLst>
          </p:cNvPr>
          <p:cNvSpPr>
            <a:spLocks noGrp="1"/>
          </p:cNvSpPr>
          <p:nvPr>
            <p:ph idx="1"/>
          </p:nvPr>
        </p:nvSpPr>
        <p:spPr/>
        <p:txBody>
          <a:bodyPr>
            <a:normAutofit fontScale="77500" lnSpcReduction="20000"/>
          </a:bodyPr>
          <a:lstStyle/>
          <a:p>
            <a:r>
              <a:rPr lang="en-US" b="1" dirty="0"/>
              <a:t>Y</a:t>
            </a:r>
            <a:r>
              <a:rPr lang="en-US" dirty="0"/>
              <a:t>ou</a:t>
            </a:r>
          </a:p>
          <a:p>
            <a:r>
              <a:rPr lang="en-US" b="1" dirty="0"/>
              <a:t>A</a:t>
            </a:r>
            <a:r>
              <a:rPr lang="en-US" dirty="0"/>
              <a:t>ren’t</a:t>
            </a:r>
          </a:p>
          <a:p>
            <a:r>
              <a:rPr lang="en-US" b="1" dirty="0"/>
              <a:t>G</a:t>
            </a:r>
            <a:r>
              <a:rPr lang="en-US" dirty="0"/>
              <a:t>oing to</a:t>
            </a:r>
          </a:p>
          <a:p>
            <a:r>
              <a:rPr lang="en-US" b="1" dirty="0"/>
              <a:t>N</a:t>
            </a:r>
            <a:r>
              <a:rPr lang="en-US" dirty="0"/>
              <a:t>eed</a:t>
            </a:r>
          </a:p>
          <a:p>
            <a:r>
              <a:rPr lang="en-US" b="1" dirty="0"/>
              <a:t>I</a:t>
            </a:r>
            <a:r>
              <a:rPr lang="en-US" dirty="0"/>
              <a:t>t</a:t>
            </a:r>
          </a:p>
          <a:p>
            <a:pPr marL="0" indent="0">
              <a:buNone/>
            </a:pPr>
            <a:r>
              <a:rPr lang="en-US" dirty="0"/>
              <a:t>… till you need it.</a:t>
            </a:r>
          </a:p>
          <a:p>
            <a:pPr marL="0" indent="0">
              <a:buNone/>
            </a:pPr>
            <a:endParaRPr lang="en-US" dirty="0"/>
          </a:p>
          <a:p>
            <a:r>
              <a:rPr lang="en-US" dirty="0"/>
              <a:t>Writing code for the sake of writing code or “just in case”…</a:t>
            </a:r>
          </a:p>
          <a:p>
            <a:pPr lvl="1"/>
            <a:r>
              <a:rPr lang="en-US" dirty="0"/>
              <a:t>Increases technical debt</a:t>
            </a:r>
          </a:p>
          <a:p>
            <a:pPr lvl="1"/>
            <a:r>
              <a:rPr lang="en-US" dirty="0"/>
              <a:t>Adds code that needs to be tested that may never be used</a:t>
            </a:r>
          </a:p>
          <a:p>
            <a:pPr lvl="1"/>
            <a:r>
              <a:rPr lang="en-US" dirty="0"/>
              <a:t>Decreases velocity</a:t>
            </a:r>
          </a:p>
          <a:p>
            <a:r>
              <a:rPr lang="en-US" dirty="0"/>
              <a:t>Instead, write the code when you need it. That’s a fundamental characteristic of iterative, agile development.</a:t>
            </a:r>
          </a:p>
        </p:txBody>
      </p:sp>
    </p:spTree>
    <p:extLst>
      <p:ext uri="{BB962C8B-B14F-4D97-AF65-F5344CB8AC3E}">
        <p14:creationId xmlns:p14="http://schemas.microsoft.com/office/powerpoint/2010/main" val="42546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5E45D-CA19-41E8-8D06-E92D0F9D87A4}"/>
              </a:ext>
            </a:extLst>
          </p:cNvPr>
          <p:cNvSpPr>
            <a:spLocks noGrp="1"/>
          </p:cNvSpPr>
          <p:nvPr>
            <p:ph type="title"/>
          </p:nvPr>
        </p:nvSpPr>
        <p:spPr/>
        <p:txBody>
          <a:bodyPr>
            <a:normAutofit/>
          </a:bodyPr>
          <a:lstStyle/>
          <a:p>
            <a:r>
              <a:rPr lang="en-US" dirty="0"/>
              <a:t>"Everything should be made as simple as possible, but no simpler." </a:t>
            </a:r>
          </a:p>
        </p:txBody>
      </p:sp>
      <p:sp>
        <p:nvSpPr>
          <p:cNvPr id="5" name="Text Placeholder 4">
            <a:extLst>
              <a:ext uri="{FF2B5EF4-FFF2-40B4-BE49-F238E27FC236}">
                <a16:creationId xmlns:a16="http://schemas.microsoft.com/office/drawing/2014/main" id="{D62E25C0-CBCC-4397-9723-DD1F1C1C29DA}"/>
              </a:ext>
            </a:extLst>
          </p:cNvPr>
          <p:cNvSpPr>
            <a:spLocks noGrp="1"/>
          </p:cNvSpPr>
          <p:nvPr>
            <p:ph type="body" idx="1"/>
          </p:nvPr>
        </p:nvSpPr>
        <p:spPr/>
        <p:txBody>
          <a:bodyPr/>
          <a:lstStyle/>
          <a:p>
            <a:pPr algn="r"/>
            <a:r>
              <a:rPr lang="en-US" dirty="0"/>
              <a:t>-Albert Einstein.</a:t>
            </a:r>
          </a:p>
        </p:txBody>
      </p:sp>
    </p:spTree>
    <p:extLst>
      <p:ext uri="{BB962C8B-B14F-4D97-AF65-F5344CB8AC3E}">
        <p14:creationId xmlns:p14="http://schemas.microsoft.com/office/powerpoint/2010/main" val="80537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FA06-7598-4D69-87C3-0627FF97853C}"/>
              </a:ext>
            </a:extLst>
          </p:cNvPr>
          <p:cNvSpPr>
            <a:spLocks noGrp="1"/>
          </p:cNvSpPr>
          <p:nvPr>
            <p:ph type="title"/>
          </p:nvPr>
        </p:nvSpPr>
        <p:spPr/>
        <p:txBody>
          <a:bodyPr/>
          <a:lstStyle/>
          <a:p>
            <a:r>
              <a:rPr lang="en-US" dirty="0"/>
              <a:t>The K.I.S.S. Principle</a:t>
            </a:r>
          </a:p>
        </p:txBody>
      </p:sp>
      <p:sp>
        <p:nvSpPr>
          <p:cNvPr id="3" name="Content Placeholder 2">
            <a:extLst>
              <a:ext uri="{FF2B5EF4-FFF2-40B4-BE49-F238E27FC236}">
                <a16:creationId xmlns:a16="http://schemas.microsoft.com/office/drawing/2014/main" id="{29FA91F9-9163-4C1A-97C7-61573B9FABA7}"/>
              </a:ext>
            </a:extLst>
          </p:cNvPr>
          <p:cNvSpPr>
            <a:spLocks noGrp="1"/>
          </p:cNvSpPr>
          <p:nvPr>
            <p:ph idx="1"/>
          </p:nvPr>
        </p:nvSpPr>
        <p:spPr/>
        <p:txBody>
          <a:bodyPr>
            <a:normAutofit/>
          </a:bodyPr>
          <a:lstStyle/>
          <a:p>
            <a:r>
              <a:rPr lang="en-US" b="1" dirty="0"/>
              <a:t>K</a:t>
            </a:r>
            <a:r>
              <a:rPr lang="en-US" dirty="0"/>
              <a:t>eep</a:t>
            </a:r>
          </a:p>
          <a:p>
            <a:r>
              <a:rPr lang="en-US" b="1" dirty="0"/>
              <a:t>I</a:t>
            </a:r>
            <a:r>
              <a:rPr lang="en-US" dirty="0"/>
              <a:t>t</a:t>
            </a:r>
          </a:p>
          <a:p>
            <a:r>
              <a:rPr lang="en-US" b="1" dirty="0"/>
              <a:t>S</a:t>
            </a:r>
            <a:r>
              <a:rPr lang="en-US" dirty="0"/>
              <a:t>imple and</a:t>
            </a:r>
          </a:p>
          <a:p>
            <a:r>
              <a:rPr lang="en-US" b="1" dirty="0"/>
              <a:t>S</a:t>
            </a:r>
            <a:r>
              <a:rPr lang="en-US" dirty="0"/>
              <a:t>tupid</a:t>
            </a:r>
          </a:p>
          <a:p>
            <a:pPr marL="0" indent="0">
              <a:buNone/>
            </a:pPr>
            <a:endParaRPr lang="en-US" dirty="0"/>
          </a:p>
          <a:p>
            <a:pPr marL="0" indent="0">
              <a:buNone/>
            </a:pPr>
            <a:r>
              <a:rPr lang="en-US" dirty="0"/>
              <a:t>Your design and implementation should be simple and able to understood by the “average” developer.</a:t>
            </a:r>
          </a:p>
        </p:txBody>
      </p:sp>
    </p:spTree>
    <p:extLst>
      <p:ext uri="{BB962C8B-B14F-4D97-AF65-F5344CB8AC3E}">
        <p14:creationId xmlns:p14="http://schemas.microsoft.com/office/powerpoint/2010/main" val="20818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FFF-6D6B-468C-BDDA-AA2F2E763602}"/>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0081F4B3-1BA0-4B59-BD23-24685749072A}"/>
              </a:ext>
            </a:extLst>
          </p:cNvPr>
          <p:cNvSpPr>
            <a:spLocks noGrp="1"/>
          </p:cNvSpPr>
          <p:nvPr>
            <p:ph idx="1"/>
          </p:nvPr>
        </p:nvSpPr>
        <p:spPr>
          <a:xfrm>
            <a:off x="838200" y="1825625"/>
            <a:ext cx="10515600" cy="3552491"/>
          </a:xfrm>
        </p:spPr>
        <p:txBody>
          <a:bodyPr>
            <a:normAutofit/>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GetTotalMilliseconds</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TimeSpan</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time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3600</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60</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1000</a:t>
            </a:r>
            <a:r>
              <a:rPr lang="en-US" sz="2400" dirty="0">
                <a:solidFill>
                  <a:srgbClr val="000000"/>
                </a:solidFill>
                <a:latin typeface="Consolas" panose="020B0609020204030204" pitchFamily="49" charset="0"/>
              </a:rPr>
              <a:t>;</a:t>
            </a:r>
          </a:p>
          <a:p>
            <a:pPr marL="0" indent="0">
              <a:buNone/>
            </a:pP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AF00DB"/>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Milliseconds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hours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minutes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seconds</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52132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FFF-6D6B-468C-BDDA-AA2F2E763602}"/>
              </a:ext>
            </a:extLst>
          </p:cNvPr>
          <p:cNvSpPr>
            <a:spLocks noGrp="1"/>
          </p:cNvSpPr>
          <p:nvPr>
            <p:ph type="title"/>
          </p:nvPr>
        </p:nvSpPr>
        <p:spPr/>
        <p:txBody>
          <a:bodyPr/>
          <a:lstStyle/>
          <a:p>
            <a:r>
              <a:rPr lang="en-US" dirty="0"/>
              <a:t>Simple.</a:t>
            </a:r>
          </a:p>
        </p:txBody>
      </p:sp>
      <p:sp>
        <p:nvSpPr>
          <p:cNvPr id="3" name="Content Placeholder 2">
            <a:extLst>
              <a:ext uri="{FF2B5EF4-FFF2-40B4-BE49-F238E27FC236}">
                <a16:creationId xmlns:a16="http://schemas.microsoft.com/office/drawing/2014/main" id="{0081F4B3-1BA0-4B59-BD23-24685749072A}"/>
              </a:ext>
            </a:extLst>
          </p:cNvPr>
          <p:cNvSpPr>
            <a:spLocks noGrp="1"/>
          </p:cNvSpPr>
          <p:nvPr>
            <p:ph idx="1"/>
          </p:nvPr>
        </p:nvSpPr>
        <p:spPr>
          <a:xfrm>
            <a:off x="838200" y="1825626"/>
            <a:ext cx="10515600" cy="592722"/>
          </a:xfrm>
        </p:spPr>
        <p:txBody>
          <a:bodyPr>
            <a:normAutofit/>
          </a:bodyPr>
          <a:lstStyle/>
          <a:p>
            <a:pPr marL="0" indent="0">
              <a:buNone/>
            </a:pP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TotalMilliseconds</a:t>
            </a:r>
            <a:r>
              <a:rPr lang="en-US" sz="2400" dirty="0">
                <a:solidFill>
                  <a:srgbClr val="000000"/>
                </a:solidFill>
                <a:latin typeface="Consolas" panose="020B0609020204030204" pitchFamily="49" charset="0"/>
              </a:rPr>
              <a:t>;</a:t>
            </a:r>
          </a:p>
        </p:txBody>
      </p:sp>
      <p:sp>
        <p:nvSpPr>
          <p:cNvPr id="5" name="Content Placeholder 2">
            <a:extLst>
              <a:ext uri="{FF2B5EF4-FFF2-40B4-BE49-F238E27FC236}">
                <a16:creationId xmlns:a16="http://schemas.microsoft.com/office/drawing/2014/main" id="{5C100817-5BCD-4139-84E2-9D319170CE05}"/>
              </a:ext>
            </a:extLst>
          </p:cNvPr>
          <p:cNvSpPr txBox="1">
            <a:spLocks/>
          </p:cNvSpPr>
          <p:nvPr/>
        </p:nvSpPr>
        <p:spPr>
          <a:xfrm>
            <a:off x="838200" y="2815390"/>
            <a:ext cx="10515600" cy="2502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GetTotalMilliseconds</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TimeSpan</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time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time</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TotalMilliseconds</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15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A215-2EB5-4AF6-A0F2-FCFC35BB15B3}"/>
              </a:ext>
            </a:extLst>
          </p:cNvPr>
          <p:cNvSpPr>
            <a:spLocks noGrp="1"/>
          </p:cNvSpPr>
          <p:nvPr>
            <p:ph type="title"/>
          </p:nvPr>
        </p:nvSpPr>
        <p:spPr/>
        <p:txBody>
          <a:bodyPr/>
          <a:lstStyle/>
          <a:p>
            <a:r>
              <a:rPr lang="en-US" dirty="0"/>
              <a:t>Why keep it simple?</a:t>
            </a:r>
          </a:p>
        </p:txBody>
      </p:sp>
      <p:sp>
        <p:nvSpPr>
          <p:cNvPr id="3" name="Content Placeholder 2">
            <a:extLst>
              <a:ext uri="{FF2B5EF4-FFF2-40B4-BE49-F238E27FC236}">
                <a16:creationId xmlns:a16="http://schemas.microsoft.com/office/drawing/2014/main" id="{2D10A92F-3B6D-4B0B-BA95-3ACEBD806805}"/>
              </a:ext>
            </a:extLst>
          </p:cNvPr>
          <p:cNvSpPr>
            <a:spLocks noGrp="1"/>
          </p:cNvSpPr>
          <p:nvPr>
            <p:ph idx="1"/>
          </p:nvPr>
        </p:nvSpPr>
        <p:spPr/>
        <p:txBody>
          <a:bodyPr/>
          <a:lstStyle/>
          <a:p>
            <a:r>
              <a:rPr lang="en-US" dirty="0"/>
              <a:t>Saves time</a:t>
            </a:r>
          </a:p>
          <a:p>
            <a:r>
              <a:rPr lang="en-US" dirty="0"/>
              <a:t>Increases developer productivity</a:t>
            </a:r>
          </a:p>
          <a:p>
            <a:r>
              <a:rPr lang="en-US" dirty="0"/>
              <a:t>Decreases the potential for bugs</a:t>
            </a:r>
          </a:p>
          <a:p>
            <a:r>
              <a:rPr lang="en-US" dirty="0"/>
              <a:t>Improves the stability of the system</a:t>
            </a:r>
          </a:p>
          <a:p>
            <a:r>
              <a:rPr lang="en-US" dirty="0"/>
              <a:t>Increases the maintainability of the code</a:t>
            </a:r>
          </a:p>
        </p:txBody>
      </p:sp>
    </p:spTree>
    <p:extLst>
      <p:ext uri="{BB962C8B-B14F-4D97-AF65-F5344CB8AC3E}">
        <p14:creationId xmlns:p14="http://schemas.microsoft.com/office/powerpoint/2010/main" val="221981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097-C923-4C15-9910-74C257646C18}"/>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B428FE74-27A1-49AD-8577-3830DEF3A504}"/>
              </a:ext>
            </a:extLst>
          </p:cNvPr>
          <p:cNvSpPr>
            <a:spLocks noGrp="1"/>
          </p:cNvSpPr>
          <p:nvPr>
            <p:ph idx="1"/>
          </p:nvPr>
        </p:nvSpPr>
        <p:spPr/>
        <p:txBody>
          <a:bodyPr/>
          <a:lstStyle/>
          <a:p>
            <a:r>
              <a:rPr lang="en-US" b="1" dirty="0"/>
              <a:t>S</a:t>
            </a:r>
            <a:r>
              <a:rPr lang="en-US" dirty="0"/>
              <a:t>ingle Responsibility Principle</a:t>
            </a:r>
          </a:p>
          <a:p>
            <a:r>
              <a:rPr lang="en-US" b="1" dirty="0"/>
              <a:t>O</a:t>
            </a:r>
            <a:r>
              <a:rPr lang="en-US" dirty="0"/>
              <a:t>pen/Close Principle</a:t>
            </a:r>
          </a:p>
          <a:p>
            <a:r>
              <a:rPr lang="en-US" b="1" dirty="0" err="1"/>
              <a:t>L</a:t>
            </a:r>
            <a:r>
              <a:rPr lang="en-US" dirty="0" err="1"/>
              <a:t>iskov</a:t>
            </a:r>
            <a:r>
              <a:rPr lang="en-US" dirty="0"/>
              <a:t> Substitution Principle</a:t>
            </a:r>
          </a:p>
          <a:p>
            <a:r>
              <a:rPr lang="en-US" b="1" dirty="0"/>
              <a:t>I</a:t>
            </a:r>
            <a:r>
              <a:rPr lang="en-US" dirty="0"/>
              <a:t>nterface Segregation Principle</a:t>
            </a:r>
          </a:p>
          <a:p>
            <a:r>
              <a:rPr lang="en-US" b="1" dirty="0"/>
              <a:t>D</a:t>
            </a:r>
            <a:r>
              <a:rPr lang="en-US" dirty="0"/>
              <a:t>ependency Inversion Principle</a:t>
            </a:r>
          </a:p>
        </p:txBody>
      </p:sp>
    </p:spTree>
    <p:extLst>
      <p:ext uri="{BB962C8B-B14F-4D97-AF65-F5344CB8AC3E}">
        <p14:creationId xmlns:p14="http://schemas.microsoft.com/office/powerpoint/2010/main" val="13009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B54F-4796-4F5B-8273-61F9A3EE013B}"/>
              </a:ext>
            </a:extLst>
          </p:cNvPr>
          <p:cNvSpPr>
            <a:spLocks noGrp="1"/>
          </p:cNvSpPr>
          <p:nvPr>
            <p:ph type="title"/>
          </p:nvPr>
        </p:nvSpPr>
        <p:spPr/>
        <p:txBody>
          <a:bodyPr/>
          <a:lstStyle/>
          <a:p>
            <a:r>
              <a:rPr lang="en-US" dirty="0"/>
              <a:t>Single Responsibility Principle (SRP)</a:t>
            </a:r>
          </a:p>
        </p:txBody>
      </p:sp>
      <p:sp>
        <p:nvSpPr>
          <p:cNvPr id="3" name="Content Placeholder 2">
            <a:extLst>
              <a:ext uri="{FF2B5EF4-FFF2-40B4-BE49-F238E27FC236}">
                <a16:creationId xmlns:a16="http://schemas.microsoft.com/office/drawing/2014/main" id="{344A17F2-C1C3-4B87-8E53-C32BF8BA7C17}"/>
              </a:ext>
            </a:extLst>
          </p:cNvPr>
          <p:cNvSpPr>
            <a:spLocks noGrp="1"/>
          </p:cNvSpPr>
          <p:nvPr>
            <p:ph idx="1"/>
          </p:nvPr>
        </p:nvSpPr>
        <p:spPr/>
        <p:txBody>
          <a:bodyPr/>
          <a:lstStyle/>
          <a:p>
            <a:r>
              <a:rPr lang="en-US" dirty="0"/>
              <a:t>A class should have one and only one reason to change, meaning that a class should have only one job.</a:t>
            </a:r>
          </a:p>
          <a:p>
            <a:r>
              <a:rPr lang="en-US" dirty="0"/>
              <a:t>Can also be applied to methods, modules, packages, </a:t>
            </a:r>
            <a:r>
              <a:rPr lang="en-US"/>
              <a:t>and microservices</a:t>
            </a:r>
            <a:r>
              <a:rPr lang="en-US" dirty="0"/>
              <a:t>.</a:t>
            </a:r>
          </a:p>
          <a:p>
            <a:r>
              <a:rPr lang="en-US" dirty="0"/>
              <a:t>These things should do one thing and do it well.</a:t>
            </a:r>
          </a:p>
          <a:p>
            <a:r>
              <a:rPr lang="en-US" dirty="0"/>
              <a:t>The challenge is defining that “one thing”.</a:t>
            </a:r>
          </a:p>
        </p:txBody>
      </p:sp>
    </p:spTree>
    <p:extLst>
      <p:ext uri="{BB962C8B-B14F-4D97-AF65-F5344CB8AC3E}">
        <p14:creationId xmlns:p14="http://schemas.microsoft.com/office/powerpoint/2010/main" val="26628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8C1C-5414-4C92-887F-410693CE118A}"/>
              </a:ext>
            </a:extLst>
          </p:cNvPr>
          <p:cNvSpPr>
            <a:spLocks noGrp="1"/>
          </p:cNvSpPr>
          <p:nvPr>
            <p:ph type="title"/>
          </p:nvPr>
        </p:nvSpPr>
        <p:spPr/>
        <p:txBody>
          <a:bodyPr/>
          <a:lstStyle/>
          <a:p>
            <a:r>
              <a:rPr lang="en-US" dirty="0"/>
              <a:t>Open/Closed Principle (OCP)</a:t>
            </a:r>
          </a:p>
        </p:txBody>
      </p:sp>
      <p:sp>
        <p:nvSpPr>
          <p:cNvPr id="3" name="Content Placeholder 2">
            <a:extLst>
              <a:ext uri="{FF2B5EF4-FFF2-40B4-BE49-F238E27FC236}">
                <a16:creationId xmlns:a16="http://schemas.microsoft.com/office/drawing/2014/main" id="{85C6E164-F944-4D55-A399-5542CE2DAC58}"/>
              </a:ext>
            </a:extLst>
          </p:cNvPr>
          <p:cNvSpPr>
            <a:spLocks noGrp="1"/>
          </p:cNvSpPr>
          <p:nvPr>
            <p:ph idx="1"/>
          </p:nvPr>
        </p:nvSpPr>
        <p:spPr/>
        <p:txBody>
          <a:bodyPr/>
          <a:lstStyle/>
          <a:p>
            <a:r>
              <a:rPr lang="en-US" dirty="0"/>
              <a:t>Objects or entities should be open for extension, but closed for modification.</a:t>
            </a:r>
          </a:p>
          <a:p>
            <a:r>
              <a:rPr lang="en-US" dirty="0"/>
              <a:t>Design Patterns</a:t>
            </a:r>
          </a:p>
          <a:p>
            <a:pPr lvl="1"/>
            <a:r>
              <a:rPr lang="en-US" dirty="0"/>
              <a:t>Factory/Abstract Factory Pattern</a:t>
            </a:r>
          </a:p>
          <a:p>
            <a:pPr lvl="1"/>
            <a:r>
              <a:rPr lang="en-US" dirty="0"/>
              <a:t>Provider Pattern</a:t>
            </a:r>
          </a:p>
          <a:p>
            <a:pPr lvl="1"/>
            <a:r>
              <a:rPr lang="en-US" dirty="0"/>
              <a:t>Visitor Pattern</a:t>
            </a:r>
          </a:p>
          <a:p>
            <a:pPr lvl="1"/>
            <a:r>
              <a:rPr lang="en-US" dirty="0"/>
              <a:t>Decorator Pattern</a:t>
            </a:r>
          </a:p>
        </p:txBody>
      </p:sp>
    </p:spTree>
    <p:extLst>
      <p:ext uri="{BB962C8B-B14F-4D97-AF65-F5344CB8AC3E}">
        <p14:creationId xmlns:p14="http://schemas.microsoft.com/office/powerpoint/2010/main" val="32385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A188-BB5A-4912-B5F7-A11644B7F2C9}"/>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3D85C3C6-6FBC-409C-BDE6-6A9B55B2810E}"/>
              </a:ext>
            </a:extLst>
          </p:cNvPr>
          <p:cNvSpPr>
            <a:spLocks noGrp="1"/>
          </p:cNvSpPr>
          <p:nvPr>
            <p:ph idx="1"/>
          </p:nvPr>
        </p:nvSpPr>
        <p:spPr/>
        <p:txBody>
          <a:bodyPr>
            <a:normAutofit lnSpcReduction="10000"/>
          </a:bodyPr>
          <a:lstStyle/>
          <a:p>
            <a:r>
              <a:rPr lang="en-US" dirty="0"/>
              <a:t>Create a new Gradle project in IntelliJ</a:t>
            </a:r>
          </a:p>
          <a:p>
            <a:r>
              <a:rPr lang="en-US" dirty="0"/>
              <a:t>Upgrading Gradle</a:t>
            </a:r>
          </a:p>
          <a:p>
            <a:r>
              <a:rPr lang="en-US" dirty="0"/>
              <a:t>Self-contained </a:t>
            </a:r>
            <a:r>
              <a:rPr lang="en-US" dirty="0" err="1"/>
              <a:t>deployables</a:t>
            </a:r>
            <a:r>
              <a:rPr lang="en-US" dirty="0"/>
              <a:t> with Gradle</a:t>
            </a:r>
          </a:p>
          <a:p>
            <a:r>
              <a:rPr lang="en-US" dirty="0"/>
              <a:t>Creating classes and interfaces</a:t>
            </a:r>
          </a:p>
          <a:p>
            <a:r>
              <a:rPr lang="en-US" dirty="0"/>
              <a:t>Creating immutable objects</a:t>
            </a:r>
          </a:p>
          <a:p>
            <a:r>
              <a:rPr lang="en-US" dirty="0"/>
              <a:t>Abstracting concrete implementations</a:t>
            </a:r>
          </a:p>
          <a:p>
            <a:r>
              <a:rPr lang="en-US" dirty="0"/>
              <a:t>Creating Factories and Singletons</a:t>
            </a:r>
          </a:p>
          <a:p>
            <a:r>
              <a:rPr lang="en-US" dirty="0"/>
              <a:t>Using the Provider Pattern</a:t>
            </a:r>
          </a:p>
          <a:p>
            <a:r>
              <a:rPr lang="en-US" dirty="0"/>
              <a:t>Using the Builder Pattern</a:t>
            </a:r>
          </a:p>
          <a:p>
            <a:endParaRPr lang="en-US" dirty="0"/>
          </a:p>
          <a:p>
            <a:endParaRPr lang="en-US" dirty="0"/>
          </a:p>
        </p:txBody>
      </p:sp>
      <p:sp>
        <p:nvSpPr>
          <p:cNvPr id="4" name="Slide Number Placeholder 3">
            <a:extLst>
              <a:ext uri="{FF2B5EF4-FFF2-40B4-BE49-F238E27FC236}">
                <a16:creationId xmlns:a16="http://schemas.microsoft.com/office/drawing/2014/main" id="{614BE3C5-B47F-4C5F-AEBF-CCA33853258A}"/>
              </a:ext>
            </a:extLst>
          </p:cNvPr>
          <p:cNvSpPr>
            <a:spLocks noGrp="1"/>
          </p:cNvSpPr>
          <p:nvPr>
            <p:ph type="sldNum" sz="quarter" idx="12"/>
          </p:nvPr>
        </p:nvSpPr>
        <p:spPr/>
        <p:txBody>
          <a:bodyPr/>
          <a:lstStyle/>
          <a:p>
            <a:fld id="{945DE137-1981-4A6E-942B-1AACE1746372}" type="slidenum">
              <a:rPr lang="en-US" smtClean="0"/>
              <a:t>3</a:t>
            </a:fld>
            <a:endParaRPr lang="en-US"/>
          </a:p>
        </p:txBody>
      </p:sp>
    </p:spTree>
    <p:extLst>
      <p:ext uri="{BB962C8B-B14F-4D97-AF65-F5344CB8AC3E}">
        <p14:creationId xmlns:p14="http://schemas.microsoft.com/office/powerpoint/2010/main" val="201114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6492-4FE1-4D80-8775-38AC0A377F84}"/>
              </a:ext>
            </a:extLst>
          </p:cNvPr>
          <p:cNvSpPr>
            <a:spLocks noGrp="1"/>
          </p:cNvSpPr>
          <p:nvPr>
            <p:ph type="title"/>
          </p:nvPr>
        </p:nvSpPr>
        <p:spPr/>
        <p:txBody>
          <a:bodyPr/>
          <a:lstStyle/>
          <a:p>
            <a:r>
              <a:rPr lang="en-US" dirty="0" err="1"/>
              <a:t>Liskov</a:t>
            </a:r>
            <a:r>
              <a:rPr lang="en-US" dirty="0"/>
              <a:t> Substitution Principle (LSP)</a:t>
            </a:r>
          </a:p>
        </p:txBody>
      </p:sp>
      <p:sp>
        <p:nvSpPr>
          <p:cNvPr id="3" name="Content Placeholder 2">
            <a:extLst>
              <a:ext uri="{FF2B5EF4-FFF2-40B4-BE49-F238E27FC236}">
                <a16:creationId xmlns:a16="http://schemas.microsoft.com/office/drawing/2014/main" id="{874BF50D-EDA0-4212-B1A9-B7F04434B247}"/>
              </a:ext>
            </a:extLst>
          </p:cNvPr>
          <p:cNvSpPr>
            <a:spLocks noGrp="1"/>
          </p:cNvSpPr>
          <p:nvPr>
            <p:ph idx="1"/>
          </p:nvPr>
        </p:nvSpPr>
        <p:spPr/>
        <p:txBody>
          <a:bodyPr/>
          <a:lstStyle/>
          <a:p>
            <a:r>
              <a:rPr lang="en-US" dirty="0"/>
              <a:t>Introduced by Barbara </a:t>
            </a:r>
            <a:r>
              <a:rPr lang="en-US" dirty="0" err="1"/>
              <a:t>Liskov</a:t>
            </a:r>
            <a:r>
              <a:rPr lang="en-US" dirty="0"/>
              <a:t>, MIT Professor, in a 1987 conference keynote address titled Data abstraction and hierarchy.</a:t>
            </a:r>
          </a:p>
          <a:p>
            <a:r>
              <a:rPr lang="en-US" dirty="0"/>
              <a:t>Let q(x) be a property provable about objects of x of type T. Then q(y) should be provable for objects y of type S where S is a subtype of T.</a:t>
            </a:r>
          </a:p>
          <a:p>
            <a:r>
              <a:rPr lang="en-US" dirty="0"/>
              <a:t>In other words, every derived class should be substitutable for their base class.</a:t>
            </a:r>
          </a:p>
        </p:txBody>
      </p:sp>
    </p:spTree>
    <p:extLst>
      <p:ext uri="{BB962C8B-B14F-4D97-AF65-F5344CB8AC3E}">
        <p14:creationId xmlns:p14="http://schemas.microsoft.com/office/powerpoint/2010/main" val="39891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BC5-A990-4E4E-A592-4C2BF05BA311}"/>
              </a:ext>
            </a:extLst>
          </p:cNvPr>
          <p:cNvSpPr>
            <a:spLocks noGrp="1"/>
          </p:cNvSpPr>
          <p:nvPr>
            <p:ph type="title"/>
          </p:nvPr>
        </p:nvSpPr>
        <p:spPr/>
        <p:txBody>
          <a:bodyPr/>
          <a:lstStyle/>
          <a:p>
            <a:r>
              <a:rPr lang="en-US" dirty="0"/>
              <a:t>Interface Segregation Principle (ISP)</a:t>
            </a:r>
          </a:p>
        </p:txBody>
      </p:sp>
      <p:sp>
        <p:nvSpPr>
          <p:cNvPr id="3" name="Content Placeholder 2">
            <a:extLst>
              <a:ext uri="{FF2B5EF4-FFF2-40B4-BE49-F238E27FC236}">
                <a16:creationId xmlns:a16="http://schemas.microsoft.com/office/drawing/2014/main" id="{4DFC8626-85B0-4E00-BEE6-44B128F21E97}"/>
              </a:ext>
            </a:extLst>
          </p:cNvPr>
          <p:cNvSpPr>
            <a:spLocks noGrp="1"/>
          </p:cNvSpPr>
          <p:nvPr>
            <p:ph idx="1"/>
          </p:nvPr>
        </p:nvSpPr>
        <p:spPr/>
        <p:txBody>
          <a:bodyPr/>
          <a:lstStyle/>
          <a:p>
            <a:r>
              <a:rPr lang="en-US" dirty="0"/>
              <a:t>A client should never be forced to implement an interface that it doesn't use or clients shouldn't be forced to depend on methods they do not use.</a:t>
            </a:r>
          </a:p>
        </p:txBody>
      </p:sp>
    </p:spTree>
    <p:extLst>
      <p:ext uri="{BB962C8B-B14F-4D97-AF65-F5344CB8AC3E}">
        <p14:creationId xmlns:p14="http://schemas.microsoft.com/office/powerpoint/2010/main" val="5627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331D-93AC-4547-941E-F5496215F696}"/>
              </a:ext>
            </a:extLst>
          </p:cNvPr>
          <p:cNvSpPr>
            <a:spLocks noGrp="1"/>
          </p:cNvSpPr>
          <p:nvPr>
            <p:ph type="title"/>
          </p:nvPr>
        </p:nvSpPr>
        <p:spPr/>
        <p:txBody>
          <a:bodyPr/>
          <a:lstStyle/>
          <a:p>
            <a:r>
              <a:rPr lang="en-US" dirty="0"/>
              <a:t>Dependency Inversion Principle (DIP)</a:t>
            </a:r>
          </a:p>
        </p:txBody>
      </p:sp>
      <p:sp>
        <p:nvSpPr>
          <p:cNvPr id="3" name="Content Placeholder 2">
            <a:extLst>
              <a:ext uri="{FF2B5EF4-FFF2-40B4-BE49-F238E27FC236}">
                <a16:creationId xmlns:a16="http://schemas.microsoft.com/office/drawing/2014/main" id="{621AFD26-14D3-4228-85E7-9863863A665A}"/>
              </a:ext>
            </a:extLst>
          </p:cNvPr>
          <p:cNvSpPr>
            <a:spLocks noGrp="1"/>
          </p:cNvSpPr>
          <p:nvPr>
            <p:ph idx="1"/>
          </p:nvPr>
        </p:nvSpPr>
        <p:spPr/>
        <p:txBody>
          <a:bodyPr/>
          <a:lstStyle/>
          <a:p>
            <a:r>
              <a:rPr lang="en-US" dirty="0"/>
              <a:t>Entities must depend on abstractions not on concretions. It states that the high level module must not depend on the low level module, but they should depend on abstractions.</a:t>
            </a:r>
          </a:p>
          <a:p>
            <a:r>
              <a:rPr lang="en-US" dirty="0"/>
              <a:t>Encompasses two design patterns:</a:t>
            </a:r>
          </a:p>
          <a:p>
            <a:pPr lvl="1"/>
            <a:r>
              <a:rPr lang="en-US" dirty="0"/>
              <a:t>Dependency Injection</a:t>
            </a:r>
          </a:p>
          <a:p>
            <a:pPr lvl="1"/>
            <a:r>
              <a:rPr lang="en-US" dirty="0"/>
              <a:t>Inversion of Control</a:t>
            </a:r>
          </a:p>
          <a:p>
            <a:endParaRPr lang="en-US" dirty="0"/>
          </a:p>
        </p:txBody>
      </p:sp>
    </p:spTree>
    <p:extLst>
      <p:ext uri="{BB962C8B-B14F-4D97-AF65-F5344CB8AC3E}">
        <p14:creationId xmlns:p14="http://schemas.microsoft.com/office/powerpoint/2010/main" val="13595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2663-E213-479D-96F7-F8FE1AB7230D}"/>
              </a:ext>
            </a:extLst>
          </p:cNvPr>
          <p:cNvSpPr>
            <a:spLocks noGrp="1"/>
          </p:cNvSpPr>
          <p:nvPr>
            <p:ph type="title"/>
          </p:nvPr>
        </p:nvSpPr>
        <p:spPr/>
        <p:txBody>
          <a:bodyPr/>
          <a:lstStyle/>
          <a:p>
            <a:r>
              <a:rPr lang="en-US" dirty="0"/>
              <a:t>Dependency Inversion</a:t>
            </a:r>
          </a:p>
        </p:txBody>
      </p:sp>
      <p:pic>
        <p:nvPicPr>
          <p:cNvPr id="8" name="Picture 7">
            <a:extLst>
              <a:ext uri="{FF2B5EF4-FFF2-40B4-BE49-F238E27FC236}">
                <a16:creationId xmlns:a16="http://schemas.microsoft.com/office/drawing/2014/main" id="{0F54B2B5-149E-49D6-9764-C5DD8A37A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262" y="1690688"/>
            <a:ext cx="8741475" cy="4551925"/>
          </a:xfrm>
          <a:prstGeom prst="rect">
            <a:avLst/>
          </a:prstGeom>
        </p:spPr>
      </p:pic>
    </p:spTree>
    <p:extLst>
      <p:ext uri="{BB962C8B-B14F-4D97-AF65-F5344CB8AC3E}">
        <p14:creationId xmlns:p14="http://schemas.microsoft.com/office/powerpoint/2010/main" val="173513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96CC-3C1C-4BB9-87BE-32E172018D7C}"/>
              </a:ext>
            </a:extLst>
          </p:cNvPr>
          <p:cNvSpPr>
            <a:spLocks noGrp="1"/>
          </p:cNvSpPr>
          <p:nvPr>
            <p:ph type="title"/>
          </p:nvPr>
        </p:nvSpPr>
        <p:spPr/>
        <p:txBody>
          <a:bodyPr/>
          <a:lstStyle/>
          <a:p>
            <a:r>
              <a:rPr lang="en-US" dirty="0"/>
              <a:t>SOLID Resources</a:t>
            </a:r>
          </a:p>
        </p:txBody>
      </p:sp>
      <p:sp>
        <p:nvSpPr>
          <p:cNvPr id="3" name="Content Placeholder 2">
            <a:extLst>
              <a:ext uri="{FF2B5EF4-FFF2-40B4-BE49-F238E27FC236}">
                <a16:creationId xmlns:a16="http://schemas.microsoft.com/office/drawing/2014/main" id="{B3C9F1B9-C810-49A5-B802-28F28A074279}"/>
              </a:ext>
            </a:extLst>
          </p:cNvPr>
          <p:cNvSpPr>
            <a:spLocks noGrp="1"/>
          </p:cNvSpPr>
          <p:nvPr>
            <p:ph idx="1"/>
          </p:nvPr>
        </p:nvSpPr>
        <p:spPr/>
        <p:txBody>
          <a:bodyPr/>
          <a:lstStyle/>
          <a:p>
            <a:r>
              <a:rPr lang="en-US" dirty="0">
                <a:hlinkClick r:id="rId2"/>
              </a:rPr>
              <a:t>https://www.baeldung.com/solid-principles</a:t>
            </a:r>
            <a:endParaRPr lang="en-US" dirty="0"/>
          </a:p>
          <a:p>
            <a:endParaRPr lang="en-US" dirty="0"/>
          </a:p>
        </p:txBody>
      </p:sp>
    </p:spTree>
    <p:extLst>
      <p:ext uri="{BB962C8B-B14F-4D97-AF65-F5344CB8AC3E}">
        <p14:creationId xmlns:p14="http://schemas.microsoft.com/office/powerpoint/2010/main" val="287704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03B-7B51-4B65-9A79-423D780123BF}"/>
              </a:ext>
            </a:extLst>
          </p:cNvPr>
          <p:cNvSpPr>
            <a:spLocks noGrp="1"/>
          </p:cNvSpPr>
          <p:nvPr>
            <p:ph type="title"/>
          </p:nvPr>
        </p:nvSpPr>
        <p:spPr/>
        <p:txBody>
          <a:bodyPr/>
          <a:lstStyle/>
          <a:p>
            <a:r>
              <a:rPr lang="en-US" dirty="0"/>
              <a:t>Object Oriented Design Patterns</a:t>
            </a:r>
          </a:p>
        </p:txBody>
      </p:sp>
      <p:sp>
        <p:nvSpPr>
          <p:cNvPr id="4" name="Text Placeholder 3">
            <a:extLst>
              <a:ext uri="{FF2B5EF4-FFF2-40B4-BE49-F238E27FC236}">
                <a16:creationId xmlns:a16="http://schemas.microsoft.com/office/drawing/2014/main" id="{634F3B49-B3FC-4099-8B8E-9B2CB369A225}"/>
              </a:ext>
            </a:extLst>
          </p:cNvPr>
          <p:cNvSpPr>
            <a:spLocks noGrp="1"/>
          </p:cNvSpPr>
          <p:nvPr>
            <p:ph type="body" idx="1"/>
          </p:nvPr>
        </p:nvSpPr>
        <p:spPr/>
        <p:txBody>
          <a:bodyPr/>
          <a:lstStyle/>
          <a:p>
            <a:r>
              <a:rPr lang="en-US" dirty="0"/>
              <a:t>Predetermined, repeatable pattern to solving common problems in OOP</a:t>
            </a:r>
          </a:p>
        </p:txBody>
      </p:sp>
    </p:spTree>
    <p:extLst>
      <p:ext uri="{BB962C8B-B14F-4D97-AF65-F5344CB8AC3E}">
        <p14:creationId xmlns:p14="http://schemas.microsoft.com/office/powerpoint/2010/main" val="1345725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1CC6-9A51-435F-A37F-28B649E4B40C}"/>
              </a:ext>
            </a:extLst>
          </p:cNvPr>
          <p:cNvSpPr>
            <a:spLocks noGrp="1"/>
          </p:cNvSpPr>
          <p:nvPr>
            <p:ph type="title"/>
          </p:nvPr>
        </p:nvSpPr>
        <p:spPr>
          <a:xfrm>
            <a:off x="838200" y="365125"/>
            <a:ext cx="10515600" cy="769959"/>
          </a:xfrm>
        </p:spPr>
        <p:txBody>
          <a:bodyPr/>
          <a:lstStyle/>
          <a:p>
            <a:r>
              <a:rPr lang="en-US" dirty="0"/>
              <a:t>Additional Resources</a:t>
            </a:r>
          </a:p>
        </p:txBody>
      </p:sp>
      <p:sp>
        <p:nvSpPr>
          <p:cNvPr id="3" name="Content Placeholder 2">
            <a:extLst>
              <a:ext uri="{FF2B5EF4-FFF2-40B4-BE49-F238E27FC236}">
                <a16:creationId xmlns:a16="http://schemas.microsoft.com/office/drawing/2014/main" id="{392FE7F8-5AD9-489F-8CD1-47FF16D24BCC}"/>
              </a:ext>
            </a:extLst>
          </p:cNvPr>
          <p:cNvSpPr>
            <a:spLocks noGrp="1"/>
          </p:cNvSpPr>
          <p:nvPr>
            <p:ph idx="1"/>
          </p:nvPr>
        </p:nvSpPr>
        <p:spPr>
          <a:xfrm>
            <a:off x="781444" y="1135083"/>
            <a:ext cx="10872426" cy="5284635"/>
          </a:xfrm>
        </p:spPr>
        <p:txBody>
          <a:bodyPr>
            <a:normAutofit/>
          </a:bodyPr>
          <a:lstStyle/>
          <a:p>
            <a:pPr marL="0" indent="0">
              <a:buNone/>
            </a:pPr>
            <a:r>
              <a:rPr lang="en-US" dirty="0">
                <a:hlinkClick r:id="rId2"/>
              </a:rPr>
              <a:t>https://www.baeldung.com/design-patterns-series</a:t>
            </a:r>
            <a:endParaRPr lang="en-US" dirty="0"/>
          </a:p>
          <a:p>
            <a:pPr marL="0" indent="0">
              <a:buNone/>
            </a:pPr>
            <a:r>
              <a:rPr lang="en-US" dirty="0"/>
              <a:t>Head First Design Patterns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r">
              <a:buNone/>
            </a:pPr>
            <a:r>
              <a:rPr lang="en-US" dirty="0"/>
              <a:t>Design Patterns: Elements of Reusable Object-Oriented Software</a:t>
            </a:r>
          </a:p>
          <a:p>
            <a:endParaRPr lang="en-US" dirty="0"/>
          </a:p>
        </p:txBody>
      </p:sp>
      <p:sp>
        <p:nvSpPr>
          <p:cNvPr id="4" name="Slide Number Placeholder 3">
            <a:extLst>
              <a:ext uri="{FF2B5EF4-FFF2-40B4-BE49-F238E27FC236}">
                <a16:creationId xmlns:a16="http://schemas.microsoft.com/office/drawing/2014/main" id="{7A401F50-71C9-4041-8540-4CF0F3DD81DC}"/>
              </a:ext>
            </a:extLst>
          </p:cNvPr>
          <p:cNvSpPr>
            <a:spLocks noGrp="1"/>
          </p:cNvSpPr>
          <p:nvPr>
            <p:ph type="sldNum" sz="quarter" idx="12"/>
          </p:nvPr>
        </p:nvSpPr>
        <p:spPr/>
        <p:txBody>
          <a:bodyPr/>
          <a:lstStyle/>
          <a:p>
            <a:fld id="{945DE137-1981-4A6E-942B-1AACE1746372}" type="slidenum">
              <a:rPr lang="en-US" smtClean="0"/>
              <a:t>36</a:t>
            </a:fld>
            <a:endParaRPr lang="en-US"/>
          </a:p>
        </p:txBody>
      </p:sp>
      <p:pic>
        <p:nvPicPr>
          <p:cNvPr id="5" name="Picture 4">
            <a:extLst>
              <a:ext uri="{FF2B5EF4-FFF2-40B4-BE49-F238E27FC236}">
                <a16:creationId xmlns:a16="http://schemas.microsoft.com/office/drawing/2014/main" id="{AEF1967A-BB18-4200-8BC6-7061C986B829}"/>
              </a:ext>
            </a:extLst>
          </p:cNvPr>
          <p:cNvPicPr>
            <a:picLocks noChangeAspect="1"/>
          </p:cNvPicPr>
          <p:nvPr/>
        </p:nvPicPr>
        <p:blipFill>
          <a:blip r:embed="rId3"/>
          <a:stretch>
            <a:fillRect/>
          </a:stretch>
        </p:blipFill>
        <p:spPr>
          <a:xfrm>
            <a:off x="838200" y="2227284"/>
            <a:ext cx="2907687" cy="3365378"/>
          </a:xfrm>
          <a:prstGeom prst="rect">
            <a:avLst/>
          </a:prstGeom>
        </p:spPr>
      </p:pic>
      <p:pic>
        <p:nvPicPr>
          <p:cNvPr id="7" name="Picture 6">
            <a:extLst>
              <a:ext uri="{FF2B5EF4-FFF2-40B4-BE49-F238E27FC236}">
                <a16:creationId xmlns:a16="http://schemas.microsoft.com/office/drawing/2014/main" id="{19BE9E78-8A08-4117-9A65-530CF269DC88}"/>
              </a:ext>
            </a:extLst>
          </p:cNvPr>
          <p:cNvPicPr>
            <a:picLocks noChangeAspect="1"/>
          </p:cNvPicPr>
          <p:nvPr/>
        </p:nvPicPr>
        <p:blipFill>
          <a:blip r:embed="rId4"/>
          <a:stretch>
            <a:fillRect/>
          </a:stretch>
        </p:blipFill>
        <p:spPr>
          <a:xfrm>
            <a:off x="8502868" y="1937912"/>
            <a:ext cx="2907687" cy="3654750"/>
          </a:xfrm>
          <a:prstGeom prst="rect">
            <a:avLst/>
          </a:prstGeom>
        </p:spPr>
      </p:pic>
    </p:spTree>
    <p:extLst>
      <p:ext uri="{BB962C8B-B14F-4D97-AF65-F5344CB8AC3E}">
        <p14:creationId xmlns:p14="http://schemas.microsoft.com/office/powerpoint/2010/main" val="2280599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B127-3258-48ED-969C-E0517D8D95F7}"/>
              </a:ext>
            </a:extLst>
          </p:cNvPr>
          <p:cNvSpPr>
            <a:spLocks noGrp="1"/>
          </p:cNvSpPr>
          <p:nvPr>
            <p:ph type="title"/>
          </p:nvPr>
        </p:nvSpPr>
        <p:spPr/>
        <p:txBody>
          <a:bodyPr/>
          <a:lstStyle/>
          <a:p>
            <a:r>
              <a:rPr lang="en-US" dirty="0"/>
              <a:t>Decorator Pattern</a:t>
            </a:r>
          </a:p>
        </p:txBody>
      </p:sp>
      <p:sp>
        <p:nvSpPr>
          <p:cNvPr id="6" name="Content Placeholder 5">
            <a:extLst>
              <a:ext uri="{FF2B5EF4-FFF2-40B4-BE49-F238E27FC236}">
                <a16:creationId xmlns:a16="http://schemas.microsoft.com/office/drawing/2014/main" id="{2071ECCA-BEBB-4509-892C-DECB32AF81A0}"/>
              </a:ext>
            </a:extLst>
          </p:cNvPr>
          <p:cNvSpPr>
            <a:spLocks noGrp="1"/>
          </p:cNvSpPr>
          <p:nvPr>
            <p:ph idx="1"/>
          </p:nvPr>
        </p:nvSpPr>
        <p:spPr>
          <a:xfrm>
            <a:off x="838200" y="1633818"/>
            <a:ext cx="10515600" cy="4543145"/>
          </a:xfrm>
        </p:spPr>
        <p:txBody>
          <a:bodyPr>
            <a:normAutofit/>
          </a:bodyPr>
          <a:lstStyle/>
          <a:p>
            <a:r>
              <a:rPr lang="en-US" dirty="0"/>
              <a:t>Attaches additional responsibilities to an object dynamically without changing the implementation.</a:t>
            </a:r>
          </a:p>
          <a:p>
            <a:r>
              <a:rPr lang="en-US" dirty="0"/>
              <a:t>Traditionally done using a “wrapper”—a class that wraps another to add additional functionality.</a:t>
            </a:r>
          </a:p>
          <a:p>
            <a:r>
              <a:rPr lang="en-US" b="1" dirty="0"/>
              <a:t>What problems can it solve?</a:t>
            </a:r>
          </a:p>
          <a:p>
            <a:pPr lvl="1"/>
            <a:r>
              <a:rPr lang="en-US" dirty="0"/>
              <a:t>Responsibilities should be added to (and removed from) an object dynamically at run-time.</a:t>
            </a:r>
          </a:p>
          <a:p>
            <a:pPr lvl="1"/>
            <a:r>
              <a:rPr lang="en-US" dirty="0"/>
              <a:t>A flexible alternative to </a:t>
            </a:r>
            <a:r>
              <a:rPr lang="en-US" dirty="0" err="1"/>
              <a:t>subclassing</a:t>
            </a:r>
            <a:r>
              <a:rPr lang="en-US" dirty="0"/>
              <a:t> for extending functionality should be provided.</a:t>
            </a:r>
          </a:p>
          <a:p>
            <a:pPr marL="0" indent="0">
              <a:buNone/>
            </a:pPr>
            <a:endParaRPr lang="en-US" dirty="0"/>
          </a:p>
        </p:txBody>
      </p:sp>
      <p:sp>
        <p:nvSpPr>
          <p:cNvPr id="4" name="Slide Number Placeholder 3">
            <a:extLst>
              <a:ext uri="{FF2B5EF4-FFF2-40B4-BE49-F238E27FC236}">
                <a16:creationId xmlns:a16="http://schemas.microsoft.com/office/drawing/2014/main" id="{CE4B9314-F648-40BC-9D9D-ACF00983BBFC}"/>
              </a:ext>
            </a:extLst>
          </p:cNvPr>
          <p:cNvSpPr>
            <a:spLocks noGrp="1"/>
          </p:cNvSpPr>
          <p:nvPr>
            <p:ph type="sldNum" sz="quarter" idx="12"/>
          </p:nvPr>
        </p:nvSpPr>
        <p:spPr/>
        <p:txBody>
          <a:bodyPr/>
          <a:lstStyle/>
          <a:p>
            <a:fld id="{945DE137-1981-4A6E-942B-1AACE1746372}" type="slidenum">
              <a:rPr lang="en-US" smtClean="0"/>
              <a:t>37</a:t>
            </a:fld>
            <a:endParaRPr lang="en-US"/>
          </a:p>
        </p:txBody>
      </p:sp>
    </p:spTree>
    <p:extLst>
      <p:ext uri="{BB962C8B-B14F-4D97-AF65-F5344CB8AC3E}">
        <p14:creationId xmlns:p14="http://schemas.microsoft.com/office/powerpoint/2010/main" val="38335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B127-3258-48ED-969C-E0517D8D95F7}"/>
              </a:ext>
            </a:extLst>
          </p:cNvPr>
          <p:cNvSpPr>
            <a:spLocks noGrp="1"/>
          </p:cNvSpPr>
          <p:nvPr>
            <p:ph type="title"/>
          </p:nvPr>
        </p:nvSpPr>
        <p:spPr/>
        <p:txBody>
          <a:bodyPr/>
          <a:lstStyle/>
          <a:p>
            <a:r>
              <a:rPr lang="en-US" dirty="0"/>
              <a:t>Decorator Pattern – Java Annotations</a:t>
            </a:r>
          </a:p>
        </p:txBody>
      </p:sp>
      <p:sp>
        <p:nvSpPr>
          <p:cNvPr id="6" name="Content Placeholder 5">
            <a:extLst>
              <a:ext uri="{FF2B5EF4-FFF2-40B4-BE49-F238E27FC236}">
                <a16:creationId xmlns:a16="http://schemas.microsoft.com/office/drawing/2014/main" id="{2071ECCA-BEBB-4509-892C-DECB32AF81A0}"/>
              </a:ext>
            </a:extLst>
          </p:cNvPr>
          <p:cNvSpPr>
            <a:spLocks noGrp="1"/>
          </p:cNvSpPr>
          <p:nvPr>
            <p:ph idx="1"/>
          </p:nvPr>
        </p:nvSpPr>
        <p:spPr>
          <a:xfrm>
            <a:off x="838200" y="1633818"/>
            <a:ext cx="10515600" cy="4543145"/>
          </a:xfrm>
        </p:spPr>
        <p:txBody>
          <a:bodyPr>
            <a:normAutofit/>
          </a:bodyPr>
          <a:lstStyle/>
          <a:p>
            <a:r>
              <a:rPr lang="en-US" dirty="0"/>
              <a:t>Java supports Annotations to “decorate” classes and members.</a:t>
            </a:r>
          </a:p>
          <a:p>
            <a:pPr lvl="1"/>
            <a:r>
              <a:rPr lang="en-US" dirty="0"/>
              <a:t>Annotations, a form of metadata, provide data about a program that is not part of the program itself.</a:t>
            </a:r>
          </a:p>
          <a:p>
            <a:pPr lvl="1"/>
            <a:r>
              <a:rPr lang="en-US" dirty="0"/>
              <a:t>Annotations have no direct effect on the operation of the code they annotate.</a:t>
            </a:r>
          </a:p>
          <a:p>
            <a:r>
              <a:rPr lang="en-US" dirty="0"/>
              <a:t>Annotations have a number of uses, among them:</a:t>
            </a:r>
          </a:p>
          <a:p>
            <a:pPr lvl="1"/>
            <a:r>
              <a:rPr lang="en-US" dirty="0"/>
              <a:t>Information for the compiler — Annotations can be used by the compiler to detect errors or suppress warnings.</a:t>
            </a:r>
          </a:p>
          <a:p>
            <a:pPr lvl="1"/>
            <a:r>
              <a:rPr lang="en-US" dirty="0"/>
              <a:t>Compile-time and deployment-time processing — Software tools can process annotation information to generate code, XML files, and so forth.</a:t>
            </a:r>
          </a:p>
          <a:p>
            <a:pPr lvl="1"/>
            <a:r>
              <a:rPr lang="en-US" dirty="0"/>
              <a:t>Runtime processing — Some annotations are available to be examined at runtime.</a:t>
            </a:r>
          </a:p>
        </p:txBody>
      </p:sp>
      <p:sp>
        <p:nvSpPr>
          <p:cNvPr id="4" name="Slide Number Placeholder 3">
            <a:extLst>
              <a:ext uri="{FF2B5EF4-FFF2-40B4-BE49-F238E27FC236}">
                <a16:creationId xmlns:a16="http://schemas.microsoft.com/office/drawing/2014/main" id="{CE4B9314-F648-40BC-9D9D-ACF00983BBFC}"/>
              </a:ext>
            </a:extLst>
          </p:cNvPr>
          <p:cNvSpPr>
            <a:spLocks noGrp="1"/>
          </p:cNvSpPr>
          <p:nvPr>
            <p:ph type="sldNum" sz="quarter" idx="12"/>
          </p:nvPr>
        </p:nvSpPr>
        <p:spPr/>
        <p:txBody>
          <a:bodyPr/>
          <a:lstStyle/>
          <a:p>
            <a:fld id="{945DE137-1981-4A6E-942B-1AACE1746372}" type="slidenum">
              <a:rPr lang="en-US" smtClean="0"/>
              <a:t>38</a:t>
            </a:fld>
            <a:endParaRPr lang="en-US"/>
          </a:p>
        </p:txBody>
      </p:sp>
    </p:spTree>
    <p:extLst>
      <p:ext uri="{BB962C8B-B14F-4D97-AF65-F5344CB8AC3E}">
        <p14:creationId xmlns:p14="http://schemas.microsoft.com/office/powerpoint/2010/main" val="343717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C47BCC-2236-4A0C-AFAB-52DFA5888B2D}"/>
              </a:ext>
            </a:extLst>
          </p:cNvPr>
          <p:cNvSpPr>
            <a:spLocks noGrp="1"/>
          </p:cNvSpPr>
          <p:nvPr>
            <p:ph type="title"/>
          </p:nvPr>
        </p:nvSpPr>
        <p:spPr/>
        <p:txBody>
          <a:bodyPr/>
          <a:lstStyle/>
          <a:p>
            <a:r>
              <a:rPr lang="en-US" dirty="0"/>
              <a:t>Quick primer on TDD and JUnit</a:t>
            </a:r>
          </a:p>
        </p:txBody>
      </p:sp>
      <p:sp>
        <p:nvSpPr>
          <p:cNvPr id="8" name="Text Placeholder 7">
            <a:extLst>
              <a:ext uri="{FF2B5EF4-FFF2-40B4-BE49-F238E27FC236}">
                <a16:creationId xmlns:a16="http://schemas.microsoft.com/office/drawing/2014/main" id="{75CB052F-D8F3-489E-BD24-B6D733E756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F2A0FA-A18D-49E2-940A-FB4D58D2DE71}"/>
              </a:ext>
            </a:extLst>
          </p:cNvPr>
          <p:cNvSpPr>
            <a:spLocks noGrp="1"/>
          </p:cNvSpPr>
          <p:nvPr>
            <p:ph type="sldNum" sz="quarter" idx="12"/>
          </p:nvPr>
        </p:nvSpPr>
        <p:spPr/>
        <p:txBody>
          <a:bodyPr/>
          <a:lstStyle/>
          <a:p>
            <a:fld id="{945DE137-1981-4A6E-942B-1AACE1746372}" type="slidenum">
              <a:rPr lang="en-US" smtClean="0"/>
              <a:t>39</a:t>
            </a:fld>
            <a:endParaRPr lang="en-US"/>
          </a:p>
        </p:txBody>
      </p:sp>
    </p:spTree>
    <p:extLst>
      <p:ext uri="{BB962C8B-B14F-4D97-AF65-F5344CB8AC3E}">
        <p14:creationId xmlns:p14="http://schemas.microsoft.com/office/powerpoint/2010/main" val="308329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B8C76-43F8-4948-9C65-38BDA370AA71}"/>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326270CF-C2C5-4D8F-8AFE-4511A16458C6}"/>
              </a:ext>
            </a:extLst>
          </p:cNvPr>
          <p:cNvSpPr>
            <a:spLocks noGrp="1"/>
          </p:cNvSpPr>
          <p:nvPr>
            <p:ph type="body" idx="1"/>
          </p:nvPr>
        </p:nvSpPr>
        <p:spPr/>
        <p:txBody>
          <a:bodyPr/>
          <a:lstStyle/>
          <a:p>
            <a:r>
              <a:rPr lang="en-US" dirty="0"/>
              <a:t>Logging Utility Service</a:t>
            </a:r>
          </a:p>
        </p:txBody>
      </p:sp>
      <p:sp>
        <p:nvSpPr>
          <p:cNvPr id="4" name="Slide Number Placeholder 3">
            <a:extLst>
              <a:ext uri="{FF2B5EF4-FFF2-40B4-BE49-F238E27FC236}">
                <a16:creationId xmlns:a16="http://schemas.microsoft.com/office/drawing/2014/main" id="{62DBE379-5ACE-4CB1-8D1D-C4CBF96A3112}"/>
              </a:ext>
            </a:extLst>
          </p:cNvPr>
          <p:cNvSpPr>
            <a:spLocks noGrp="1"/>
          </p:cNvSpPr>
          <p:nvPr>
            <p:ph type="sldNum" sz="quarter" idx="12"/>
          </p:nvPr>
        </p:nvSpPr>
        <p:spPr/>
        <p:txBody>
          <a:bodyPr/>
          <a:lstStyle/>
          <a:p>
            <a:fld id="{945DE137-1981-4A6E-942B-1AACE1746372}" type="slidenum">
              <a:rPr lang="en-US" smtClean="0"/>
              <a:t>4</a:t>
            </a:fld>
            <a:endParaRPr lang="en-US"/>
          </a:p>
        </p:txBody>
      </p:sp>
    </p:spTree>
    <p:extLst>
      <p:ext uri="{BB962C8B-B14F-4D97-AF65-F5344CB8AC3E}">
        <p14:creationId xmlns:p14="http://schemas.microsoft.com/office/powerpoint/2010/main" val="238987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E873-17AD-4491-997D-4DF24264BAB6}"/>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7F2B70D9-AB59-4819-8125-7182009CF737}"/>
              </a:ext>
            </a:extLst>
          </p:cNvPr>
          <p:cNvSpPr>
            <a:spLocks noGrp="1"/>
          </p:cNvSpPr>
          <p:nvPr>
            <p:ph idx="1"/>
          </p:nvPr>
        </p:nvSpPr>
        <p:spPr/>
        <p:txBody>
          <a:bodyPr/>
          <a:lstStyle/>
          <a:p>
            <a:r>
              <a:rPr lang="en-US" dirty="0"/>
              <a:t>A software development approach in which tests are written first, then implementation code is written till the tests pass.</a:t>
            </a:r>
          </a:p>
          <a:p>
            <a:r>
              <a:rPr lang="en-US" dirty="0"/>
              <a:t>“Are tests for programmers by programmers” – Uncle Bob Martin</a:t>
            </a:r>
          </a:p>
          <a:p>
            <a:r>
              <a:rPr lang="en-US" dirty="0"/>
              <a:t>Compliments Behavior Driven Development (BDD)—you’re testing use-cases, not classes/methods.</a:t>
            </a:r>
          </a:p>
          <a:p>
            <a:endParaRPr lang="en-US" dirty="0"/>
          </a:p>
        </p:txBody>
      </p:sp>
      <p:sp>
        <p:nvSpPr>
          <p:cNvPr id="4" name="Slide Number Placeholder 3">
            <a:extLst>
              <a:ext uri="{FF2B5EF4-FFF2-40B4-BE49-F238E27FC236}">
                <a16:creationId xmlns:a16="http://schemas.microsoft.com/office/drawing/2014/main" id="{449EAE80-A55B-40D1-8946-B6A510CE261A}"/>
              </a:ext>
            </a:extLst>
          </p:cNvPr>
          <p:cNvSpPr>
            <a:spLocks noGrp="1"/>
          </p:cNvSpPr>
          <p:nvPr>
            <p:ph type="sldNum" sz="quarter" idx="12"/>
          </p:nvPr>
        </p:nvSpPr>
        <p:spPr/>
        <p:txBody>
          <a:bodyPr/>
          <a:lstStyle/>
          <a:p>
            <a:fld id="{945DE137-1981-4A6E-942B-1AACE1746372}" type="slidenum">
              <a:rPr lang="en-US" smtClean="0"/>
              <a:t>40</a:t>
            </a:fld>
            <a:endParaRPr lang="en-US"/>
          </a:p>
        </p:txBody>
      </p:sp>
    </p:spTree>
    <p:extLst>
      <p:ext uri="{BB962C8B-B14F-4D97-AF65-F5344CB8AC3E}">
        <p14:creationId xmlns:p14="http://schemas.microsoft.com/office/powerpoint/2010/main" val="144596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456E-3534-42A7-9D54-BEC3606C578D}"/>
              </a:ext>
            </a:extLst>
          </p:cNvPr>
          <p:cNvSpPr>
            <a:spLocks noGrp="1"/>
          </p:cNvSpPr>
          <p:nvPr>
            <p:ph type="title"/>
          </p:nvPr>
        </p:nvSpPr>
        <p:spPr/>
        <p:txBody>
          <a:bodyPr/>
          <a:lstStyle/>
          <a:p>
            <a:r>
              <a:rPr lang="en-US" dirty="0"/>
              <a:t>Benefits of TDD</a:t>
            </a:r>
          </a:p>
        </p:txBody>
      </p:sp>
      <p:sp>
        <p:nvSpPr>
          <p:cNvPr id="5" name="Content Placeholder 4">
            <a:extLst>
              <a:ext uri="{FF2B5EF4-FFF2-40B4-BE49-F238E27FC236}">
                <a16:creationId xmlns:a16="http://schemas.microsoft.com/office/drawing/2014/main" id="{461A202C-C66E-4EC6-AB3B-765E9EA6838F}"/>
              </a:ext>
            </a:extLst>
          </p:cNvPr>
          <p:cNvSpPr>
            <a:spLocks noGrp="1"/>
          </p:cNvSpPr>
          <p:nvPr>
            <p:ph sz="half" idx="1"/>
          </p:nvPr>
        </p:nvSpPr>
        <p:spPr>
          <a:xfrm>
            <a:off x="838200" y="1825625"/>
            <a:ext cx="5181600" cy="4351338"/>
          </a:xfrm>
        </p:spPr>
        <p:txBody>
          <a:bodyPr>
            <a:noAutofit/>
          </a:bodyPr>
          <a:lstStyle/>
          <a:p>
            <a:pPr>
              <a:lnSpc>
                <a:spcPct val="120000"/>
              </a:lnSpc>
              <a:buFont typeface="+mj-lt"/>
              <a:buAutoNum type="arabicPeriod"/>
            </a:pPr>
            <a:r>
              <a:rPr lang="en-US" sz="1800" dirty="0">
                <a:solidFill>
                  <a:srgbClr val="222635"/>
                </a:solidFill>
                <a:latin typeface="Cambria" panose="02040503050406030204" pitchFamily="18" charset="0"/>
              </a:rPr>
              <a:t>Writing the tests first requires you to really consider what do you want from the code.</a:t>
            </a:r>
          </a:p>
          <a:p>
            <a:pPr>
              <a:lnSpc>
                <a:spcPct val="120000"/>
              </a:lnSpc>
              <a:buFont typeface="+mj-lt"/>
              <a:buAutoNum type="arabicPeriod"/>
            </a:pPr>
            <a:r>
              <a:rPr lang="en-US" sz="1800" dirty="0">
                <a:solidFill>
                  <a:srgbClr val="222635"/>
                </a:solidFill>
                <a:latin typeface="Cambria" panose="02040503050406030204" pitchFamily="18" charset="0"/>
              </a:rPr>
              <a:t>You receive fast feedback. You are able to identify the errors and problems quickly.</a:t>
            </a:r>
          </a:p>
          <a:p>
            <a:pPr>
              <a:lnSpc>
                <a:spcPct val="120000"/>
              </a:lnSpc>
              <a:buFont typeface="+mj-lt"/>
              <a:buAutoNum type="arabicPeriod"/>
            </a:pPr>
            <a:r>
              <a:rPr lang="en-US" sz="1800" dirty="0">
                <a:solidFill>
                  <a:srgbClr val="222635"/>
                </a:solidFill>
                <a:latin typeface="Cambria" panose="02040503050406030204" pitchFamily="18" charset="0"/>
              </a:rPr>
              <a:t>Creates a detailed specification.</a:t>
            </a:r>
          </a:p>
          <a:p>
            <a:pPr>
              <a:lnSpc>
                <a:spcPct val="120000"/>
              </a:lnSpc>
              <a:buFont typeface="+mj-lt"/>
              <a:buAutoNum type="arabicPeriod"/>
            </a:pPr>
            <a:r>
              <a:rPr lang="en-US" sz="1800" dirty="0">
                <a:solidFill>
                  <a:srgbClr val="222635"/>
                </a:solidFill>
                <a:latin typeface="Cambria" panose="02040503050406030204" pitchFamily="18" charset="0"/>
              </a:rPr>
              <a:t>Reduces time spent on rework.</a:t>
            </a:r>
          </a:p>
          <a:p>
            <a:pPr>
              <a:lnSpc>
                <a:spcPct val="120000"/>
              </a:lnSpc>
              <a:buFont typeface="+mj-lt"/>
              <a:buAutoNum type="arabicPeriod"/>
            </a:pPr>
            <a:r>
              <a:rPr lang="en-US" sz="1800" dirty="0">
                <a:solidFill>
                  <a:srgbClr val="222635"/>
                </a:solidFill>
                <a:latin typeface="Cambria" panose="02040503050406030204" pitchFamily="18" charset="0"/>
              </a:rPr>
              <a:t>You spend less time in the debugger.</a:t>
            </a:r>
          </a:p>
          <a:p>
            <a:pPr>
              <a:lnSpc>
                <a:spcPct val="120000"/>
              </a:lnSpc>
              <a:buFont typeface="+mj-lt"/>
              <a:buAutoNum type="arabicPeriod"/>
            </a:pPr>
            <a:r>
              <a:rPr lang="en-US" sz="1800" b="1" dirty="0">
                <a:solidFill>
                  <a:srgbClr val="222635"/>
                </a:solidFill>
                <a:latin typeface="Cambria" panose="02040503050406030204" pitchFamily="18" charset="0"/>
              </a:rPr>
              <a:t>Tells you whether your last change (or refactoring) broke previously working code.</a:t>
            </a:r>
          </a:p>
          <a:p>
            <a:pPr>
              <a:lnSpc>
                <a:spcPct val="120000"/>
              </a:lnSpc>
              <a:buFont typeface="+mj-lt"/>
              <a:buAutoNum type="arabicPeriod"/>
            </a:pPr>
            <a:r>
              <a:rPr lang="en-US" sz="1800" dirty="0">
                <a:solidFill>
                  <a:srgbClr val="222635"/>
                </a:solidFill>
                <a:latin typeface="Cambria" panose="02040503050406030204" pitchFamily="18" charset="0"/>
              </a:rPr>
              <a:t>Allows the design to evolve and adapt to your changing understanding of the problem.</a:t>
            </a:r>
          </a:p>
        </p:txBody>
      </p:sp>
      <p:sp>
        <p:nvSpPr>
          <p:cNvPr id="6" name="Content Placeholder 5">
            <a:extLst>
              <a:ext uri="{FF2B5EF4-FFF2-40B4-BE49-F238E27FC236}">
                <a16:creationId xmlns:a16="http://schemas.microsoft.com/office/drawing/2014/main" id="{EC63342A-E08E-431D-B62D-2C491B128FD1}"/>
              </a:ext>
            </a:extLst>
          </p:cNvPr>
          <p:cNvSpPr>
            <a:spLocks noGrp="1"/>
          </p:cNvSpPr>
          <p:nvPr>
            <p:ph sz="half" idx="2"/>
          </p:nvPr>
        </p:nvSpPr>
        <p:spPr>
          <a:xfrm>
            <a:off x="6172200" y="1825625"/>
            <a:ext cx="5181600" cy="4351338"/>
          </a:xfrm>
        </p:spPr>
        <p:txBody>
          <a:bodyPr>
            <a:noAutofit/>
          </a:bodyPr>
          <a:lstStyle/>
          <a:p>
            <a:pPr marL="230188" indent="-230188">
              <a:lnSpc>
                <a:spcPct val="120000"/>
              </a:lnSpc>
              <a:buFont typeface="+mj-lt"/>
              <a:buAutoNum type="arabicPeriod" startAt="8"/>
            </a:pPr>
            <a:r>
              <a:rPr lang="en-US" sz="1800" dirty="0">
                <a:solidFill>
                  <a:srgbClr val="222635"/>
                </a:solidFill>
                <a:latin typeface="Cambria" panose="02040503050406030204" pitchFamily="18" charset="0"/>
              </a:rPr>
              <a:t>Forces the radical simplification of the code.</a:t>
            </a:r>
          </a:p>
          <a:p>
            <a:pPr marL="230188" indent="-230188">
              <a:lnSpc>
                <a:spcPct val="120000"/>
              </a:lnSpc>
              <a:buFont typeface="+mj-lt"/>
              <a:buAutoNum type="arabicPeriod" startAt="8"/>
            </a:pPr>
            <a:r>
              <a:rPr lang="en-US" sz="1800" dirty="0">
                <a:solidFill>
                  <a:srgbClr val="222635"/>
                </a:solidFill>
                <a:latin typeface="Cambria" panose="02040503050406030204" pitchFamily="18" charset="0"/>
              </a:rPr>
              <a:t>Creates SOLID code.</a:t>
            </a:r>
          </a:p>
          <a:p>
            <a:pPr>
              <a:lnSpc>
                <a:spcPct val="120000"/>
              </a:lnSpc>
              <a:buFont typeface="+mj-lt"/>
              <a:buAutoNum type="arabicPeriod" startAt="8"/>
            </a:pPr>
            <a:r>
              <a:rPr lang="en-US" sz="1800" dirty="0">
                <a:solidFill>
                  <a:srgbClr val="222635"/>
                </a:solidFill>
                <a:latin typeface="Cambria" panose="02040503050406030204" pitchFamily="18" charset="0"/>
              </a:rPr>
              <a:t>Creates code that is maintainable, flexible, and easily extensible.</a:t>
            </a:r>
          </a:p>
          <a:p>
            <a:pPr>
              <a:lnSpc>
                <a:spcPct val="120000"/>
              </a:lnSpc>
              <a:buFont typeface="+mj-lt"/>
              <a:buAutoNum type="arabicPeriod" startAt="8"/>
            </a:pPr>
            <a:r>
              <a:rPr lang="en-US" sz="1800" dirty="0">
                <a:solidFill>
                  <a:srgbClr val="222635"/>
                </a:solidFill>
                <a:latin typeface="Cambria" panose="02040503050406030204" pitchFamily="18" charset="0"/>
              </a:rPr>
              <a:t>The resulting unit tests are simple and act as documentation for the code.</a:t>
            </a:r>
          </a:p>
          <a:p>
            <a:pPr>
              <a:lnSpc>
                <a:spcPct val="120000"/>
              </a:lnSpc>
              <a:buFont typeface="+mj-lt"/>
              <a:buAutoNum type="arabicPeriod" startAt="8"/>
            </a:pPr>
            <a:r>
              <a:rPr lang="en-US" sz="1800" dirty="0">
                <a:solidFill>
                  <a:srgbClr val="222635"/>
                </a:solidFill>
                <a:latin typeface="Cambria" panose="02040503050406030204" pitchFamily="18" charset="0"/>
              </a:rPr>
              <a:t>The programmer’s productivity is increased. TTM is shorter.</a:t>
            </a:r>
          </a:p>
          <a:p>
            <a:pPr>
              <a:lnSpc>
                <a:spcPct val="120000"/>
              </a:lnSpc>
              <a:buFont typeface="+mj-lt"/>
              <a:buAutoNum type="arabicPeriod" startAt="8"/>
            </a:pPr>
            <a:r>
              <a:rPr lang="en-US" sz="1800" dirty="0">
                <a:solidFill>
                  <a:srgbClr val="222635"/>
                </a:solidFill>
                <a:latin typeface="Cambria" panose="02040503050406030204" pitchFamily="18" charset="0"/>
              </a:rPr>
              <a:t>Reduces development costs.</a:t>
            </a:r>
          </a:p>
          <a:p>
            <a:pPr>
              <a:lnSpc>
                <a:spcPct val="120000"/>
              </a:lnSpc>
              <a:buFont typeface="+mj-lt"/>
              <a:buAutoNum type="arabicPeriod" startAt="8"/>
            </a:pPr>
            <a:r>
              <a:rPr lang="en-US" sz="1800" dirty="0">
                <a:solidFill>
                  <a:srgbClr val="222635"/>
                </a:solidFill>
                <a:latin typeface="Cambria" panose="02040503050406030204" pitchFamily="18" charset="0"/>
              </a:rPr>
              <a:t>Quality is improved. Bugs are reduced.</a:t>
            </a:r>
          </a:p>
        </p:txBody>
      </p:sp>
      <p:sp>
        <p:nvSpPr>
          <p:cNvPr id="4" name="Slide Number Placeholder 3">
            <a:extLst>
              <a:ext uri="{FF2B5EF4-FFF2-40B4-BE49-F238E27FC236}">
                <a16:creationId xmlns:a16="http://schemas.microsoft.com/office/drawing/2014/main" id="{566BB0D6-3F5A-4EBE-AC33-8A4136223D96}"/>
              </a:ext>
            </a:extLst>
          </p:cNvPr>
          <p:cNvSpPr>
            <a:spLocks noGrp="1"/>
          </p:cNvSpPr>
          <p:nvPr>
            <p:ph type="sldNum" sz="quarter" idx="12"/>
          </p:nvPr>
        </p:nvSpPr>
        <p:spPr/>
        <p:txBody>
          <a:bodyPr/>
          <a:lstStyle/>
          <a:p>
            <a:fld id="{945DE137-1981-4A6E-942B-1AACE1746372}" type="slidenum">
              <a:rPr lang="en-US" smtClean="0"/>
              <a:t>41</a:t>
            </a:fld>
            <a:endParaRPr lang="en-US"/>
          </a:p>
        </p:txBody>
      </p:sp>
    </p:spTree>
    <p:extLst>
      <p:ext uri="{BB962C8B-B14F-4D97-AF65-F5344CB8AC3E}">
        <p14:creationId xmlns:p14="http://schemas.microsoft.com/office/powerpoint/2010/main" val="21133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019ACD-C009-46E6-975B-62B1610B6F24}"/>
              </a:ext>
            </a:extLst>
          </p:cNvPr>
          <p:cNvSpPr>
            <a:spLocks noGrp="1"/>
          </p:cNvSpPr>
          <p:nvPr>
            <p:ph type="title"/>
          </p:nvPr>
        </p:nvSpPr>
        <p:spPr/>
        <p:txBody>
          <a:bodyPr/>
          <a:lstStyle/>
          <a:p>
            <a:r>
              <a:rPr lang="en-US" dirty="0"/>
              <a:t>JUnit – Testing Framework for Java</a:t>
            </a:r>
          </a:p>
        </p:txBody>
      </p:sp>
      <p:sp>
        <p:nvSpPr>
          <p:cNvPr id="7" name="Content Placeholder 6">
            <a:extLst>
              <a:ext uri="{FF2B5EF4-FFF2-40B4-BE49-F238E27FC236}">
                <a16:creationId xmlns:a16="http://schemas.microsoft.com/office/drawing/2014/main" id="{4CB121F1-DFC1-4447-8593-3A8C9CBA3CC8}"/>
              </a:ext>
            </a:extLst>
          </p:cNvPr>
          <p:cNvSpPr>
            <a:spLocks noGrp="1"/>
          </p:cNvSpPr>
          <p:nvPr>
            <p:ph idx="1"/>
          </p:nvPr>
        </p:nvSpPr>
        <p:spPr>
          <a:xfrm>
            <a:off x="838200" y="1825625"/>
            <a:ext cx="10515600" cy="4251714"/>
          </a:xfrm>
        </p:spPr>
        <p:txBody>
          <a:bodyPr>
            <a:normAutofit/>
          </a:bodyPr>
          <a:lstStyle/>
          <a:p>
            <a:r>
              <a:rPr lang="en-US" sz="2400" dirty="0"/>
              <a:t>Testing framework used by Spring Boot</a:t>
            </a:r>
          </a:p>
          <a:p>
            <a:r>
              <a:rPr lang="en-US" sz="2400" dirty="0"/>
              <a:t>Gradle plugin</a:t>
            </a:r>
          </a:p>
          <a:p>
            <a:endParaRPr lang="en-US" sz="2400" dirty="0"/>
          </a:p>
          <a:p>
            <a:endParaRPr lang="en-US" sz="2400" dirty="0"/>
          </a:p>
          <a:p>
            <a:endParaRPr lang="en-US" sz="2400" dirty="0"/>
          </a:p>
          <a:p>
            <a:endParaRPr lang="en-US" sz="2400" dirty="0"/>
          </a:p>
          <a:p>
            <a:endParaRPr lang="en-US" sz="2400" dirty="0"/>
          </a:p>
          <a:p>
            <a:r>
              <a:rPr lang="en-US" sz="2400" dirty="0"/>
              <a:t>Integrates with IntelliJ – run, report, coverage</a:t>
            </a:r>
          </a:p>
          <a:p>
            <a:pPr marL="0" indent="0">
              <a:buNone/>
            </a:pPr>
            <a:endParaRPr lang="en-US" sz="2400" dirty="0"/>
          </a:p>
        </p:txBody>
      </p:sp>
      <p:sp>
        <p:nvSpPr>
          <p:cNvPr id="5" name="Slide Number Placeholder 4">
            <a:extLst>
              <a:ext uri="{FF2B5EF4-FFF2-40B4-BE49-F238E27FC236}">
                <a16:creationId xmlns:a16="http://schemas.microsoft.com/office/drawing/2014/main" id="{9F8CB0B3-07C0-4C57-BA6B-0709FECBF338}"/>
              </a:ext>
            </a:extLst>
          </p:cNvPr>
          <p:cNvSpPr>
            <a:spLocks noGrp="1"/>
          </p:cNvSpPr>
          <p:nvPr>
            <p:ph type="sldNum" sz="quarter" idx="12"/>
          </p:nvPr>
        </p:nvSpPr>
        <p:spPr/>
        <p:txBody>
          <a:bodyPr/>
          <a:lstStyle/>
          <a:p>
            <a:fld id="{945DE137-1981-4A6E-942B-1AACE1746372}" type="slidenum">
              <a:rPr lang="en-US" smtClean="0"/>
              <a:t>42</a:t>
            </a:fld>
            <a:endParaRPr lang="en-US"/>
          </a:p>
        </p:txBody>
      </p:sp>
      <p:sp>
        <p:nvSpPr>
          <p:cNvPr id="10" name="TextBox 9">
            <a:extLst>
              <a:ext uri="{FF2B5EF4-FFF2-40B4-BE49-F238E27FC236}">
                <a16:creationId xmlns:a16="http://schemas.microsoft.com/office/drawing/2014/main" id="{7A2863D4-0F2A-4A98-AE5E-26C5ED0FC21A}"/>
              </a:ext>
            </a:extLst>
          </p:cNvPr>
          <p:cNvSpPr txBox="1"/>
          <p:nvPr/>
        </p:nvSpPr>
        <p:spPr>
          <a:xfrm>
            <a:off x="1331168" y="2828835"/>
            <a:ext cx="5123518"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err="1">
                <a:latin typeface="Consolas" panose="020B0609020204030204" pitchFamily="49" charset="0"/>
              </a:rPr>
              <a:t>jUnit</a:t>
            </a:r>
            <a:r>
              <a:rPr lang="en-US" dirty="0">
                <a:latin typeface="Consolas" panose="020B0609020204030204" pitchFamily="49" charset="0"/>
              </a:rPr>
              <a:t> 4</a:t>
            </a:r>
          </a:p>
          <a:p>
            <a:r>
              <a:rPr lang="en-US" dirty="0">
                <a:latin typeface="Consolas" panose="020B0609020204030204" pitchFamily="49" charset="0"/>
              </a:rPr>
              <a:t>dependencies {</a:t>
            </a:r>
          </a:p>
          <a:p>
            <a:r>
              <a:rPr lang="en-US" dirty="0">
                <a:latin typeface="Consolas" panose="020B0609020204030204" pitchFamily="49" charset="0"/>
              </a:rPr>
              <a:t>  </a:t>
            </a:r>
            <a:r>
              <a:rPr lang="en-US" dirty="0" err="1">
                <a:latin typeface="Consolas" panose="020B0609020204030204" pitchFamily="49" charset="0"/>
              </a:rPr>
              <a:t>testImplementation</a:t>
            </a:r>
            <a:r>
              <a:rPr lang="en-US" dirty="0">
                <a:latin typeface="Consolas" panose="020B0609020204030204" pitchFamily="49" charset="0"/>
              </a:rPr>
              <a:t> 'junit:junit:4.12’</a:t>
            </a:r>
          </a:p>
          <a:p>
            <a:r>
              <a:rPr lang="en-US" dirty="0">
                <a:latin typeface="Consolas" panose="020B0609020204030204" pitchFamily="49" charset="0"/>
              </a:rPr>
              <a:t>}</a:t>
            </a:r>
          </a:p>
          <a:p>
            <a:r>
              <a:rPr lang="en-US" dirty="0">
                <a:latin typeface="Consolas" panose="020B0609020204030204" pitchFamily="49" charset="0"/>
              </a:rPr>
              <a:t>test {</a:t>
            </a:r>
          </a:p>
          <a:p>
            <a:r>
              <a:rPr lang="en-US" dirty="0">
                <a:latin typeface="Consolas" panose="020B0609020204030204" pitchFamily="49" charset="0"/>
              </a:rPr>
              <a:t>  </a:t>
            </a:r>
            <a:r>
              <a:rPr lang="en-US" dirty="0" err="1">
                <a:latin typeface="Consolas" panose="020B0609020204030204" pitchFamily="49" charset="0"/>
              </a:rPr>
              <a:t>useJUnit</a:t>
            </a:r>
            <a:r>
              <a:rPr lang="en-US" dirty="0">
                <a:latin typeface="Consolas" panose="020B0609020204030204" pitchFamily="49" charset="0"/>
              </a:rPr>
              <a:t>()</a:t>
            </a:r>
          </a:p>
          <a:p>
            <a:r>
              <a:rPr lang="en-US" dirty="0">
                <a:latin typeface="Consolas" panose="020B0609020204030204" pitchFamily="49" charset="0"/>
              </a:rPr>
              <a:t>}</a:t>
            </a:r>
          </a:p>
        </p:txBody>
      </p:sp>
      <p:sp>
        <p:nvSpPr>
          <p:cNvPr id="11" name="TextBox 10">
            <a:extLst>
              <a:ext uri="{FF2B5EF4-FFF2-40B4-BE49-F238E27FC236}">
                <a16:creationId xmlns:a16="http://schemas.microsoft.com/office/drawing/2014/main" id="{0A586801-52F1-4F4B-BBDC-41289324D725}"/>
              </a:ext>
            </a:extLst>
          </p:cNvPr>
          <p:cNvSpPr txBox="1"/>
          <p:nvPr/>
        </p:nvSpPr>
        <p:spPr>
          <a:xfrm>
            <a:off x="7351590" y="2827174"/>
            <a:ext cx="271741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err="1">
                <a:latin typeface="Consolas" panose="020B0609020204030204" pitchFamily="49" charset="0"/>
              </a:rPr>
              <a:t>jUnit</a:t>
            </a:r>
            <a:r>
              <a:rPr lang="en-US" dirty="0">
                <a:latin typeface="Consolas" panose="020B0609020204030204" pitchFamily="49" charset="0"/>
              </a:rPr>
              <a:t> 5</a:t>
            </a:r>
          </a:p>
          <a:p>
            <a:r>
              <a:rPr lang="en-US" dirty="0">
                <a:latin typeface="Consolas" panose="020B0609020204030204" pitchFamily="49" charset="0"/>
              </a:rPr>
              <a:t>test {</a:t>
            </a:r>
          </a:p>
          <a:p>
            <a:r>
              <a:rPr lang="en-US" dirty="0">
                <a:latin typeface="Consolas" panose="020B0609020204030204" pitchFamily="49" charset="0"/>
              </a:rPr>
              <a:t>  </a:t>
            </a:r>
            <a:r>
              <a:rPr lang="en-US" dirty="0" err="1">
                <a:latin typeface="Consolas" panose="020B0609020204030204" pitchFamily="49" charset="0"/>
              </a:rPr>
              <a:t>useJUnitPlatform</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58964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FA18-F528-43E8-B7AB-4708BACEBC5B}"/>
              </a:ext>
            </a:extLst>
          </p:cNvPr>
          <p:cNvSpPr>
            <a:spLocks noGrp="1"/>
          </p:cNvSpPr>
          <p:nvPr>
            <p:ph type="title"/>
          </p:nvPr>
        </p:nvSpPr>
        <p:spPr/>
        <p:txBody>
          <a:bodyPr/>
          <a:lstStyle/>
          <a:p>
            <a:r>
              <a:rPr lang="en-US" dirty="0"/>
              <a:t>Creating Tests with JUnit</a:t>
            </a:r>
          </a:p>
        </p:txBody>
      </p:sp>
      <p:sp>
        <p:nvSpPr>
          <p:cNvPr id="3" name="Content Placeholder 2">
            <a:extLst>
              <a:ext uri="{FF2B5EF4-FFF2-40B4-BE49-F238E27FC236}">
                <a16:creationId xmlns:a16="http://schemas.microsoft.com/office/drawing/2014/main" id="{3540E815-4B37-43F1-B77C-21E6FB0E0C0F}"/>
              </a:ext>
            </a:extLst>
          </p:cNvPr>
          <p:cNvSpPr>
            <a:spLocks noGrp="1"/>
          </p:cNvSpPr>
          <p:nvPr>
            <p:ph idx="1"/>
          </p:nvPr>
        </p:nvSpPr>
        <p:spPr>
          <a:xfrm>
            <a:off x="838200" y="1548519"/>
            <a:ext cx="10515600" cy="892488"/>
          </a:xfrm>
        </p:spPr>
        <p:txBody>
          <a:bodyPr>
            <a:normAutofit fontScale="85000" lnSpcReduction="10000"/>
          </a:bodyPr>
          <a:lstStyle/>
          <a:p>
            <a:r>
              <a:rPr lang="en-US" dirty="0"/>
              <a:t>Test methods are annotated with the </a:t>
            </a:r>
            <a:r>
              <a:rPr lang="en-US" dirty="0">
                <a:solidFill>
                  <a:schemeClr val="accent1">
                    <a:lumMod val="75000"/>
                  </a:schemeClr>
                </a:solidFill>
                <a:latin typeface="Consolas" panose="020B0609020204030204" pitchFamily="49" charset="0"/>
              </a:rPr>
              <a:t>@Test</a:t>
            </a:r>
            <a:r>
              <a:rPr lang="en-US" dirty="0"/>
              <a:t> annotation</a:t>
            </a:r>
          </a:p>
          <a:p>
            <a:r>
              <a:rPr lang="en-US" dirty="0"/>
              <a:t>The @Test annotation tells Junit to execute that method and report the results</a:t>
            </a:r>
          </a:p>
          <a:p>
            <a:endParaRPr lang="en-US" dirty="0"/>
          </a:p>
        </p:txBody>
      </p:sp>
      <p:sp>
        <p:nvSpPr>
          <p:cNvPr id="4" name="Slide Number Placeholder 3">
            <a:extLst>
              <a:ext uri="{FF2B5EF4-FFF2-40B4-BE49-F238E27FC236}">
                <a16:creationId xmlns:a16="http://schemas.microsoft.com/office/drawing/2014/main" id="{B15A4240-3D58-416D-93A7-1B4A6C50EE0F}"/>
              </a:ext>
            </a:extLst>
          </p:cNvPr>
          <p:cNvSpPr>
            <a:spLocks noGrp="1"/>
          </p:cNvSpPr>
          <p:nvPr>
            <p:ph type="sldNum" sz="quarter" idx="12"/>
          </p:nvPr>
        </p:nvSpPr>
        <p:spPr/>
        <p:txBody>
          <a:bodyPr/>
          <a:lstStyle/>
          <a:p>
            <a:fld id="{945DE137-1981-4A6E-942B-1AACE1746372}" type="slidenum">
              <a:rPr lang="en-US" smtClean="0"/>
              <a:t>43</a:t>
            </a:fld>
            <a:endParaRPr lang="en-US"/>
          </a:p>
        </p:txBody>
      </p:sp>
      <p:sp>
        <p:nvSpPr>
          <p:cNvPr id="5" name="TextBox 4">
            <a:extLst>
              <a:ext uri="{FF2B5EF4-FFF2-40B4-BE49-F238E27FC236}">
                <a16:creationId xmlns:a16="http://schemas.microsoft.com/office/drawing/2014/main" id="{ECE46455-B960-4C88-9514-B07BF5663101}"/>
              </a:ext>
            </a:extLst>
          </p:cNvPr>
          <p:cNvSpPr txBox="1"/>
          <p:nvPr/>
        </p:nvSpPr>
        <p:spPr>
          <a:xfrm>
            <a:off x="838199" y="2596082"/>
            <a:ext cx="11455380" cy="3970318"/>
          </a:xfrm>
          <a:prstGeom prst="rect">
            <a:avLst/>
          </a:prstGeom>
          <a:noFill/>
        </p:spPr>
        <p:txBody>
          <a:bodyPr wrap="none" rtlCol="0">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org.junit.jupiter.api.Test</a:t>
            </a:r>
            <a:r>
              <a:rPr lang="en-US" dirty="0">
                <a:solidFill>
                  <a:srgbClr val="000000"/>
                </a:solidFill>
                <a:latin typeface="Consolas" panose="020B0609020204030204" pitchFamily="49" charset="0"/>
              </a:rPr>
              <a:t>;</a:t>
            </a:r>
          </a:p>
          <a:p>
            <a:r>
              <a:rPr lang="en-US" dirty="0">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When_saving_a_customer</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final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 = </a:t>
            </a:r>
            <a:r>
              <a:rPr lang="en-US" dirty="0">
                <a:solidFill>
                  <a:schemeClr val="accent4">
                    <a:lumMod val="75000"/>
                  </a:schemeClr>
                </a:solidFill>
                <a:latin typeface="Consolas" panose="020B0609020204030204" pitchFamily="49" charset="0"/>
              </a:rPr>
              <a:t>"ABCDEFGHIJKLMNOPQRSTUXWXYZABCDEFGHIJKLMNOPQRSTUXWX"</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chemeClr val="accent2">
                    <a:lumMod val="50000"/>
                  </a:schemeClr>
                </a:solidFill>
                <a:latin typeface="Consolas" panose="020B0609020204030204" pitchFamily="49" charset="0"/>
              </a:rPr>
              <a:t>@Test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given_a_valid_and_name_then_op_should_succeed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id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Customer(id, </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assertEquals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validName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customer.getName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p>
        </p:txBody>
      </p:sp>
      <p:sp>
        <p:nvSpPr>
          <p:cNvPr id="6" name="Rectangle: Rounded Corners 5">
            <a:extLst>
              <a:ext uri="{FF2B5EF4-FFF2-40B4-BE49-F238E27FC236}">
                <a16:creationId xmlns:a16="http://schemas.microsoft.com/office/drawing/2014/main" id="{E773FE4D-A0C1-49B2-9087-B4CAD6FBF17F}"/>
              </a:ext>
            </a:extLst>
          </p:cNvPr>
          <p:cNvSpPr/>
          <p:nvPr/>
        </p:nvSpPr>
        <p:spPr>
          <a:xfrm>
            <a:off x="1294239" y="4212108"/>
            <a:ext cx="1798820" cy="738266"/>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F563ABA-1895-4BAB-9914-60D3F1085FFF}"/>
              </a:ext>
            </a:extLst>
          </p:cNvPr>
          <p:cNvSpPr/>
          <p:nvPr/>
        </p:nvSpPr>
        <p:spPr>
          <a:xfrm>
            <a:off x="838199" y="2554745"/>
            <a:ext cx="4513289" cy="505345"/>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1319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C135-9113-45FA-95E2-27CC9B0FEF36}"/>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051C8DC0-7CAF-4D41-82FC-102963362F9B}"/>
              </a:ext>
            </a:extLst>
          </p:cNvPr>
          <p:cNvSpPr>
            <a:spLocks noGrp="1"/>
          </p:cNvSpPr>
          <p:nvPr>
            <p:ph idx="1"/>
          </p:nvPr>
        </p:nvSpPr>
        <p:spPr/>
        <p:txBody>
          <a:bodyPr/>
          <a:lstStyle/>
          <a:p>
            <a:r>
              <a:rPr lang="en-US" dirty="0">
                <a:hlinkClick r:id="rId2"/>
              </a:rPr>
              <a:t>https://junit.org/</a:t>
            </a:r>
            <a:endParaRPr lang="en-US" dirty="0"/>
          </a:p>
          <a:p>
            <a:r>
              <a:rPr lang="en-US" dirty="0">
                <a:hlinkClick r:id="rId3"/>
              </a:rPr>
              <a:t>https://www.baeldung.com/junit-5</a:t>
            </a:r>
            <a:endParaRPr lang="en-US" dirty="0"/>
          </a:p>
          <a:p>
            <a:r>
              <a:rPr lang="en-US" dirty="0">
                <a:hlinkClick r:id="rId4"/>
              </a:rPr>
              <a:t>https://www.infoq.com/presentations/junit-5-new/</a:t>
            </a:r>
            <a:endParaRPr lang="en-US" dirty="0"/>
          </a:p>
          <a:p>
            <a:r>
              <a:rPr lang="en-US" dirty="0">
                <a:hlinkClick r:id="rId5"/>
              </a:rPr>
              <a:t>http://blog.cleancoder.com/uncle-bob/2014/12/17/TheCyclesOfTDD.html</a:t>
            </a:r>
            <a:endParaRPr lang="en-US" dirty="0"/>
          </a:p>
        </p:txBody>
      </p:sp>
      <p:sp>
        <p:nvSpPr>
          <p:cNvPr id="4" name="Slide Number Placeholder 3">
            <a:extLst>
              <a:ext uri="{FF2B5EF4-FFF2-40B4-BE49-F238E27FC236}">
                <a16:creationId xmlns:a16="http://schemas.microsoft.com/office/drawing/2014/main" id="{B9D1E9BF-910E-4E60-99A1-6CEEA78C1B9C}"/>
              </a:ext>
            </a:extLst>
          </p:cNvPr>
          <p:cNvSpPr>
            <a:spLocks noGrp="1"/>
          </p:cNvSpPr>
          <p:nvPr>
            <p:ph type="sldNum" sz="quarter" idx="12"/>
          </p:nvPr>
        </p:nvSpPr>
        <p:spPr/>
        <p:txBody>
          <a:bodyPr/>
          <a:lstStyle/>
          <a:p>
            <a:fld id="{945DE137-1981-4A6E-942B-1AACE1746372}" type="slidenum">
              <a:rPr lang="en-US" smtClean="0"/>
              <a:t>44</a:t>
            </a:fld>
            <a:endParaRPr lang="en-US"/>
          </a:p>
        </p:txBody>
      </p:sp>
    </p:spTree>
    <p:extLst>
      <p:ext uri="{BB962C8B-B14F-4D97-AF65-F5344CB8AC3E}">
        <p14:creationId xmlns:p14="http://schemas.microsoft.com/office/powerpoint/2010/main" val="1125598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95291-C7C0-4133-9DFE-AF5B174F20A4}"/>
              </a:ext>
            </a:extLst>
          </p:cNvPr>
          <p:cNvSpPr>
            <a:spLocks noGrp="1"/>
          </p:cNvSpPr>
          <p:nvPr>
            <p:ph type="title"/>
          </p:nvPr>
        </p:nvSpPr>
        <p:spPr/>
        <p:txBody>
          <a:bodyPr/>
          <a:lstStyle/>
          <a:p>
            <a:r>
              <a:rPr lang="en-US" dirty="0"/>
              <a:t>Let’s build our logging service…</a:t>
            </a:r>
          </a:p>
        </p:txBody>
      </p:sp>
      <p:sp>
        <p:nvSpPr>
          <p:cNvPr id="5" name="Text Placeholder 4">
            <a:extLst>
              <a:ext uri="{FF2B5EF4-FFF2-40B4-BE49-F238E27FC236}">
                <a16:creationId xmlns:a16="http://schemas.microsoft.com/office/drawing/2014/main" id="{14CD2BAE-7610-4964-823F-2846C0C2D1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7447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CCDF-62C7-4731-8C94-31623F6DD009}"/>
              </a:ext>
            </a:extLst>
          </p:cNvPr>
          <p:cNvSpPr>
            <a:spLocks noGrp="1"/>
          </p:cNvSpPr>
          <p:nvPr>
            <p:ph type="title"/>
          </p:nvPr>
        </p:nvSpPr>
        <p:spPr>
          <a:xfrm>
            <a:off x="1388706" y="365125"/>
            <a:ext cx="9965093" cy="1325563"/>
          </a:xfrm>
        </p:spPr>
        <p:txBody>
          <a:bodyPr/>
          <a:lstStyle/>
          <a:p>
            <a:r>
              <a:rPr lang="en-US" dirty="0"/>
              <a:t>logging-service</a:t>
            </a:r>
          </a:p>
        </p:txBody>
      </p:sp>
      <p:sp>
        <p:nvSpPr>
          <p:cNvPr id="4" name="Slide Number Placeholder 3">
            <a:extLst>
              <a:ext uri="{FF2B5EF4-FFF2-40B4-BE49-F238E27FC236}">
                <a16:creationId xmlns:a16="http://schemas.microsoft.com/office/drawing/2014/main" id="{DF2D0D07-10F8-40DF-A075-626E968A67D9}"/>
              </a:ext>
            </a:extLst>
          </p:cNvPr>
          <p:cNvSpPr>
            <a:spLocks noGrp="1"/>
          </p:cNvSpPr>
          <p:nvPr>
            <p:ph type="sldNum" sz="quarter" idx="12"/>
          </p:nvPr>
        </p:nvSpPr>
        <p:spPr/>
        <p:txBody>
          <a:bodyPr/>
          <a:lstStyle/>
          <a:p>
            <a:fld id="{945DE137-1981-4A6E-942B-1AACE1746372}" type="slidenum">
              <a:rPr lang="en-US" smtClean="0"/>
              <a:t>46</a:t>
            </a:fld>
            <a:endParaRPr lang="en-US"/>
          </a:p>
        </p:txBody>
      </p:sp>
      <p:grpSp>
        <p:nvGrpSpPr>
          <p:cNvPr id="7" name="Group 6">
            <a:extLst>
              <a:ext uri="{FF2B5EF4-FFF2-40B4-BE49-F238E27FC236}">
                <a16:creationId xmlns:a16="http://schemas.microsoft.com/office/drawing/2014/main" id="{BC4CC394-FA6E-47B6-A2E5-A54D03294E1B}"/>
              </a:ext>
            </a:extLst>
          </p:cNvPr>
          <p:cNvGrpSpPr/>
          <p:nvPr/>
        </p:nvGrpSpPr>
        <p:grpSpPr>
          <a:xfrm>
            <a:off x="287693" y="365125"/>
            <a:ext cx="1101013" cy="1250302"/>
            <a:chOff x="6749143" y="3617168"/>
            <a:chExt cx="1101013" cy="1250302"/>
          </a:xfrm>
        </p:grpSpPr>
        <p:sp>
          <p:nvSpPr>
            <p:cNvPr id="8" name="Hexagon 7">
              <a:extLst>
                <a:ext uri="{FF2B5EF4-FFF2-40B4-BE49-F238E27FC236}">
                  <a16:creationId xmlns:a16="http://schemas.microsoft.com/office/drawing/2014/main" id="{2F42A767-6E95-479B-90BE-86E2C1024DCB}"/>
                </a:ext>
              </a:extLst>
            </p:cNvPr>
            <p:cNvSpPr/>
            <p:nvPr/>
          </p:nvSpPr>
          <p:spPr>
            <a:xfrm rot="16200000">
              <a:off x="6674499" y="3691812"/>
              <a:ext cx="1250302" cy="1101013"/>
            </a:xfrm>
            <a:prstGeom prst="hexagon">
              <a:avLst/>
            </a:prstGeom>
          </p:spPr>
          <p:style>
            <a:lnRef idx="2">
              <a:schemeClr val="accent1"/>
            </a:lnRef>
            <a:fillRef idx="1">
              <a:schemeClr val="lt1"/>
            </a:fillRef>
            <a:effectRef idx="0">
              <a:schemeClr val="accent1"/>
            </a:effectRef>
            <a:fontRef idx="minor">
              <a:schemeClr val="dk1"/>
            </a:fontRef>
          </p:style>
          <p:txBody>
            <a:bodyPr vert="vert" rtlCol="0" anchor="t"/>
            <a:lstStyle/>
            <a:p>
              <a:pPr algn="ctr"/>
              <a:r>
                <a:rPr lang="en-US" sz="1400" dirty="0"/>
                <a:t>Logging</a:t>
              </a:r>
            </a:p>
            <a:p>
              <a:pPr algn="ctr"/>
              <a:r>
                <a:rPr lang="en-US" sz="1400" dirty="0"/>
                <a:t>Service</a:t>
              </a:r>
            </a:p>
          </p:txBody>
        </p:sp>
        <p:pic>
          <p:nvPicPr>
            <p:cNvPr id="9" name="Picture 8" descr="A picture containing text&#10;&#10;Description automatically generated">
              <a:extLst>
                <a:ext uri="{FF2B5EF4-FFF2-40B4-BE49-F238E27FC236}">
                  <a16:creationId xmlns:a16="http://schemas.microsoft.com/office/drawing/2014/main" id="{1E5BC7DD-5D00-4202-9C0C-4BA0F557B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116601" y="4347575"/>
              <a:ext cx="366098" cy="364954"/>
            </a:xfrm>
            <a:prstGeom prst="rect">
              <a:avLst/>
            </a:prstGeom>
          </p:spPr>
        </p:pic>
      </p:grpSp>
      <p:sp>
        <p:nvSpPr>
          <p:cNvPr id="10" name="Rectangle: Rounded Corners 9">
            <a:extLst>
              <a:ext uri="{FF2B5EF4-FFF2-40B4-BE49-F238E27FC236}">
                <a16:creationId xmlns:a16="http://schemas.microsoft.com/office/drawing/2014/main" id="{834D28D4-A68A-4A34-9EC3-467FF0F55ED7}"/>
              </a:ext>
            </a:extLst>
          </p:cNvPr>
          <p:cNvSpPr/>
          <p:nvPr/>
        </p:nvSpPr>
        <p:spPr>
          <a:xfrm>
            <a:off x="3150635" y="2917371"/>
            <a:ext cx="2127945" cy="247897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en-US" dirty="0"/>
              <a:t>Worker</a:t>
            </a:r>
          </a:p>
        </p:txBody>
      </p:sp>
      <p:sp>
        <p:nvSpPr>
          <p:cNvPr id="11" name="Rectangle: Rounded Corners 10">
            <a:extLst>
              <a:ext uri="{FF2B5EF4-FFF2-40B4-BE49-F238E27FC236}">
                <a16:creationId xmlns:a16="http://schemas.microsoft.com/office/drawing/2014/main" id="{DDD0F862-5E0D-4059-9870-31A55B0BE3DA}"/>
              </a:ext>
            </a:extLst>
          </p:cNvPr>
          <p:cNvSpPr/>
          <p:nvPr/>
        </p:nvSpPr>
        <p:spPr>
          <a:xfrm>
            <a:off x="6608191" y="2952005"/>
            <a:ext cx="2127945" cy="244433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en-US" dirty="0" err="1"/>
              <a:t>LoggingProvider</a:t>
            </a:r>
            <a:endParaRPr lang="en-US" dirty="0"/>
          </a:p>
        </p:txBody>
      </p:sp>
      <p:pic>
        <p:nvPicPr>
          <p:cNvPr id="13" name="Picture 2" descr="Image result for splunk logo">
            <a:extLst>
              <a:ext uri="{FF2B5EF4-FFF2-40B4-BE49-F238E27FC236}">
                <a16:creationId xmlns:a16="http://schemas.microsoft.com/office/drawing/2014/main" id="{2440FB56-642C-457D-B951-519A300202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5" t="5319" r="4646" b="6327"/>
          <a:stretch/>
        </p:blipFill>
        <p:spPr bwMode="auto">
          <a:xfrm>
            <a:off x="9475376" y="4146466"/>
            <a:ext cx="1544219" cy="147119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32EB232A-FB39-4A59-9541-121E744553CF}"/>
              </a:ext>
            </a:extLst>
          </p:cNvPr>
          <p:cNvGrpSpPr/>
          <p:nvPr/>
        </p:nvGrpSpPr>
        <p:grpSpPr>
          <a:xfrm>
            <a:off x="287693" y="3758540"/>
            <a:ext cx="1931438" cy="360783"/>
            <a:chOff x="3184849" y="4186335"/>
            <a:chExt cx="1931438" cy="360783"/>
          </a:xfrm>
        </p:grpSpPr>
        <p:sp>
          <p:nvSpPr>
            <p:cNvPr id="27" name="Rectangle 26">
              <a:extLst>
                <a:ext uri="{FF2B5EF4-FFF2-40B4-BE49-F238E27FC236}">
                  <a16:creationId xmlns:a16="http://schemas.microsoft.com/office/drawing/2014/main" id="{B0D64B26-BD3C-4CEE-A2F6-61202B381EAF}"/>
                </a:ext>
              </a:extLst>
            </p:cNvPr>
            <p:cNvSpPr/>
            <p:nvPr/>
          </p:nvSpPr>
          <p:spPr>
            <a:xfrm>
              <a:off x="3184849" y="4186335"/>
              <a:ext cx="1931438" cy="360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9E496C6A-D3EC-4536-BF89-1AAF3B29DEE9}"/>
                </a:ext>
              </a:extLst>
            </p:cNvPr>
            <p:cNvCxnSpPr/>
            <p:nvPr/>
          </p:nvCxnSpPr>
          <p:spPr>
            <a:xfrm>
              <a:off x="3551851"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C5F74ABE-FCB6-41AD-AB3B-33E4BA524DDC}"/>
                </a:ext>
              </a:extLst>
            </p:cNvPr>
            <p:cNvCxnSpPr/>
            <p:nvPr/>
          </p:nvCxnSpPr>
          <p:spPr>
            <a:xfrm>
              <a:off x="3940627"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B19BB18-8890-4C2C-A833-BD1B8C54CAE4}"/>
                </a:ext>
              </a:extLst>
            </p:cNvPr>
            <p:cNvCxnSpPr/>
            <p:nvPr/>
          </p:nvCxnSpPr>
          <p:spPr>
            <a:xfrm>
              <a:off x="4329403"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587487B3-A834-4412-9EC5-2A7A944E1C66}"/>
                </a:ext>
              </a:extLst>
            </p:cNvPr>
            <p:cNvCxnSpPr/>
            <p:nvPr/>
          </p:nvCxnSpPr>
          <p:spPr>
            <a:xfrm>
              <a:off x="4718179" y="4186335"/>
              <a:ext cx="0" cy="360783"/>
            </a:xfrm>
            <a:prstGeom prst="line">
              <a:avLst/>
            </a:prstGeom>
          </p:spPr>
          <p:style>
            <a:lnRef idx="3">
              <a:schemeClr val="dk1"/>
            </a:lnRef>
            <a:fillRef idx="0">
              <a:schemeClr val="dk1"/>
            </a:fillRef>
            <a:effectRef idx="2">
              <a:schemeClr val="dk1"/>
            </a:effectRef>
            <a:fontRef idx="minor">
              <a:schemeClr val="tx1"/>
            </a:fontRef>
          </p:style>
        </p:cxnSp>
      </p:grpSp>
      <p:cxnSp>
        <p:nvCxnSpPr>
          <p:cNvPr id="18" name="Straight Arrow Connector 17">
            <a:extLst>
              <a:ext uri="{FF2B5EF4-FFF2-40B4-BE49-F238E27FC236}">
                <a16:creationId xmlns:a16="http://schemas.microsoft.com/office/drawing/2014/main" id="{5B715653-EE74-4DCD-9EE8-D5166A958DA5}"/>
              </a:ext>
            </a:extLst>
          </p:cNvPr>
          <p:cNvCxnSpPr>
            <a:cxnSpLocks/>
            <a:stCxn id="27" idx="3"/>
            <a:endCxn id="45" idx="1"/>
          </p:cNvCxnSpPr>
          <p:nvPr/>
        </p:nvCxnSpPr>
        <p:spPr>
          <a:xfrm>
            <a:off x="2219131" y="3938932"/>
            <a:ext cx="1216796" cy="29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346F7-EFB7-4D5C-BB4E-24114B79C496}"/>
              </a:ext>
            </a:extLst>
          </p:cNvPr>
          <p:cNvCxnSpPr>
            <a:cxnSpLocks/>
            <a:stCxn id="50" idx="3"/>
            <a:endCxn id="13" idx="1"/>
          </p:cNvCxnSpPr>
          <p:nvPr/>
        </p:nvCxnSpPr>
        <p:spPr>
          <a:xfrm>
            <a:off x="8461872" y="4880263"/>
            <a:ext cx="1013504" cy="17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F780A632-7AE8-4D08-B2A0-34085037E586}"/>
              </a:ext>
            </a:extLst>
          </p:cNvPr>
          <p:cNvSpPr/>
          <p:nvPr/>
        </p:nvSpPr>
        <p:spPr>
          <a:xfrm>
            <a:off x="3435927" y="3602182"/>
            <a:ext cx="1558637" cy="67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Message</a:t>
            </a:r>
          </a:p>
        </p:txBody>
      </p:sp>
      <p:sp>
        <p:nvSpPr>
          <p:cNvPr id="49" name="Rectangle: Rounded Corners 48">
            <a:extLst>
              <a:ext uri="{FF2B5EF4-FFF2-40B4-BE49-F238E27FC236}">
                <a16:creationId xmlns:a16="http://schemas.microsoft.com/office/drawing/2014/main" id="{464D1E80-621F-4D5B-B2C6-3EDF4278865E}"/>
              </a:ext>
            </a:extLst>
          </p:cNvPr>
          <p:cNvSpPr/>
          <p:nvPr/>
        </p:nvSpPr>
        <p:spPr>
          <a:xfrm>
            <a:off x="6882454" y="3602182"/>
            <a:ext cx="1579418" cy="60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a:t>
            </a:r>
          </a:p>
          <a:p>
            <a:pPr algn="ctr"/>
            <a:r>
              <a:rPr lang="en-US" dirty="0"/>
              <a:t>Message</a:t>
            </a:r>
          </a:p>
        </p:txBody>
      </p:sp>
      <p:sp>
        <p:nvSpPr>
          <p:cNvPr id="50" name="Rectangle: Rounded Corners 49">
            <a:extLst>
              <a:ext uri="{FF2B5EF4-FFF2-40B4-BE49-F238E27FC236}">
                <a16:creationId xmlns:a16="http://schemas.microsoft.com/office/drawing/2014/main" id="{536A60E6-0F2E-4F30-9EC3-476F1EC2EEAB}"/>
              </a:ext>
            </a:extLst>
          </p:cNvPr>
          <p:cNvSpPr/>
          <p:nvPr/>
        </p:nvSpPr>
        <p:spPr>
          <a:xfrm>
            <a:off x="6882454" y="4577442"/>
            <a:ext cx="1579418" cy="60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sp>
        <p:nvSpPr>
          <p:cNvPr id="51" name="Rectangle: Rounded Corners 50">
            <a:extLst>
              <a:ext uri="{FF2B5EF4-FFF2-40B4-BE49-F238E27FC236}">
                <a16:creationId xmlns:a16="http://schemas.microsoft.com/office/drawing/2014/main" id="{4AB21C79-4109-4042-93EE-2AFC36BA8D83}"/>
              </a:ext>
            </a:extLst>
          </p:cNvPr>
          <p:cNvSpPr/>
          <p:nvPr/>
        </p:nvSpPr>
        <p:spPr>
          <a:xfrm>
            <a:off x="3435927" y="4577442"/>
            <a:ext cx="1558637" cy="591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Deserialize</a:t>
            </a:r>
          </a:p>
        </p:txBody>
      </p:sp>
      <p:cxnSp>
        <p:nvCxnSpPr>
          <p:cNvPr id="53" name="Straight Arrow Connector 52">
            <a:extLst>
              <a:ext uri="{FF2B5EF4-FFF2-40B4-BE49-F238E27FC236}">
                <a16:creationId xmlns:a16="http://schemas.microsoft.com/office/drawing/2014/main" id="{8A628C9E-C01A-4EC0-86FA-28F212297EA4}"/>
              </a:ext>
            </a:extLst>
          </p:cNvPr>
          <p:cNvCxnSpPr>
            <a:stCxn id="45" idx="2"/>
            <a:endCxn id="51" idx="0"/>
          </p:cNvCxnSpPr>
          <p:nvPr/>
        </p:nvCxnSpPr>
        <p:spPr>
          <a:xfrm>
            <a:off x="4215246" y="4281649"/>
            <a:ext cx="0" cy="29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CBF50C4-342F-45E6-A2D4-BFECED3A7216}"/>
              </a:ext>
            </a:extLst>
          </p:cNvPr>
          <p:cNvCxnSpPr>
            <a:stCxn id="10" idx="3"/>
            <a:endCxn id="49" idx="1"/>
          </p:cNvCxnSpPr>
          <p:nvPr/>
        </p:nvCxnSpPr>
        <p:spPr>
          <a:xfrm flipV="1">
            <a:off x="5278580" y="3905003"/>
            <a:ext cx="1603874" cy="251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A702A8F-D65B-4829-9652-AA508713250E}"/>
              </a:ext>
            </a:extLst>
          </p:cNvPr>
          <p:cNvCxnSpPr>
            <a:stCxn id="49" idx="2"/>
            <a:endCxn id="50" idx="0"/>
          </p:cNvCxnSpPr>
          <p:nvPr/>
        </p:nvCxnSpPr>
        <p:spPr>
          <a:xfrm>
            <a:off x="7672163" y="4207824"/>
            <a:ext cx="0" cy="36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B83D502-3F49-4827-BA0A-29EC5BED7B13}"/>
              </a:ext>
            </a:extLst>
          </p:cNvPr>
          <p:cNvCxnSpPr>
            <a:stCxn id="8" idx="2"/>
          </p:cNvCxnSpPr>
          <p:nvPr/>
        </p:nvCxnSpPr>
        <p:spPr>
          <a:xfrm>
            <a:off x="1388707" y="1340173"/>
            <a:ext cx="7270101" cy="157719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5574A3-25D0-4785-AC1F-C6442C79207D}"/>
              </a:ext>
            </a:extLst>
          </p:cNvPr>
          <p:cNvCxnSpPr>
            <a:stCxn id="8" idx="2"/>
          </p:cNvCxnSpPr>
          <p:nvPr/>
        </p:nvCxnSpPr>
        <p:spPr>
          <a:xfrm>
            <a:off x="1388707" y="1340173"/>
            <a:ext cx="1646852" cy="203750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942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CF0735-0CF3-451F-AF68-B794BF6C8F4E}"/>
              </a:ext>
            </a:extLst>
          </p:cNvPr>
          <p:cNvSpPr>
            <a:spLocks noGrp="1"/>
          </p:cNvSpPr>
          <p:nvPr>
            <p:ph type="title"/>
          </p:nvPr>
        </p:nvSpPr>
        <p:spPr>
          <a:xfrm>
            <a:off x="1116106" y="1709738"/>
            <a:ext cx="10231344" cy="2852737"/>
          </a:xfrm>
        </p:spPr>
        <p:txBody>
          <a:bodyPr/>
          <a:lstStyle/>
          <a:p>
            <a:r>
              <a:rPr lang="en-US" dirty="0"/>
              <a:t>Coding time!</a:t>
            </a:r>
          </a:p>
        </p:txBody>
      </p:sp>
      <p:sp>
        <p:nvSpPr>
          <p:cNvPr id="5" name="Text Placeholder 4">
            <a:extLst>
              <a:ext uri="{FF2B5EF4-FFF2-40B4-BE49-F238E27FC236}">
                <a16:creationId xmlns:a16="http://schemas.microsoft.com/office/drawing/2014/main" id="{818B41A9-6DE1-411A-8A27-194FE5E8F964}"/>
              </a:ext>
            </a:extLst>
          </p:cNvPr>
          <p:cNvSpPr>
            <a:spLocks noGrp="1"/>
          </p:cNvSpPr>
          <p:nvPr>
            <p:ph type="body" idx="1"/>
          </p:nvPr>
        </p:nvSpPr>
        <p:spPr/>
        <p:txBody>
          <a:bodyPr/>
          <a:lstStyle/>
          <a:p>
            <a:r>
              <a:rPr lang="en-US" dirty="0"/>
              <a:t>Creating a logging provider for Splunk using a TDD and what we learned about OOP. We’ll start with our request/response for Splunk.</a:t>
            </a:r>
          </a:p>
          <a:p>
            <a:endParaRPr lang="en-US" dirty="0"/>
          </a:p>
        </p:txBody>
      </p:sp>
      <p:sp>
        <p:nvSpPr>
          <p:cNvPr id="3" name="Slide Number Placeholder 2">
            <a:extLst>
              <a:ext uri="{FF2B5EF4-FFF2-40B4-BE49-F238E27FC236}">
                <a16:creationId xmlns:a16="http://schemas.microsoft.com/office/drawing/2014/main" id="{74B72E77-8E5A-40BF-95DE-401CBBB2C22C}"/>
              </a:ext>
            </a:extLst>
          </p:cNvPr>
          <p:cNvSpPr>
            <a:spLocks noGrp="1"/>
          </p:cNvSpPr>
          <p:nvPr>
            <p:ph type="sldNum" sz="quarter" idx="12"/>
          </p:nvPr>
        </p:nvSpPr>
        <p:spPr/>
        <p:txBody>
          <a:bodyPr/>
          <a:lstStyle/>
          <a:p>
            <a:fld id="{945DE137-1981-4A6E-942B-1AACE1746372}" type="slidenum">
              <a:rPr lang="en-US" smtClean="0"/>
              <a:t>47</a:t>
            </a:fld>
            <a:endParaRPr lang="en-US"/>
          </a:p>
        </p:txBody>
      </p:sp>
      <p:pic>
        <p:nvPicPr>
          <p:cNvPr id="6" name="Picture 2" descr="Image result for hands on icon">
            <a:extLst>
              <a:ext uri="{FF2B5EF4-FFF2-40B4-BE49-F238E27FC236}">
                <a16:creationId xmlns:a16="http://schemas.microsoft.com/office/drawing/2014/main" id="{3CCCFC1F-9132-4C18-ABF2-AB3D1FACE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94"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129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B1B780-F54C-4B44-A8BD-BD2F65BBCFFD}"/>
              </a:ext>
            </a:extLst>
          </p:cNvPr>
          <p:cNvSpPr>
            <a:spLocks noGrp="1"/>
          </p:cNvSpPr>
          <p:nvPr>
            <p:ph type="title"/>
          </p:nvPr>
        </p:nvSpPr>
        <p:spPr/>
        <p:txBody>
          <a:bodyPr/>
          <a:lstStyle/>
          <a:p>
            <a:r>
              <a:rPr lang="en-US" dirty="0"/>
              <a:t>Immutable Objects</a:t>
            </a:r>
          </a:p>
        </p:txBody>
      </p:sp>
      <p:sp>
        <p:nvSpPr>
          <p:cNvPr id="6" name="Content Placeholder 5">
            <a:extLst>
              <a:ext uri="{FF2B5EF4-FFF2-40B4-BE49-F238E27FC236}">
                <a16:creationId xmlns:a16="http://schemas.microsoft.com/office/drawing/2014/main" id="{5C3862D0-9024-4AC8-A402-C4088E03D2FF}"/>
              </a:ext>
            </a:extLst>
          </p:cNvPr>
          <p:cNvSpPr>
            <a:spLocks noGrp="1"/>
          </p:cNvSpPr>
          <p:nvPr>
            <p:ph idx="1"/>
          </p:nvPr>
        </p:nvSpPr>
        <p:spPr>
          <a:xfrm>
            <a:off x="838200" y="1598601"/>
            <a:ext cx="10515600" cy="690552"/>
          </a:xfrm>
        </p:spPr>
        <p:txBody>
          <a:bodyPr/>
          <a:lstStyle/>
          <a:p>
            <a:r>
              <a:rPr lang="en-US" dirty="0"/>
              <a:t>Objects, who’s state, once created, cannot be changed (mutated).</a:t>
            </a:r>
          </a:p>
          <a:p>
            <a:pPr marL="0" indent="0">
              <a:buNone/>
            </a:pPr>
            <a:endParaRPr lang="en-US" dirty="0"/>
          </a:p>
        </p:txBody>
      </p:sp>
      <p:sp>
        <p:nvSpPr>
          <p:cNvPr id="4" name="Slide Number Placeholder 3">
            <a:extLst>
              <a:ext uri="{FF2B5EF4-FFF2-40B4-BE49-F238E27FC236}">
                <a16:creationId xmlns:a16="http://schemas.microsoft.com/office/drawing/2014/main" id="{ED4015EC-C29E-4B7B-B5DB-3F26EB199D47}"/>
              </a:ext>
            </a:extLst>
          </p:cNvPr>
          <p:cNvSpPr>
            <a:spLocks noGrp="1"/>
          </p:cNvSpPr>
          <p:nvPr>
            <p:ph type="sldNum" sz="quarter" idx="12"/>
          </p:nvPr>
        </p:nvSpPr>
        <p:spPr/>
        <p:txBody>
          <a:bodyPr/>
          <a:lstStyle/>
          <a:p>
            <a:fld id="{945DE137-1981-4A6E-942B-1AACE1746372}" type="slidenum">
              <a:rPr lang="en-US" smtClean="0"/>
              <a:t>48</a:t>
            </a:fld>
            <a:endParaRPr lang="en-US"/>
          </a:p>
        </p:txBody>
      </p:sp>
      <p:sp>
        <p:nvSpPr>
          <p:cNvPr id="7" name="TextBox 6">
            <a:extLst>
              <a:ext uri="{FF2B5EF4-FFF2-40B4-BE49-F238E27FC236}">
                <a16:creationId xmlns:a16="http://schemas.microsoft.com/office/drawing/2014/main" id="{BDC06D1A-1C9D-4575-AA9A-21E4DB12B8BD}"/>
              </a:ext>
            </a:extLst>
          </p:cNvPr>
          <p:cNvSpPr txBox="1"/>
          <p:nvPr/>
        </p:nvSpPr>
        <p:spPr>
          <a:xfrm>
            <a:off x="920706" y="2169334"/>
            <a:ext cx="8340745" cy="4893647"/>
          </a:xfrm>
          <a:prstGeom prst="rect">
            <a:avLst/>
          </a:prstGeom>
          <a:noFill/>
        </p:spPr>
        <p:txBody>
          <a:bodyPr wrap="none" rtlCol="0">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Config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final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server;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final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port;</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Config(</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server,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port) {</a:t>
            </a:r>
          </a:p>
          <a:p>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.server</a:t>
            </a:r>
            <a:r>
              <a:rPr lang="en-US" sz="2400" dirty="0">
                <a:solidFill>
                  <a:srgbClr val="000000"/>
                </a:solidFill>
                <a:latin typeface="Consolas" panose="020B0609020204030204" pitchFamily="49" charset="0"/>
              </a:rPr>
              <a:t> = server;</a:t>
            </a:r>
          </a:p>
          <a:p>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.port</a:t>
            </a:r>
            <a:r>
              <a:rPr lang="en-US" sz="2400" dirty="0">
                <a:solidFill>
                  <a:srgbClr val="000000"/>
                </a:solidFill>
                <a:latin typeface="Consolas" panose="020B0609020204030204" pitchFamily="49" charset="0"/>
              </a:rPr>
              <a:t> = port;</a:t>
            </a:r>
          </a:p>
          <a:p>
            <a:r>
              <a:rPr lang="en-US" sz="2400" dirty="0">
                <a:solidFill>
                  <a:srgbClr val="000000"/>
                </a:solidFill>
                <a:latin typeface="Consolas" panose="020B0609020204030204" pitchFamily="49" charset="0"/>
              </a:rPr>
              <a:t>    }</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getServer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server;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getPort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port; }</a:t>
            </a:r>
          </a:p>
          <a:p>
            <a:r>
              <a:rPr lang="en-US" sz="2400" dirty="0">
                <a:solidFill>
                  <a:srgbClr val="000000"/>
                </a:solidFill>
                <a:latin typeface="Consolas" panose="020B0609020204030204" pitchFamily="49" charset="0"/>
              </a:rPr>
              <a:t>}</a:t>
            </a:r>
          </a:p>
          <a:p>
            <a:endParaRPr lang="en-US" sz="2400" dirty="0"/>
          </a:p>
        </p:txBody>
      </p:sp>
      <p:sp>
        <p:nvSpPr>
          <p:cNvPr id="8" name="Arrow: Left 7">
            <a:extLst>
              <a:ext uri="{FF2B5EF4-FFF2-40B4-BE49-F238E27FC236}">
                <a16:creationId xmlns:a16="http://schemas.microsoft.com/office/drawing/2014/main" id="{6F9199A3-3AEA-426D-A25B-B158F65305D1}"/>
              </a:ext>
            </a:extLst>
          </p:cNvPr>
          <p:cNvSpPr/>
          <p:nvPr/>
        </p:nvSpPr>
        <p:spPr>
          <a:xfrm>
            <a:off x="6848541" y="2289153"/>
            <a:ext cx="2913468" cy="10626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Final fields</a:t>
            </a:r>
          </a:p>
        </p:txBody>
      </p:sp>
    </p:spTree>
    <p:extLst>
      <p:ext uri="{BB962C8B-B14F-4D97-AF65-F5344CB8AC3E}">
        <p14:creationId xmlns:p14="http://schemas.microsoft.com/office/powerpoint/2010/main" val="1787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1F421-DF66-43C3-836C-BD4F9447FEB3}"/>
              </a:ext>
            </a:extLst>
          </p:cNvPr>
          <p:cNvSpPr>
            <a:spLocks noGrp="1"/>
          </p:cNvSpPr>
          <p:nvPr>
            <p:ph type="title"/>
          </p:nvPr>
        </p:nvSpPr>
        <p:spPr>
          <a:xfrm>
            <a:off x="1163170" y="1709738"/>
            <a:ext cx="10184279" cy="2852737"/>
          </a:xfrm>
        </p:spPr>
        <p:txBody>
          <a:bodyPr/>
          <a:lstStyle/>
          <a:p>
            <a:r>
              <a:rPr lang="en-US" dirty="0"/>
              <a:t>Coding Time!</a:t>
            </a:r>
          </a:p>
        </p:txBody>
      </p:sp>
      <p:sp>
        <p:nvSpPr>
          <p:cNvPr id="6" name="Text Placeholder 5">
            <a:extLst>
              <a:ext uri="{FF2B5EF4-FFF2-40B4-BE49-F238E27FC236}">
                <a16:creationId xmlns:a16="http://schemas.microsoft.com/office/drawing/2014/main" id="{A81D93E7-8AF6-4834-B884-9267268B6C07}"/>
              </a:ext>
            </a:extLst>
          </p:cNvPr>
          <p:cNvSpPr>
            <a:spLocks noGrp="1"/>
          </p:cNvSpPr>
          <p:nvPr>
            <p:ph type="body" idx="1"/>
          </p:nvPr>
        </p:nvSpPr>
        <p:spPr/>
        <p:txBody>
          <a:bodyPr/>
          <a:lstStyle/>
          <a:p>
            <a:r>
              <a:rPr lang="en-US" dirty="0"/>
              <a:t>Let’s make </a:t>
            </a:r>
            <a:r>
              <a:rPr lang="en-US" dirty="0" err="1"/>
              <a:t>SplunkResponse</a:t>
            </a:r>
            <a:r>
              <a:rPr lang="en-US" dirty="0"/>
              <a:t> Immutable</a:t>
            </a:r>
          </a:p>
        </p:txBody>
      </p:sp>
      <p:sp>
        <p:nvSpPr>
          <p:cNvPr id="4" name="Slide Number Placeholder 3">
            <a:extLst>
              <a:ext uri="{FF2B5EF4-FFF2-40B4-BE49-F238E27FC236}">
                <a16:creationId xmlns:a16="http://schemas.microsoft.com/office/drawing/2014/main" id="{B08DF9F3-497F-40C5-A949-44940FD16952}"/>
              </a:ext>
            </a:extLst>
          </p:cNvPr>
          <p:cNvSpPr>
            <a:spLocks noGrp="1"/>
          </p:cNvSpPr>
          <p:nvPr>
            <p:ph type="sldNum" sz="quarter" idx="12"/>
          </p:nvPr>
        </p:nvSpPr>
        <p:spPr/>
        <p:txBody>
          <a:bodyPr/>
          <a:lstStyle/>
          <a:p>
            <a:fld id="{945DE137-1981-4A6E-942B-1AACE1746372}" type="slidenum">
              <a:rPr lang="en-US" smtClean="0"/>
              <a:t>49</a:t>
            </a:fld>
            <a:endParaRPr lang="en-US"/>
          </a:p>
        </p:txBody>
      </p:sp>
      <p:pic>
        <p:nvPicPr>
          <p:cNvPr id="7" name="Picture 2" descr="Image result for hands on icon">
            <a:extLst>
              <a:ext uri="{FF2B5EF4-FFF2-40B4-BE49-F238E27FC236}">
                <a16:creationId xmlns:a16="http://schemas.microsoft.com/office/drawing/2014/main" id="{B3782F80-CA7E-4013-BA18-220ADDED6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4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0AFF-B926-4CDC-8287-F4E87834F314}"/>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176DA19B-2BEE-45D4-B094-00E57D77DB18}"/>
              </a:ext>
            </a:extLst>
          </p:cNvPr>
          <p:cNvSpPr>
            <a:spLocks noGrp="1"/>
          </p:cNvSpPr>
          <p:nvPr>
            <p:ph idx="1"/>
          </p:nvPr>
        </p:nvSpPr>
        <p:spPr/>
        <p:txBody>
          <a:bodyPr/>
          <a:lstStyle/>
          <a:p>
            <a:r>
              <a:rPr lang="en-US" dirty="0"/>
              <a:t>Northwind is using Splunk Cloud for logging and metrics.</a:t>
            </a:r>
          </a:p>
          <a:p>
            <a:r>
              <a:rPr lang="en-US" dirty="0"/>
              <a:t>Possible (and very likely) failure points:</a:t>
            </a:r>
          </a:p>
          <a:p>
            <a:pPr lvl="1"/>
            <a:r>
              <a:rPr lang="en-US" dirty="0"/>
              <a:t>Northwind’s network</a:t>
            </a:r>
          </a:p>
          <a:p>
            <a:pPr lvl="1"/>
            <a:r>
              <a:rPr lang="en-US" dirty="0"/>
              <a:t>Internet</a:t>
            </a:r>
          </a:p>
          <a:p>
            <a:pPr lvl="1"/>
            <a:r>
              <a:rPr lang="en-US" dirty="0"/>
              <a:t>Splunk Cloud</a:t>
            </a:r>
          </a:p>
          <a:p>
            <a:r>
              <a:rPr lang="en-US" dirty="0"/>
              <a:t>Logging from our microservice should be fast.</a:t>
            </a:r>
          </a:p>
          <a:p>
            <a:r>
              <a:rPr lang="en-US" dirty="0"/>
              <a:t>Logging failures should not impact our services.</a:t>
            </a:r>
          </a:p>
          <a:p>
            <a:r>
              <a:rPr lang="en-US" dirty="0"/>
              <a:t>Log entries should not be lost in the event of an infrastructure failure.</a:t>
            </a:r>
          </a:p>
          <a:p>
            <a:r>
              <a:rPr lang="en-US" dirty="0"/>
              <a:t>Solution should support easily swapping out Splunk in the future.</a:t>
            </a:r>
          </a:p>
          <a:p>
            <a:pPr marL="457200" lvl="1" indent="0">
              <a:buNone/>
            </a:pPr>
            <a:endParaRPr lang="en-US" dirty="0"/>
          </a:p>
        </p:txBody>
      </p:sp>
      <p:sp>
        <p:nvSpPr>
          <p:cNvPr id="4" name="Slide Number Placeholder 3">
            <a:extLst>
              <a:ext uri="{FF2B5EF4-FFF2-40B4-BE49-F238E27FC236}">
                <a16:creationId xmlns:a16="http://schemas.microsoft.com/office/drawing/2014/main" id="{9BE4E937-7E77-4DC2-BF35-5FA8673BC6C8}"/>
              </a:ext>
            </a:extLst>
          </p:cNvPr>
          <p:cNvSpPr>
            <a:spLocks noGrp="1"/>
          </p:cNvSpPr>
          <p:nvPr>
            <p:ph type="sldNum" sz="quarter" idx="12"/>
          </p:nvPr>
        </p:nvSpPr>
        <p:spPr/>
        <p:txBody>
          <a:bodyPr/>
          <a:lstStyle/>
          <a:p>
            <a:fld id="{945DE137-1981-4A6E-942B-1AACE1746372}" type="slidenum">
              <a:rPr lang="en-US" smtClean="0"/>
              <a:t>5</a:t>
            </a:fld>
            <a:endParaRPr lang="en-US"/>
          </a:p>
        </p:txBody>
      </p:sp>
    </p:spTree>
    <p:extLst>
      <p:ext uri="{BB962C8B-B14F-4D97-AF65-F5344CB8AC3E}">
        <p14:creationId xmlns:p14="http://schemas.microsoft.com/office/powerpoint/2010/main" val="142379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03B-7B51-4B65-9A79-423D780123BF}"/>
              </a:ext>
            </a:extLst>
          </p:cNvPr>
          <p:cNvSpPr>
            <a:spLocks noGrp="1"/>
          </p:cNvSpPr>
          <p:nvPr>
            <p:ph type="title"/>
          </p:nvPr>
        </p:nvSpPr>
        <p:spPr/>
        <p:txBody>
          <a:bodyPr/>
          <a:lstStyle/>
          <a:p>
            <a:r>
              <a:rPr lang="en-US" dirty="0"/>
              <a:t>Object Oriented Design Patterns</a:t>
            </a:r>
          </a:p>
        </p:txBody>
      </p:sp>
      <p:sp>
        <p:nvSpPr>
          <p:cNvPr id="4" name="Text Placeholder 3">
            <a:extLst>
              <a:ext uri="{FF2B5EF4-FFF2-40B4-BE49-F238E27FC236}">
                <a16:creationId xmlns:a16="http://schemas.microsoft.com/office/drawing/2014/main" id="{634F3B49-B3FC-4099-8B8E-9B2CB369A225}"/>
              </a:ext>
            </a:extLst>
          </p:cNvPr>
          <p:cNvSpPr>
            <a:spLocks noGrp="1"/>
          </p:cNvSpPr>
          <p:nvPr>
            <p:ph type="body" idx="1"/>
          </p:nvPr>
        </p:nvSpPr>
        <p:spPr/>
        <p:txBody>
          <a:bodyPr/>
          <a:lstStyle/>
          <a:p>
            <a:r>
              <a:rPr lang="en-US" dirty="0"/>
              <a:t>Predetermined, repeatable pattern to solving common problems in OOP</a:t>
            </a:r>
          </a:p>
        </p:txBody>
      </p:sp>
    </p:spTree>
    <p:extLst>
      <p:ext uri="{BB962C8B-B14F-4D97-AF65-F5344CB8AC3E}">
        <p14:creationId xmlns:p14="http://schemas.microsoft.com/office/powerpoint/2010/main" val="2616481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57AC0-45CB-4DFD-B47A-452A53BC8654}"/>
              </a:ext>
            </a:extLst>
          </p:cNvPr>
          <p:cNvSpPr>
            <a:spLocks noGrp="1"/>
          </p:cNvSpPr>
          <p:nvPr>
            <p:ph type="title"/>
          </p:nvPr>
        </p:nvSpPr>
        <p:spPr/>
        <p:txBody>
          <a:bodyPr/>
          <a:lstStyle/>
          <a:p>
            <a:r>
              <a:rPr lang="en-US" dirty="0"/>
              <a:t>Provider Pattern</a:t>
            </a:r>
          </a:p>
        </p:txBody>
      </p:sp>
      <p:sp>
        <p:nvSpPr>
          <p:cNvPr id="6" name="Content Placeholder 5">
            <a:extLst>
              <a:ext uri="{FF2B5EF4-FFF2-40B4-BE49-F238E27FC236}">
                <a16:creationId xmlns:a16="http://schemas.microsoft.com/office/drawing/2014/main" id="{456210B1-ABCD-4CA6-81D8-F388FF59F695}"/>
              </a:ext>
            </a:extLst>
          </p:cNvPr>
          <p:cNvSpPr>
            <a:spLocks noGrp="1"/>
          </p:cNvSpPr>
          <p:nvPr>
            <p:ph idx="1"/>
          </p:nvPr>
        </p:nvSpPr>
        <p:spPr/>
        <p:txBody>
          <a:bodyPr/>
          <a:lstStyle/>
          <a:p>
            <a:r>
              <a:rPr lang="en-US" dirty="0"/>
              <a:t>Provider pattern allows the developers to create pluggable components.</a:t>
            </a:r>
          </a:p>
          <a:p>
            <a:r>
              <a:rPr lang="en-US" dirty="0"/>
              <a:t>An interface is defined for the behavior we want the provider to provide.</a:t>
            </a:r>
          </a:p>
          <a:p>
            <a:r>
              <a:rPr lang="en-US" dirty="0"/>
              <a:t>We, or third parties, can implement that interface to provide specific implementations.</a:t>
            </a:r>
          </a:p>
          <a:p>
            <a:r>
              <a:rPr lang="en-US" dirty="0"/>
              <a:t>What problems does it solve?</a:t>
            </a:r>
          </a:p>
          <a:p>
            <a:pPr lvl="1"/>
            <a:r>
              <a:rPr lang="en-US" dirty="0"/>
              <a:t>Used to provide extensibility to a system.</a:t>
            </a:r>
          </a:p>
        </p:txBody>
      </p:sp>
      <p:sp>
        <p:nvSpPr>
          <p:cNvPr id="4" name="Slide Number Placeholder 3">
            <a:extLst>
              <a:ext uri="{FF2B5EF4-FFF2-40B4-BE49-F238E27FC236}">
                <a16:creationId xmlns:a16="http://schemas.microsoft.com/office/drawing/2014/main" id="{15E84248-B4B3-4344-918B-796E093E8DAE}"/>
              </a:ext>
            </a:extLst>
          </p:cNvPr>
          <p:cNvSpPr>
            <a:spLocks noGrp="1"/>
          </p:cNvSpPr>
          <p:nvPr>
            <p:ph type="sldNum" sz="quarter" idx="12"/>
          </p:nvPr>
        </p:nvSpPr>
        <p:spPr/>
        <p:txBody>
          <a:bodyPr/>
          <a:lstStyle/>
          <a:p>
            <a:fld id="{945DE137-1981-4A6E-942B-1AACE1746372}" type="slidenum">
              <a:rPr lang="en-US" smtClean="0"/>
              <a:t>51</a:t>
            </a:fld>
            <a:endParaRPr lang="en-US"/>
          </a:p>
        </p:txBody>
      </p:sp>
    </p:spTree>
    <p:extLst>
      <p:ext uri="{BB962C8B-B14F-4D97-AF65-F5344CB8AC3E}">
        <p14:creationId xmlns:p14="http://schemas.microsoft.com/office/powerpoint/2010/main" val="3164371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DBF5-5CFE-48E1-A4BA-0C4F1E88E94F}"/>
              </a:ext>
            </a:extLst>
          </p:cNvPr>
          <p:cNvSpPr>
            <a:spLocks noGrp="1"/>
          </p:cNvSpPr>
          <p:nvPr>
            <p:ph type="title"/>
          </p:nvPr>
        </p:nvSpPr>
        <p:spPr/>
        <p:txBody>
          <a:bodyPr/>
          <a:lstStyle/>
          <a:p>
            <a:r>
              <a:rPr lang="en-US" dirty="0"/>
              <a:t>Provider Pattern</a:t>
            </a:r>
          </a:p>
        </p:txBody>
      </p:sp>
      <p:sp>
        <p:nvSpPr>
          <p:cNvPr id="4" name="Slide Number Placeholder 3">
            <a:extLst>
              <a:ext uri="{FF2B5EF4-FFF2-40B4-BE49-F238E27FC236}">
                <a16:creationId xmlns:a16="http://schemas.microsoft.com/office/drawing/2014/main" id="{534175D8-56DB-4BA4-8AD1-E51A4ADB0F5A}"/>
              </a:ext>
            </a:extLst>
          </p:cNvPr>
          <p:cNvSpPr>
            <a:spLocks noGrp="1"/>
          </p:cNvSpPr>
          <p:nvPr>
            <p:ph type="sldNum" sz="quarter" idx="12"/>
          </p:nvPr>
        </p:nvSpPr>
        <p:spPr/>
        <p:txBody>
          <a:bodyPr/>
          <a:lstStyle/>
          <a:p>
            <a:fld id="{945DE137-1981-4A6E-942B-1AACE1746372}" type="slidenum">
              <a:rPr lang="en-US" smtClean="0"/>
              <a:t>52</a:t>
            </a:fld>
            <a:endParaRPr lang="en-US"/>
          </a:p>
        </p:txBody>
      </p:sp>
      <p:graphicFrame>
        <p:nvGraphicFramePr>
          <p:cNvPr id="5" name="Table 5">
            <a:extLst>
              <a:ext uri="{FF2B5EF4-FFF2-40B4-BE49-F238E27FC236}">
                <a16:creationId xmlns:a16="http://schemas.microsoft.com/office/drawing/2014/main" id="{D729BC96-9B33-42D1-816E-99653C1C4A06}"/>
              </a:ext>
            </a:extLst>
          </p:cNvPr>
          <p:cNvGraphicFramePr>
            <a:graphicFrameLocks noGrp="1"/>
          </p:cNvGraphicFramePr>
          <p:nvPr>
            <p:extLst>
              <p:ext uri="{D42A27DB-BD31-4B8C-83A1-F6EECF244321}">
                <p14:modId xmlns:p14="http://schemas.microsoft.com/office/powerpoint/2010/main" val="799156575"/>
              </p:ext>
            </p:extLst>
          </p:nvPr>
        </p:nvGraphicFramePr>
        <p:xfrm>
          <a:off x="3621163" y="177910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r>
                        <a:rPr lang="en-US" dirty="0"/>
                        <a:t>+ </a:t>
                      </a:r>
                      <a:r>
                        <a:rPr lang="en-US" dirty="0" err="1"/>
                        <a:t>sendEvent</a:t>
                      </a:r>
                      <a:r>
                        <a:rPr lang="en-US" dirty="0"/>
                        <a:t>(</a:t>
                      </a:r>
                      <a:r>
                        <a:rPr lang="en-US" dirty="0" err="1"/>
                        <a:t>LogEvent</a:t>
                      </a:r>
                      <a:r>
                        <a:rPr lang="en-US" dirty="0"/>
                        <a:t>)</a:t>
                      </a:r>
                    </a:p>
                  </a:txBody>
                  <a:tcPr/>
                </a:tc>
                <a:extLst>
                  <a:ext uri="{0D108BD9-81ED-4DB2-BD59-A6C34878D82A}">
                    <a16:rowId xmlns:a16="http://schemas.microsoft.com/office/drawing/2014/main" val="3529933658"/>
                  </a:ext>
                </a:extLst>
              </a:tr>
            </a:tbl>
          </a:graphicData>
        </a:graphic>
      </p:graphicFrame>
      <p:graphicFrame>
        <p:nvGraphicFramePr>
          <p:cNvPr id="8" name="Table 5">
            <a:extLst>
              <a:ext uri="{FF2B5EF4-FFF2-40B4-BE49-F238E27FC236}">
                <a16:creationId xmlns:a16="http://schemas.microsoft.com/office/drawing/2014/main" id="{EF8DE10C-3290-48E3-899D-28D6A1BAFC50}"/>
              </a:ext>
            </a:extLst>
          </p:cNvPr>
          <p:cNvGraphicFramePr>
            <a:graphicFrameLocks noGrp="1"/>
          </p:cNvGraphicFramePr>
          <p:nvPr>
            <p:extLst>
              <p:ext uri="{D42A27DB-BD31-4B8C-83A1-F6EECF244321}">
                <p14:modId xmlns:p14="http://schemas.microsoft.com/office/powerpoint/2010/main" val="1105369607"/>
              </p:ext>
            </p:extLst>
          </p:nvPr>
        </p:nvGraphicFramePr>
        <p:xfrm>
          <a:off x="759195" y="422801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SplunkLoggingProvider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endParaRPr lang="en-US" dirty="0"/>
                    </a:p>
                  </a:txBody>
                  <a:tcPr/>
                </a:tc>
                <a:extLst>
                  <a:ext uri="{0D108BD9-81ED-4DB2-BD59-A6C34878D82A}">
                    <a16:rowId xmlns:a16="http://schemas.microsoft.com/office/drawing/2014/main" val="3529933658"/>
                  </a:ext>
                </a:extLst>
              </a:tr>
            </a:tbl>
          </a:graphicData>
        </a:graphic>
      </p:graphicFrame>
      <p:graphicFrame>
        <p:nvGraphicFramePr>
          <p:cNvPr id="9" name="Table 5">
            <a:extLst>
              <a:ext uri="{FF2B5EF4-FFF2-40B4-BE49-F238E27FC236}">
                <a16:creationId xmlns:a16="http://schemas.microsoft.com/office/drawing/2014/main" id="{A143CAC0-DFA2-4A43-BFC3-EE6C895DC9E5}"/>
              </a:ext>
            </a:extLst>
          </p:cNvPr>
          <p:cNvGraphicFramePr>
            <a:graphicFrameLocks noGrp="1"/>
          </p:cNvGraphicFramePr>
          <p:nvPr>
            <p:extLst>
              <p:ext uri="{D42A27DB-BD31-4B8C-83A1-F6EECF244321}">
                <p14:modId xmlns:p14="http://schemas.microsoft.com/office/powerpoint/2010/main" val="3897516339"/>
              </p:ext>
            </p:extLst>
          </p:nvPr>
        </p:nvGraphicFramePr>
        <p:xfrm>
          <a:off x="6820511" y="4228019"/>
          <a:ext cx="3958897" cy="1112520"/>
        </p:xfrm>
        <a:graphic>
          <a:graphicData uri="http://schemas.openxmlformats.org/drawingml/2006/table">
            <a:tbl>
              <a:tblPr firstRow="1" bandRow="1">
                <a:tableStyleId>{69012ECD-51FC-41F1-AA8D-1B2483CD663E}</a:tableStyleId>
              </a:tblPr>
              <a:tblGrid>
                <a:gridCol w="3958897">
                  <a:extLst>
                    <a:ext uri="{9D8B030D-6E8A-4147-A177-3AD203B41FA5}">
                      <a16:colId xmlns:a16="http://schemas.microsoft.com/office/drawing/2014/main" val="1649880837"/>
                    </a:ext>
                  </a:extLst>
                </a:gridCol>
              </a:tblGrid>
              <a:tr h="370840">
                <a:tc>
                  <a:txBody>
                    <a:bodyPr/>
                    <a:lstStyle/>
                    <a:p>
                      <a:r>
                        <a:rPr lang="en-US" dirty="0" err="1"/>
                        <a:t>LogglyLoggingProvider</a:t>
                      </a:r>
                      <a:endParaRPr lang="en-US" dirty="0"/>
                    </a:p>
                  </a:txBody>
                  <a:tcPr/>
                </a:tc>
                <a:extLst>
                  <a:ext uri="{0D108BD9-81ED-4DB2-BD59-A6C34878D82A}">
                    <a16:rowId xmlns:a16="http://schemas.microsoft.com/office/drawing/2014/main" val="178767087"/>
                  </a:ext>
                </a:extLst>
              </a:tr>
              <a:tr h="370840">
                <a:tc>
                  <a:txBody>
                    <a:bodyPr/>
                    <a:lstStyle/>
                    <a:p>
                      <a:endParaRPr lang="en-US" dirty="0"/>
                    </a:p>
                  </a:txBody>
                  <a:tcPr/>
                </a:tc>
                <a:extLst>
                  <a:ext uri="{0D108BD9-81ED-4DB2-BD59-A6C34878D82A}">
                    <a16:rowId xmlns:a16="http://schemas.microsoft.com/office/drawing/2014/main" val="2675560772"/>
                  </a:ext>
                </a:extLst>
              </a:tr>
              <a:tr h="370840">
                <a:tc>
                  <a:txBody>
                    <a:bodyPr/>
                    <a:lstStyle/>
                    <a:p>
                      <a:endParaRPr lang="en-US" dirty="0"/>
                    </a:p>
                  </a:txBody>
                  <a:tcPr/>
                </a:tc>
                <a:extLst>
                  <a:ext uri="{0D108BD9-81ED-4DB2-BD59-A6C34878D82A}">
                    <a16:rowId xmlns:a16="http://schemas.microsoft.com/office/drawing/2014/main" val="3529933658"/>
                  </a:ext>
                </a:extLst>
              </a:tr>
            </a:tbl>
          </a:graphicData>
        </a:graphic>
      </p:graphicFrame>
      <p:cxnSp>
        <p:nvCxnSpPr>
          <p:cNvPr id="11" name="Connector: Elbow 10">
            <a:extLst>
              <a:ext uri="{FF2B5EF4-FFF2-40B4-BE49-F238E27FC236}">
                <a16:creationId xmlns:a16="http://schemas.microsoft.com/office/drawing/2014/main" id="{9EB1FECC-B360-44CC-9C01-68B88CEBD2E4}"/>
              </a:ext>
            </a:extLst>
          </p:cNvPr>
          <p:cNvCxnSpPr>
            <a:cxnSpLocks/>
            <a:stCxn id="8" idx="0"/>
            <a:endCxn id="5" idx="2"/>
          </p:cNvCxnSpPr>
          <p:nvPr/>
        </p:nvCxnSpPr>
        <p:spPr>
          <a:xfrm rot="5400000" flipH="1" flipV="1">
            <a:off x="3501432" y="2128840"/>
            <a:ext cx="1336390" cy="2861968"/>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C57ABDF-05DB-4D2A-B284-3A7ADDAA84F0}"/>
              </a:ext>
            </a:extLst>
          </p:cNvPr>
          <p:cNvCxnSpPr>
            <a:cxnSpLocks/>
            <a:stCxn id="9" idx="0"/>
            <a:endCxn id="5" idx="2"/>
          </p:cNvCxnSpPr>
          <p:nvPr/>
        </p:nvCxnSpPr>
        <p:spPr>
          <a:xfrm rot="16200000" flipV="1">
            <a:off x="6532090" y="1960150"/>
            <a:ext cx="1336390" cy="3199348"/>
          </a:xfrm>
          <a:prstGeom prst="bentConnector3">
            <a:avLst>
              <a:gd name="adj1" fmla="val 50000"/>
            </a:avLst>
          </a:prstGeom>
          <a:ln w="476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853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0CA6-5751-4940-8050-2FFE6B912ABF}"/>
              </a:ext>
            </a:extLst>
          </p:cNvPr>
          <p:cNvSpPr>
            <a:spLocks noGrp="1"/>
          </p:cNvSpPr>
          <p:nvPr>
            <p:ph type="title"/>
          </p:nvPr>
        </p:nvSpPr>
        <p:spPr/>
        <p:txBody>
          <a:bodyPr/>
          <a:lstStyle/>
          <a:p>
            <a:r>
              <a:rPr lang="en-US" dirty="0"/>
              <a:t>Testing with Mocks</a:t>
            </a:r>
          </a:p>
        </p:txBody>
      </p:sp>
      <p:sp>
        <p:nvSpPr>
          <p:cNvPr id="4" name="Content Placeholder 3">
            <a:extLst>
              <a:ext uri="{FF2B5EF4-FFF2-40B4-BE49-F238E27FC236}">
                <a16:creationId xmlns:a16="http://schemas.microsoft.com/office/drawing/2014/main" id="{E47055DD-FD92-4101-82A4-D31125C8DF21}"/>
              </a:ext>
            </a:extLst>
          </p:cNvPr>
          <p:cNvSpPr>
            <a:spLocks noGrp="1"/>
          </p:cNvSpPr>
          <p:nvPr>
            <p:ph idx="1"/>
          </p:nvPr>
        </p:nvSpPr>
        <p:spPr/>
        <p:txBody>
          <a:bodyPr/>
          <a:lstStyle/>
          <a:p>
            <a:r>
              <a:rPr lang="en-US" dirty="0"/>
              <a:t>A Mock is a mocked up, or “fake”, implementation of a class.</a:t>
            </a:r>
          </a:p>
          <a:p>
            <a:r>
              <a:rPr lang="en-US" dirty="0"/>
              <a:t>Allows us to test business logic without needing external dependencies such as databases or other services.</a:t>
            </a:r>
          </a:p>
          <a:p>
            <a:r>
              <a:rPr lang="en-US" dirty="0"/>
              <a:t>Can be created manually or with a framework such as Mockito or </a:t>
            </a:r>
            <a:r>
              <a:rPr lang="en-US" dirty="0" err="1"/>
              <a:t>EasyMock</a:t>
            </a:r>
            <a:endParaRPr lang="en-US" dirty="0"/>
          </a:p>
        </p:txBody>
      </p:sp>
      <p:sp>
        <p:nvSpPr>
          <p:cNvPr id="3" name="Slide Number Placeholder 2">
            <a:extLst>
              <a:ext uri="{FF2B5EF4-FFF2-40B4-BE49-F238E27FC236}">
                <a16:creationId xmlns:a16="http://schemas.microsoft.com/office/drawing/2014/main" id="{90F402FD-8685-4C2F-82FF-0A5A728EF6B3}"/>
              </a:ext>
            </a:extLst>
          </p:cNvPr>
          <p:cNvSpPr>
            <a:spLocks noGrp="1"/>
          </p:cNvSpPr>
          <p:nvPr>
            <p:ph type="sldNum" sz="quarter" idx="12"/>
          </p:nvPr>
        </p:nvSpPr>
        <p:spPr/>
        <p:txBody>
          <a:bodyPr/>
          <a:lstStyle/>
          <a:p>
            <a:fld id="{945DE137-1981-4A6E-942B-1AACE1746372}" type="slidenum">
              <a:rPr lang="en-US" smtClean="0"/>
              <a:t>53</a:t>
            </a:fld>
            <a:endParaRPr lang="en-US"/>
          </a:p>
        </p:txBody>
      </p:sp>
    </p:spTree>
    <p:extLst>
      <p:ext uri="{BB962C8B-B14F-4D97-AF65-F5344CB8AC3E}">
        <p14:creationId xmlns:p14="http://schemas.microsoft.com/office/powerpoint/2010/main" val="187576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C38BEB-69DD-4D67-AF88-1248C3A6E0C1}"/>
              </a:ext>
            </a:extLst>
          </p:cNvPr>
          <p:cNvSpPr>
            <a:spLocks noGrp="1"/>
          </p:cNvSpPr>
          <p:nvPr>
            <p:ph type="title"/>
          </p:nvPr>
        </p:nvSpPr>
        <p:spPr>
          <a:xfrm>
            <a:off x="1176618" y="1709738"/>
            <a:ext cx="10170832" cy="2852737"/>
          </a:xfrm>
        </p:spPr>
        <p:txBody>
          <a:bodyPr/>
          <a:lstStyle/>
          <a:p>
            <a:r>
              <a:rPr lang="en-US" dirty="0"/>
              <a:t>Coding Time!</a:t>
            </a:r>
          </a:p>
        </p:txBody>
      </p:sp>
      <p:sp>
        <p:nvSpPr>
          <p:cNvPr id="6" name="Text Placeholder 5">
            <a:extLst>
              <a:ext uri="{FF2B5EF4-FFF2-40B4-BE49-F238E27FC236}">
                <a16:creationId xmlns:a16="http://schemas.microsoft.com/office/drawing/2014/main" id="{965530B4-2187-4DC9-B6EF-5885B17F1EB3}"/>
              </a:ext>
            </a:extLst>
          </p:cNvPr>
          <p:cNvSpPr>
            <a:spLocks noGrp="1"/>
          </p:cNvSpPr>
          <p:nvPr>
            <p:ph type="body" idx="1"/>
          </p:nvPr>
        </p:nvSpPr>
        <p:spPr/>
        <p:txBody>
          <a:bodyPr/>
          <a:lstStyle/>
          <a:p>
            <a:r>
              <a:rPr lang="en-US" dirty="0"/>
              <a:t>Let’s create our Splunk Logger using the Provider Pattern</a:t>
            </a:r>
          </a:p>
        </p:txBody>
      </p:sp>
      <p:sp>
        <p:nvSpPr>
          <p:cNvPr id="4" name="Slide Number Placeholder 3">
            <a:extLst>
              <a:ext uri="{FF2B5EF4-FFF2-40B4-BE49-F238E27FC236}">
                <a16:creationId xmlns:a16="http://schemas.microsoft.com/office/drawing/2014/main" id="{E5652141-F5B2-444D-8786-40BEAA6BD6CD}"/>
              </a:ext>
            </a:extLst>
          </p:cNvPr>
          <p:cNvSpPr>
            <a:spLocks noGrp="1"/>
          </p:cNvSpPr>
          <p:nvPr>
            <p:ph type="sldNum" sz="quarter" idx="12"/>
          </p:nvPr>
        </p:nvSpPr>
        <p:spPr/>
        <p:txBody>
          <a:bodyPr/>
          <a:lstStyle/>
          <a:p>
            <a:fld id="{945DE137-1981-4A6E-942B-1AACE1746372}" type="slidenum">
              <a:rPr lang="en-US" smtClean="0"/>
              <a:t>54</a:t>
            </a:fld>
            <a:endParaRPr lang="en-US"/>
          </a:p>
        </p:txBody>
      </p:sp>
      <p:pic>
        <p:nvPicPr>
          <p:cNvPr id="7" name="Picture 2" descr="Image result for hands on icon">
            <a:extLst>
              <a:ext uri="{FF2B5EF4-FFF2-40B4-BE49-F238E27FC236}">
                <a16:creationId xmlns:a16="http://schemas.microsoft.com/office/drawing/2014/main" id="{D1E0BBA9-AF42-43B0-A5C3-89D9ECBE3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24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52A5-C68D-4852-911B-B672EE4999D7}"/>
              </a:ext>
            </a:extLst>
          </p:cNvPr>
          <p:cNvSpPr>
            <a:spLocks noGrp="1"/>
          </p:cNvSpPr>
          <p:nvPr>
            <p:ph type="title"/>
          </p:nvPr>
        </p:nvSpPr>
        <p:spPr/>
        <p:txBody>
          <a:bodyPr/>
          <a:lstStyle/>
          <a:p>
            <a:r>
              <a:rPr lang="en-US" dirty="0"/>
              <a:t>Builder Pattern</a:t>
            </a:r>
          </a:p>
        </p:txBody>
      </p:sp>
      <p:sp>
        <p:nvSpPr>
          <p:cNvPr id="3" name="Content Placeholder 2">
            <a:extLst>
              <a:ext uri="{FF2B5EF4-FFF2-40B4-BE49-F238E27FC236}">
                <a16:creationId xmlns:a16="http://schemas.microsoft.com/office/drawing/2014/main" id="{185315D5-247F-483C-9C97-EC96280930FA}"/>
              </a:ext>
            </a:extLst>
          </p:cNvPr>
          <p:cNvSpPr>
            <a:spLocks noGrp="1"/>
          </p:cNvSpPr>
          <p:nvPr>
            <p:ph idx="1"/>
          </p:nvPr>
        </p:nvSpPr>
        <p:spPr/>
        <p:txBody>
          <a:bodyPr/>
          <a:lstStyle/>
          <a:p>
            <a:r>
              <a:rPr lang="en-US" dirty="0"/>
              <a:t>Provide a flexible solution to various object creation problems in object-oriented programming. The intent of the Builder design pattern is to separate the construction of a complex object from its representation.</a:t>
            </a:r>
          </a:p>
          <a:p>
            <a:r>
              <a:rPr lang="en-US" dirty="0"/>
              <a:t>What problem does it solve:</a:t>
            </a:r>
          </a:p>
          <a:p>
            <a:pPr lvl="1"/>
            <a:r>
              <a:rPr lang="en-US" dirty="0"/>
              <a:t>How can a class (the same construction process) create different representations of a complex object?</a:t>
            </a:r>
          </a:p>
          <a:p>
            <a:pPr lvl="1"/>
            <a:r>
              <a:rPr lang="en-US" dirty="0"/>
              <a:t>How can a class that includes creating a complex object be simplified?</a:t>
            </a:r>
          </a:p>
        </p:txBody>
      </p:sp>
      <p:sp>
        <p:nvSpPr>
          <p:cNvPr id="4" name="Slide Number Placeholder 3">
            <a:extLst>
              <a:ext uri="{FF2B5EF4-FFF2-40B4-BE49-F238E27FC236}">
                <a16:creationId xmlns:a16="http://schemas.microsoft.com/office/drawing/2014/main" id="{AAF69890-0C5D-4962-BB99-50D4CACD18A3}"/>
              </a:ext>
            </a:extLst>
          </p:cNvPr>
          <p:cNvSpPr>
            <a:spLocks noGrp="1"/>
          </p:cNvSpPr>
          <p:nvPr>
            <p:ph type="sldNum" sz="quarter" idx="12"/>
          </p:nvPr>
        </p:nvSpPr>
        <p:spPr/>
        <p:txBody>
          <a:bodyPr/>
          <a:lstStyle/>
          <a:p>
            <a:fld id="{945DE137-1981-4A6E-942B-1AACE1746372}" type="slidenum">
              <a:rPr lang="en-US" smtClean="0"/>
              <a:t>55</a:t>
            </a:fld>
            <a:endParaRPr lang="en-US"/>
          </a:p>
        </p:txBody>
      </p:sp>
    </p:spTree>
    <p:extLst>
      <p:ext uri="{BB962C8B-B14F-4D97-AF65-F5344CB8AC3E}">
        <p14:creationId xmlns:p14="http://schemas.microsoft.com/office/powerpoint/2010/main" val="3724649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E5E7-5C94-4744-B59C-722E7E13EB78}"/>
              </a:ext>
            </a:extLst>
          </p:cNvPr>
          <p:cNvSpPr>
            <a:spLocks noGrp="1"/>
          </p:cNvSpPr>
          <p:nvPr>
            <p:ph type="title"/>
          </p:nvPr>
        </p:nvSpPr>
        <p:spPr>
          <a:xfrm>
            <a:off x="838200" y="365126"/>
            <a:ext cx="10515600" cy="650174"/>
          </a:xfrm>
        </p:spPr>
        <p:txBody>
          <a:bodyPr>
            <a:normAutofit fontScale="90000"/>
          </a:bodyPr>
          <a:lstStyle/>
          <a:p>
            <a:r>
              <a:rPr lang="en-US" dirty="0"/>
              <a:t>Builder Pattern</a:t>
            </a:r>
          </a:p>
        </p:txBody>
      </p:sp>
      <p:sp>
        <p:nvSpPr>
          <p:cNvPr id="3" name="Content Placeholder 2">
            <a:extLst>
              <a:ext uri="{FF2B5EF4-FFF2-40B4-BE49-F238E27FC236}">
                <a16:creationId xmlns:a16="http://schemas.microsoft.com/office/drawing/2014/main" id="{18857F49-FC13-45CB-BB56-671D2D825A2A}"/>
              </a:ext>
            </a:extLst>
          </p:cNvPr>
          <p:cNvSpPr>
            <a:spLocks noGrp="1"/>
          </p:cNvSpPr>
          <p:nvPr>
            <p:ph idx="1"/>
          </p:nvPr>
        </p:nvSpPr>
        <p:spPr>
          <a:xfrm>
            <a:off x="838200" y="1078361"/>
            <a:ext cx="5257800" cy="5347664"/>
          </a:xfrm>
        </p:spPr>
        <p:txBody>
          <a:bodyPr>
            <a:normAutofit lnSpcReduction="10000"/>
          </a:bodyPr>
          <a:lstStyle/>
          <a:p>
            <a:pPr marL="0"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Config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a:t>
            </a:r>
          </a:p>
          <a:p>
            <a:pPr marL="0" indent="0">
              <a:buNone/>
            </a:pP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Config(</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 {</a:t>
            </a:r>
          </a:p>
          <a:p>
            <a:pPr marL="0" inden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.server</a:t>
            </a:r>
            <a:r>
              <a:rPr lang="en-US" sz="1600" dirty="0">
                <a:solidFill>
                  <a:srgbClr val="000000"/>
                </a:solidFill>
                <a:latin typeface="Consolas" panose="020B0609020204030204" pitchFamily="49" charset="0"/>
              </a:rPr>
              <a:t> = server;</a:t>
            </a:r>
          </a:p>
          <a:p>
            <a:pPr marL="0" inden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.port</a:t>
            </a:r>
            <a:r>
              <a:rPr lang="en-US" sz="1600" dirty="0">
                <a:solidFill>
                  <a:srgbClr val="000000"/>
                </a:solidFill>
                <a:latin typeface="Consolas" panose="020B0609020204030204" pitchFamily="49" charset="0"/>
              </a:rPr>
              <a:t> = port;</a:t>
            </a:r>
          </a:p>
          <a:p>
            <a:pPr marL="0" indent="0">
              <a:buNone/>
            </a:pPr>
            <a:r>
              <a:rPr lang="en-US" sz="1600" dirty="0">
                <a:solidFill>
                  <a:srgbClr val="000000"/>
                </a:solidFill>
                <a:latin typeface="Consolas" panose="020B0609020204030204" pitchFamily="49" charset="0"/>
              </a:rPr>
              <a:t>    }</a:t>
            </a:r>
          </a:p>
          <a:p>
            <a:pPr marL="0" indent="0">
              <a:buNone/>
            </a:pP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Builder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Config c = new </a:t>
            </a:r>
            <a:r>
              <a:rPr lang="en-US" sz="1600" dirty="0" err="1">
                <a:solidFill>
                  <a:srgbClr val="000000"/>
                </a:solidFill>
                <a:latin typeface="Consolas" panose="020B0609020204030204" pitchFamily="49" charset="0"/>
              </a:rPr>
              <a:t>Config.Builder</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withServer</a:t>
            </a:r>
            <a:r>
              <a:rPr lang="en-US" sz="1600" dirty="0">
                <a:solidFill>
                  <a:srgbClr val="000000"/>
                </a:solidFill>
                <a:latin typeface="Consolas" panose="020B0609020204030204" pitchFamily="49" charset="0"/>
              </a:rPr>
              <a:t>(“localhost”)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withPort</a:t>
            </a:r>
            <a:r>
              <a:rPr lang="en-US" sz="1600" dirty="0">
                <a:solidFill>
                  <a:srgbClr val="000000"/>
                </a:solidFill>
                <a:latin typeface="Consolas" panose="020B0609020204030204" pitchFamily="49" charset="0"/>
              </a:rPr>
              <a:t>(8080)</a:t>
            </a:r>
          </a:p>
          <a:p>
            <a:pPr marL="0" indent="0">
              <a:buNone/>
            </a:pPr>
            <a:r>
              <a:rPr lang="en-US" sz="1600" dirty="0">
                <a:solidFill>
                  <a:srgbClr val="000000"/>
                </a:solidFill>
                <a:latin typeface="Consolas" panose="020B0609020204030204" pitchFamily="49" charset="0"/>
              </a:rPr>
              <a:t>	.build();</a:t>
            </a:r>
          </a:p>
          <a:p>
            <a:pPr marL="0" indent="0">
              <a:buNone/>
            </a:pPr>
            <a:endParaRPr lang="en-US" sz="1600" dirty="0"/>
          </a:p>
        </p:txBody>
      </p:sp>
      <p:sp>
        <p:nvSpPr>
          <p:cNvPr id="4" name="Slide Number Placeholder 3">
            <a:extLst>
              <a:ext uri="{FF2B5EF4-FFF2-40B4-BE49-F238E27FC236}">
                <a16:creationId xmlns:a16="http://schemas.microsoft.com/office/drawing/2014/main" id="{78642366-675C-4D3C-B7CD-4B26933FE27B}"/>
              </a:ext>
            </a:extLst>
          </p:cNvPr>
          <p:cNvSpPr>
            <a:spLocks noGrp="1"/>
          </p:cNvSpPr>
          <p:nvPr>
            <p:ph type="sldNum" sz="quarter" idx="12"/>
          </p:nvPr>
        </p:nvSpPr>
        <p:spPr/>
        <p:txBody>
          <a:bodyPr/>
          <a:lstStyle/>
          <a:p>
            <a:fld id="{945DE137-1981-4A6E-942B-1AACE1746372}" type="slidenum">
              <a:rPr lang="en-US" smtClean="0"/>
              <a:t>56</a:t>
            </a:fld>
            <a:endParaRPr lang="en-US"/>
          </a:p>
        </p:txBody>
      </p:sp>
      <p:sp>
        <p:nvSpPr>
          <p:cNvPr id="5" name="Content Placeholder 2">
            <a:extLst>
              <a:ext uri="{FF2B5EF4-FFF2-40B4-BE49-F238E27FC236}">
                <a16:creationId xmlns:a16="http://schemas.microsoft.com/office/drawing/2014/main" id="{E7C90279-6882-450B-A997-2084FC675D3A}"/>
              </a:ext>
            </a:extLst>
          </p:cNvPr>
          <p:cNvSpPr txBox="1">
            <a:spLocks/>
          </p:cNvSpPr>
          <p:nvPr/>
        </p:nvSpPr>
        <p:spPr>
          <a:xfrm>
            <a:off x="6096000" y="1160342"/>
            <a:ext cx="5410200" cy="54180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Builder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withServer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server)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.server</a:t>
            </a:r>
            <a:r>
              <a:rPr lang="en-US" sz="1600" dirty="0">
                <a:solidFill>
                  <a:srgbClr val="000000"/>
                </a:solidFill>
                <a:latin typeface="Consolas" panose="020B0609020204030204" pitchFamily="49" charset="0"/>
              </a:rPr>
              <a:t> = server;</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withPort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port)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.port</a:t>
            </a:r>
            <a:r>
              <a:rPr lang="en-US" sz="1600" dirty="0">
                <a:solidFill>
                  <a:srgbClr val="000000"/>
                </a:solidFill>
                <a:latin typeface="Consolas" panose="020B0609020204030204" pitchFamily="49" charset="0"/>
              </a:rPr>
              <a:t> =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Config</a:t>
            </a:r>
            <a:r>
              <a:rPr lang="en-US" sz="1600" dirty="0">
                <a:solidFill>
                  <a:srgbClr val="000000"/>
                </a:solidFill>
                <a:latin typeface="Consolas" panose="020B0609020204030204" pitchFamily="49" charset="0"/>
              </a:rPr>
              <a:t> build() {</a:t>
            </a:r>
          </a:p>
          <a:p>
            <a:pPr marL="0" indent="0">
              <a:buFont typeface="Arial" panose="020B0604020202020204" pitchFamily="34" charse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Config(server, port);</a:t>
            </a:r>
          </a:p>
          <a:p>
            <a:pPr marL="0" indent="0">
              <a:buFont typeface="Arial" panose="020B0604020202020204" pitchFamily="34" charset="0"/>
              <a:buNone/>
            </a:pPr>
            <a:r>
              <a:rPr lang="en-US" sz="1600" dirty="0">
                <a:solidFill>
                  <a:srgbClr val="000000"/>
                </a:solidFill>
                <a:latin typeface="Consolas" panose="020B0609020204030204" pitchFamily="49" charset="0"/>
              </a:rPr>
              <a:t>    }</a:t>
            </a:r>
          </a:p>
          <a:p>
            <a:pPr marL="0" indent="0">
              <a:buFont typeface="Arial" panose="020B0604020202020204" pitchFamily="34" charset="0"/>
              <a:buNone/>
            </a:pPr>
            <a:r>
              <a:rPr lang="en-US" sz="1600" dirty="0">
                <a:solidFill>
                  <a:srgbClr val="000000"/>
                </a:solidFill>
                <a:latin typeface="Consolas" panose="020B0609020204030204" pitchFamily="49" charset="0"/>
              </a:rPr>
              <a:t>}</a:t>
            </a:r>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326088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7A31D-854F-480D-B6A3-2028BA1D75C2}"/>
              </a:ext>
            </a:extLst>
          </p:cNvPr>
          <p:cNvSpPr>
            <a:spLocks noGrp="1"/>
          </p:cNvSpPr>
          <p:nvPr>
            <p:ph type="title"/>
          </p:nvPr>
        </p:nvSpPr>
        <p:spPr>
          <a:xfrm>
            <a:off x="1169894" y="1709738"/>
            <a:ext cx="10177556" cy="2852737"/>
          </a:xfrm>
        </p:spPr>
        <p:txBody>
          <a:bodyPr/>
          <a:lstStyle/>
          <a:p>
            <a:r>
              <a:rPr lang="en-US" dirty="0"/>
              <a:t>Coding Time!</a:t>
            </a:r>
          </a:p>
        </p:txBody>
      </p:sp>
      <p:sp>
        <p:nvSpPr>
          <p:cNvPr id="6" name="Text Placeholder 5">
            <a:extLst>
              <a:ext uri="{FF2B5EF4-FFF2-40B4-BE49-F238E27FC236}">
                <a16:creationId xmlns:a16="http://schemas.microsoft.com/office/drawing/2014/main" id="{5EABE6CE-778C-412F-B2B8-917A5BCDCCE3}"/>
              </a:ext>
            </a:extLst>
          </p:cNvPr>
          <p:cNvSpPr>
            <a:spLocks noGrp="1"/>
          </p:cNvSpPr>
          <p:nvPr>
            <p:ph type="body" idx="1"/>
          </p:nvPr>
        </p:nvSpPr>
        <p:spPr/>
        <p:txBody>
          <a:bodyPr/>
          <a:lstStyle/>
          <a:p>
            <a:r>
              <a:rPr lang="en-US" dirty="0"/>
              <a:t>Let’s implement a </a:t>
            </a:r>
            <a:r>
              <a:rPr lang="en-US" dirty="0" err="1"/>
              <a:t>SplunkConfig</a:t>
            </a:r>
            <a:r>
              <a:rPr lang="en-US" dirty="0"/>
              <a:t> POJO using the Builder Pattern</a:t>
            </a:r>
          </a:p>
        </p:txBody>
      </p:sp>
      <p:sp>
        <p:nvSpPr>
          <p:cNvPr id="4" name="Slide Number Placeholder 3">
            <a:extLst>
              <a:ext uri="{FF2B5EF4-FFF2-40B4-BE49-F238E27FC236}">
                <a16:creationId xmlns:a16="http://schemas.microsoft.com/office/drawing/2014/main" id="{E1303A90-5AD5-42DD-B11F-928D544B92FF}"/>
              </a:ext>
            </a:extLst>
          </p:cNvPr>
          <p:cNvSpPr>
            <a:spLocks noGrp="1"/>
          </p:cNvSpPr>
          <p:nvPr>
            <p:ph type="sldNum" sz="quarter" idx="12"/>
          </p:nvPr>
        </p:nvSpPr>
        <p:spPr/>
        <p:txBody>
          <a:bodyPr/>
          <a:lstStyle/>
          <a:p>
            <a:fld id="{945DE137-1981-4A6E-942B-1AACE1746372}" type="slidenum">
              <a:rPr lang="en-US" smtClean="0"/>
              <a:t>57</a:t>
            </a:fld>
            <a:endParaRPr lang="en-US"/>
          </a:p>
        </p:txBody>
      </p:sp>
      <p:pic>
        <p:nvPicPr>
          <p:cNvPr id="7" name="Picture 2" descr="Image result for hands on icon">
            <a:extLst>
              <a:ext uri="{FF2B5EF4-FFF2-40B4-BE49-F238E27FC236}">
                <a16:creationId xmlns:a16="http://schemas.microsoft.com/office/drawing/2014/main" id="{57C2FCAF-7CA8-4A2F-91A0-C78EC5B89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4290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910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CFE5F2-A3BA-45A9-91CB-191A89FBA67A}"/>
              </a:ext>
            </a:extLst>
          </p:cNvPr>
          <p:cNvSpPr>
            <a:spLocks noGrp="1"/>
          </p:cNvSpPr>
          <p:nvPr>
            <p:ph type="title"/>
          </p:nvPr>
        </p:nvSpPr>
        <p:spPr/>
        <p:txBody>
          <a:bodyPr/>
          <a:lstStyle/>
          <a:p>
            <a:r>
              <a:rPr lang="en-US" dirty="0"/>
              <a:t>Factory Pattern</a:t>
            </a:r>
          </a:p>
        </p:txBody>
      </p:sp>
      <p:sp>
        <p:nvSpPr>
          <p:cNvPr id="6" name="Content Placeholder 5">
            <a:extLst>
              <a:ext uri="{FF2B5EF4-FFF2-40B4-BE49-F238E27FC236}">
                <a16:creationId xmlns:a16="http://schemas.microsoft.com/office/drawing/2014/main" id="{4231129D-AD8C-4DDC-A1AD-3157E3CA2C02}"/>
              </a:ext>
            </a:extLst>
          </p:cNvPr>
          <p:cNvSpPr>
            <a:spLocks noGrp="1"/>
          </p:cNvSpPr>
          <p:nvPr>
            <p:ph idx="1"/>
          </p:nvPr>
        </p:nvSpPr>
        <p:spPr/>
        <p:txBody>
          <a:bodyPr>
            <a:normAutofit fontScale="85000" lnSpcReduction="10000"/>
          </a:bodyPr>
          <a:lstStyle/>
          <a:p>
            <a:r>
              <a:rPr lang="en-US" dirty="0"/>
              <a:t>Factories handle object creation.</a:t>
            </a:r>
          </a:p>
          <a:p>
            <a:r>
              <a:rPr lang="en-US" dirty="0"/>
              <a:t>Factory Methods</a:t>
            </a:r>
          </a:p>
          <a:p>
            <a:r>
              <a:rPr lang="en-US" dirty="0"/>
              <a:t>Simple Factories</a:t>
            </a:r>
          </a:p>
          <a:p>
            <a:r>
              <a:rPr lang="en-US" dirty="0"/>
              <a:t>Abstract Factories</a:t>
            </a:r>
          </a:p>
          <a:p>
            <a:r>
              <a:rPr lang="en-US" dirty="0"/>
              <a:t>What problems does it solve?:</a:t>
            </a:r>
          </a:p>
          <a:p>
            <a:pPr lvl="1"/>
            <a:r>
              <a:rPr lang="en-US" dirty="0"/>
              <a:t>Allows construction of classes with a component of a type that has not been predetermined, but only defined in an "interface", or which is defined as a dynamic type.</a:t>
            </a:r>
          </a:p>
          <a:p>
            <a:pPr lvl="1"/>
            <a:r>
              <a:rPr lang="en-US" dirty="0"/>
              <a:t>Allows construction of subclasses to a parent whose component type has not been predetermined, but only defined in an interface, or which is defined as a dynamic type.</a:t>
            </a:r>
          </a:p>
          <a:p>
            <a:pPr lvl="1"/>
            <a:r>
              <a:rPr lang="en-US" dirty="0"/>
              <a:t>Allows for more readable code in cases where multiple constructors exist, each for a different reason.</a:t>
            </a:r>
          </a:p>
          <a:p>
            <a:pPr lvl="1"/>
            <a:r>
              <a:rPr lang="en-US" dirty="0"/>
              <a:t>Allows a class to defer instantiation to subclasses, and to prevent direct instantiation of an object of the parent class type.</a:t>
            </a:r>
          </a:p>
        </p:txBody>
      </p:sp>
      <p:sp>
        <p:nvSpPr>
          <p:cNvPr id="4" name="Slide Number Placeholder 3">
            <a:extLst>
              <a:ext uri="{FF2B5EF4-FFF2-40B4-BE49-F238E27FC236}">
                <a16:creationId xmlns:a16="http://schemas.microsoft.com/office/drawing/2014/main" id="{841DAB83-6F16-4A9C-A314-0558605B3254}"/>
              </a:ext>
            </a:extLst>
          </p:cNvPr>
          <p:cNvSpPr>
            <a:spLocks noGrp="1"/>
          </p:cNvSpPr>
          <p:nvPr>
            <p:ph type="sldNum" sz="quarter" idx="12"/>
          </p:nvPr>
        </p:nvSpPr>
        <p:spPr/>
        <p:txBody>
          <a:bodyPr/>
          <a:lstStyle/>
          <a:p>
            <a:fld id="{945DE137-1981-4A6E-942B-1AACE1746372}" type="slidenum">
              <a:rPr lang="en-US" smtClean="0"/>
              <a:t>58</a:t>
            </a:fld>
            <a:endParaRPr lang="en-US"/>
          </a:p>
        </p:txBody>
      </p:sp>
    </p:spTree>
    <p:extLst>
      <p:ext uri="{BB962C8B-B14F-4D97-AF65-F5344CB8AC3E}">
        <p14:creationId xmlns:p14="http://schemas.microsoft.com/office/powerpoint/2010/main" val="2771953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8A55-09A5-461B-9685-E5B6A5EA2EAB}"/>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1E2C91A-783F-4815-8F8A-C82785CBEC45}"/>
              </a:ext>
            </a:extLst>
          </p:cNvPr>
          <p:cNvSpPr>
            <a:spLocks noGrp="1"/>
          </p:cNvSpPr>
          <p:nvPr>
            <p:ph idx="1"/>
          </p:nvPr>
        </p:nvSpPr>
        <p:spPr/>
        <p:txBody>
          <a:bodyPr>
            <a:normAutofit fontScale="70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Customer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Customer() {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create(</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Customer</a:t>
            </a:r>
            <a:r>
              <a:rPr lang="en-US" dirty="0">
                <a:solidFill>
                  <a:srgbClr val="000000"/>
                </a:solidFill>
                <a:latin typeface="Consolas" panose="020B0609020204030204" pitchFamily="49" charset="0"/>
              </a:rPr>
              <a:t> c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Customer();</a:t>
            </a:r>
          </a:p>
          <a:p>
            <a:pPr marL="0" indent="0">
              <a:buNone/>
            </a:pPr>
            <a:r>
              <a:rPr lang="en-US" dirty="0">
                <a:solidFill>
                  <a:srgbClr val="000000"/>
                </a:solidFill>
                <a:latin typeface="Consolas" panose="020B0609020204030204" pitchFamily="49" charset="0"/>
              </a:rPr>
              <a:t>        c.id = id;</a:t>
            </a:r>
          </a:p>
          <a:p>
            <a:pPr marL="0" indent="0">
              <a:buNone/>
            </a:pPr>
            <a:r>
              <a:rPr lang="en-US" dirty="0">
                <a:solidFill>
                  <a:srgbClr val="000000"/>
                </a:solidFill>
                <a:latin typeface="Consolas" panose="020B0609020204030204" pitchFamily="49" charset="0"/>
              </a:rPr>
              <a:t>        c.name = name;</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c;</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E2B2FB2C-4114-4019-AC74-3ADD9F7419DC}"/>
              </a:ext>
            </a:extLst>
          </p:cNvPr>
          <p:cNvSpPr>
            <a:spLocks noGrp="1"/>
          </p:cNvSpPr>
          <p:nvPr>
            <p:ph type="sldNum" sz="quarter" idx="12"/>
          </p:nvPr>
        </p:nvSpPr>
        <p:spPr/>
        <p:txBody>
          <a:bodyPr/>
          <a:lstStyle/>
          <a:p>
            <a:fld id="{945DE137-1981-4A6E-942B-1AACE1746372}" type="slidenum">
              <a:rPr lang="en-US" smtClean="0"/>
              <a:t>59</a:t>
            </a:fld>
            <a:endParaRPr lang="en-US"/>
          </a:p>
        </p:txBody>
      </p:sp>
      <p:sp>
        <p:nvSpPr>
          <p:cNvPr id="5" name="TextBox 4">
            <a:extLst>
              <a:ext uri="{FF2B5EF4-FFF2-40B4-BE49-F238E27FC236}">
                <a16:creationId xmlns:a16="http://schemas.microsoft.com/office/drawing/2014/main" id="{A20E9D14-F9F0-4CB5-A2B0-0EAB03585F4E}"/>
              </a:ext>
            </a:extLst>
          </p:cNvPr>
          <p:cNvSpPr txBox="1"/>
          <p:nvPr/>
        </p:nvSpPr>
        <p:spPr>
          <a:xfrm>
            <a:off x="5063836" y="1455372"/>
            <a:ext cx="6629400" cy="15696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sz="2400" dirty="0"/>
              <a:t>Often used in leu of constructor overloads or when only a single, no-</a:t>
            </a:r>
            <a:r>
              <a:rPr lang="en-US" sz="2400" dirty="0" err="1"/>
              <a:t>arg</a:t>
            </a:r>
            <a:r>
              <a:rPr lang="en-US" sz="2400" dirty="0"/>
              <a:t> constructor must exist (</a:t>
            </a:r>
            <a:r>
              <a:rPr lang="en-US" sz="2400" dirty="0" err="1"/>
              <a:t>ie</a:t>
            </a:r>
            <a:r>
              <a:rPr lang="en-US" sz="2400" dirty="0"/>
              <a:t>. Serialization and Hibernate </a:t>
            </a:r>
            <a:r>
              <a:rPr lang="en-US" sz="2400" dirty="0" err="1"/>
              <a:t>scenerios</a:t>
            </a:r>
            <a:r>
              <a:rPr lang="en-US" sz="2400" dirty="0"/>
              <a:t>)</a:t>
            </a:r>
          </a:p>
          <a:p>
            <a:pPr marL="285750" indent="-285750">
              <a:buFont typeface="Arial" panose="020B0604020202020204" pitchFamily="34" charset="0"/>
              <a:buChar char="•"/>
            </a:pPr>
            <a:r>
              <a:rPr lang="en-US" sz="2400" dirty="0"/>
              <a:t>Common in many DI implementations </a:t>
            </a:r>
          </a:p>
        </p:txBody>
      </p:sp>
    </p:spTree>
    <p:extLst>
      <p:ext uri="{BB962C8B-B14F-4D97-AF65-F5344CB8AC3E}">
        <p14:creationId xmlns:p14="http://schemas.microsoft.com/office/powerpoint/2010/main" val="258860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9579-541A-4128-8388-9593DBB21754}"/>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DC050969-95F8-4BFA-B4AD-CCF7D2C60D46}"/>
              </a:ext>
            </a:extLst>
          </p:cNvPr>
          <p:cNvSpPr>
            <a:spLocks noGrp="1"/>
          </p:cNvSpPr>
          <p:nvPr>
            <p:ph idx="1"/>
          </p:nvPr>
        </p:nvSpPr>
        <p:spPr>
          <a:xfrm>
            <a:off x="838200" y="1825625"/>
            <a:ext cx="10515600" cy="1471191"/>
          </a:xfrm>
        </p:spPr>
        <p:txBody>
          <a:bodyPr/>
          <a:lstStyle/>
          <a:p>
            <a:r>
              <a:rPr lang="en-US" dirty="0"/>
              <a:t>Build a logging service that abstracts Splunk from our microservices.</a:t>
            </a:r>
          </a:p>
          <a:p>
            <a:r>
              <a:rPr lang="en-US" dirty="0"/>
              <a:t>Use Worker Queue Pattern for durability and fast asynchronous processing of log events.</a:t>
            </a:r>
          </a:p>
        </p:txBody>
      </p:sp>
      <p:sp>
        <p:nvSpPr>
          <p:cNvPr id="4" name="Slide Number Placeholder 3">
            <a:extLst>
              <a:ext uri="{FF2B5EF4-FFF2-40B4-BE49-F238E27FC236}">
                <a16:creationId xmlns:a16="http://schemas.microsoft.com/office/drawing/2014/main" id="{BCE6A839-8F2D-4D22-8B6A-71147D6C23C5}"/>
              </a:ext>
            </a:extLst>
          </p:cNvPr>
          <p:cNvSpPr>
            <a:spLocks noGrp="1"/>
          </p:cNvSpPr>
          <p:nvPr>
            <p:ph type="sldNum" sz="quarter" idx="12"/>
          </p:nvPr>
        </p:nvSpPr>
        <p:spPr/>
        <p:txBody>
          <a:bodyPr/>
          <a:lstStyle/>
          <a:p>
            <a:fld id="{945DE137-1981-4A6E-942B-1AACE1746372}" type="slidenum">
              <a:rPr lang="en-US" smtClean="0"/>
              <a:t>6</a:t>
            </a:fld>
            <a:endParaRPr lang="en-US"/>
          </a:p>
        </p:txBody>
      </p:sp>
      <p:grpSp>
        <p:nvGrpSpPr>
          <p:cNvPr id="10" name="Group 9">
            <a:extLst>
              <a:ext uri="{FF2B5EF4-FFF2-40B4-BE49-F238E27FC236}">
                <a16:creationId xmlns:a16="http://schemas.microsoft.com/office/drawing/2014/main" id="{9567A766-26FA-46F1-8DD1-422E66309794}"/>
              </a:ext>
            </a:extLst>
          </p:cNvPr>
          <p:cNvGrpSpPr/>
          <p:nvPr/>
        </p:nvGrpSpPr>
        <p:grpSpPr>
          <a:xfrm>
            <a:off x="852195" y="3197288"/>
            <a:ext cx="10089505" cy="1816359"/>
            <a:chOff x="852195" y="3197288"/>
            <a:chExt cx="10089505" cy="1816359"/>
          </a:xfrm>
        </p:grpSpPr>
        <p:pic>
          <p:nvPicPr>
            <p:cNvPr id="1026" name="Picture 2" descr="Image result for splunk logo">
              <a:extLst>
                <a:ext uri="{FF2B5EF4-FFF2-40B4-BE49-F238E27FC236}">
                  <a16:creationId xmlns:a16="http://schemas.microsoft.com/office/drawing/2014/main" id="{D9085F98-32BF-4396-90DA-F93833746A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5" t="5319" r="4646" b="6327"/>
            <a:stretch/>
          </p:blipFill>
          <p:spPr bwMode="auto">
            <a:xfrm>
              <a:off x="9397481" y="3542456"/>
              <a:ext cx="1544219" cy="1471191"/>
            </a:xfrm>
            <a:prstGeom prst="rect">
              <a:avLst/>
            </a:prstGeom>
            <a:noFill/>
            <a:extLst>
              <a:ext uri="{909E8E84-426E-40DD-AFC4-6F175D3DCCD1}">
                <a14:hiddenFill xmlns:a14="http://schemas.microsoft.com/office/drawing/2010/main">
                  <a:solidFill>
                    <a:srgbClr val="FFFFFF"/>
                  </a:solidFill>
                </a14:hiddenFill>
              </a:ext>
            </a:extLst>
          </p:spPr>
        </p:pic>
        <p:sp>
          <p:nvSpPr>
            <p:cNvPr id="9" name="Hexagon 8">
              <a:extLst>
                <a:ext uri="{FF2B5EF4-FFF2-40B4-BE49-F238E27FC236}">
                  <a16:creationId xmlns:a16="http://schemas.microsoft.com/office/drawing/2014/main" id="{A91C30B6-1D28-4CE2-A008-20C3F75A5FAD}"/>
                </a:ext>
              </a:extLst>
            </p:cNvPr>
            <p:cNvSpPr/>
            <p:nvPr/>
          </p:nvSpPr>
          <p:spPr>
            <a:xfrm rot="16200000">
              <a:off x="777551" y="3439883"/>
              <a:ext cx="1250302" cy="110101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t>Micro-services</a:t>
              </a:r>
            </a:p>
          </p:txBody>
        </p:sp>
        <p:sp>
          <p:nvSpPr>
            <p:cNvPr id="7" name="Rectangle: Rounded Corners 6">
              <a:extLst>
                <a:ext uri="{FF2B5EF4-FFF2-40B4-BE49-F238E27FC236}">
                  <a16:creationId xmlns:a16="http://schemas.microsoft.com/office/drawing/2014/main" id="{626F4F6B-61B7-44F4-B601-8D3A70FFDE63}"/>
                </a:ext>
              </a:extLst>
            </p:cNvPr>
            <p:cNvSpPr/>
            <p:nvPr/>
          </p:nvSpPr>
          <p:spPr>
            <a:xfrm>
              <a:off x="1449355" y="4213872"/>
              <a:ext cx="858417" cy="4514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sl4J</a:t>
              </a:r>
            </a:p>
          </p:txBody>
        </p:sp>
        <p:grpSp>
          <p:nvGrpSpPr>
            <p:cNvPr id="12" name="Group 11">
              <a:extLst>
                <a:ext uri="{FF2B5EF4-FFF2-40B4-BE49-F238E27FC236}">
                  <a16:creationId xmlns:a16="http://schemas.microsoft.com/office/drawing/2014/main" id="{246991C3-2644-474A-979A-900ADFC7783E}"/>
                </a:ext>
              </a:extLst>
            </p:cNvPr>
            <p:cNvGrpSpPr/>
            <p:nvPr/>
          </p:nvGrpSpPr>
          <p:grpSpPr>
            <a:xfrm>
              <a:off x="3494313" y="4060144"/>
              <a:ext cx="1931438" cy="360783"/>
              <a:chOff x="3184849" y="4186335"/>
              <a:chExt cx="1931438" cy="360783"/>
            </a:xfrm>
          </p:grpSpPr>
          <p:sp>
            <p:nvSpPr>
              <p:cNvPr id="8" name="Rectangle 7">
                <a:extLst>
                  <a:ext uri="{FF2B5EF4-FFF2-40B4-BE49-F238E27FC236}">
                    <a16:creationId xmlns:a16="http://schemas.microsoft.com/office/drawing/2014/main" id="{D0572E60-3EE7-4763-A453-C39A26AD538D}"/>
                  </a:ext>
                </a:extLst>
              </p:cNvPr>
              <p:cNvSpPr/>
              <p:nvPr/>
            </p:nvSpPr>
            <p:spPr>
              <a:xfrm>
                <a:off x="3184849" y="4186335"/>
                <a:ext cx="1931438" cy="360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9D4F6C1-E8EE-41C0-ABAE-3F753058B826}"/>
                  </a:ext>
                </a:extLst>
              </p:cNvPr>
              <p:cNvCxnSpPr/>
              <p:nvPr/>
            </p:nvCxnSpPr>
            <p:spPr>
              <a:xfrm>
                <a:off x="3551851"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A48B1830-A389-46A8-9376-8CAA19ADFA07}"/>
                  </a:ext>
                </a:extLst>
              </p:cNvPr>
              <p:cNvCxnSpPr/>
              <p:nvPr/>
            </p:nvCxnSpPr>
            <p:spPr>
              <a:xfrm>
                <a:off x="3940627"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6445974-7A1E-499E-A6E7-72138BBB6D3F}"/>
                  </a:ext>
                </a:extLst>
              </p:cNvPr>
              <p:cNvCxnSpPr/>
              <p:nvPr/>
            </p:nvCxnSpPr>
            <p:spPr>
              <a:xfrm>
                <a:off x="4329403" y="4186335"/>
                <a:ext cx="0" cy="36078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B259540-27C7-4FEF-9EAC-48BB820905C0}"/>
                  </a:ext>
                </a:extLst>
              </p:cNvPr>
              <p:cNvCxnSpPr/>
              <p:nvPr/>
            </p:nvCxnSpPr>
            <p:spPr>
              <a:xfrm>
                <a:off x="4718179" y="4186335"/>
                <a:ext cx="0" cy="360783"/>
              </a:xfrm>
              <a:prstGeom prst="line">
                <a:avLst/>
              </a:prstGeom>
            </p:spPr>
            <p:style>
              <a:lnRef idx="3">
                <a:schemeClr val="dk1"/>
              </a:lnRef>
              <a:fillRef idx="0">
                <a:schemeClr val="dk1"/>
              </a:fillRef>
              <a:effectRef idx="2">
                <a:schemeClr val="dk1"/>
              </a:effectRef>
              <a:fontRef idx="minor">
                <a:schemeClr val="tx1"/>
              </a:fontRef>
            </p:style>
          </p:cxnSp>
        </p:grpSp>
        <p:cxnSp>
          <p:nvCxnSpPr>
            <p:cNvPr id="17" name="Connector: Elbow 16">
              <a:extLst>
                <a:ext uri="{FF2B5EF4-FFF2-40B4-BE49-F238E27FC236}">
                  <a16:creationId xmlns:a16="http://schemas.microsoft.com/office/drawing/2014/main" id="{17427834-3DDC-4C60-BC42-1C6F588D35AF}"/>
                </a:ext>
              </a:extLst>
            </p:cNvPr>
            <p:cNvCxnSpPr>
              <a:stCxn id="7" idx="3"/>
              <a:endCxn id="8" idx="1"/>
            </p:cNvCxnSpPr>
            <p:nvPr/>
          </p:nvCxnSpPr>
          <p:spPr>
            <a:xfrm flipV="1">
              <a:off x="2307772" y="4240536"/>
              <a:ext cx="1186541" cy="19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B434E8-69BA-4CF3-B482-9441E1BEF072}"/>
                </a:ext>
              </a:extLst>
            </p:cNvPr>
            <p:cNvCxnSpPr>
              <a:stCxn id="8" idx="3"/>
            </p:cNvCxnSpPr>
            <p:nvPr/>
          </p:nvCxnSpPr>
          <p:spPr>
            <a:xfrm flipV="1">
              <a:off x="5425751" y="4240535"/>
              <a:ext cx="13233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307B64CE-7EB1-4ACC-A41D-A1F27493A780}"/>
                </a:ext>
              </a:extLst>
            </p:cNvPr>
            <p:cNvSpPr/>
            <p:nvPr/>
          </p:nvSpPr>
          <p:spPr>
            <a:xfrm>
              <a:off x="8470642" y="3893973"/>
              <a:ext cx="780661" cy="69046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B797E575-B8D3-4548-845D-EDC0434A82B8}"/>
                </a:ext>
              </a:extLst>
            </p:cNvPr>
            <p:cNvCxnSpPr>
              <a:endCxn id="20" idx="2"/>
            </p:cNvCxnSpPr>
            <p:nvPr/>
          </p:nvCxnSpPr>
          <p:spPr>
            <a:xfrm>
              <a:off x="7850157" y="4239206"/>
              <a:ext cx="62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34FF26-7A5A-485C-9CC3-3D3851B64DB0}"/>
                </a:ext>
              </a:extLst>
            </p:cNvPr>
            <p:cNvCxnSpPr>
              <a:stCxn id="20" idx="0"/>
            </p:cNvCxnSpPr>
            <p:nvPr/>
          </p:nvCxnSpPr>
          <p:spPr>
            <a:xfrm>
              <a:off x="9250652" y="4239206"/>
              <a:ext cx="36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37E6FB0-D14E-48AD-93FE-B8DF63B26255}"/>
                </a:ext>
              </a:extLst>
            </p:cNvPr>
            <p:cNvGrpSpPr/>
            <p:nvPr/>
          </p:nvGrpSpPr>
          <p:grpSpPr>
            <a:xfrm>
              <a:off x="6749143" y="3617168"/>
              <a:ext cx="1101013" cy="1250302"/>
              <a:chOff x="6749143" y="3617168"/>
              <a:chExt cx="1101013" cy="1250302"/>
            </a:xfrm>
          </p:grpSpPr>
          <p:sp>
            <p:nvSpPr>
              <p:cNvPr id="5" name="Hexagon 4">
                <a:extLst>
                  <a:ext uri="{FF2B5EF4-FFF2-40B4-BE49-F238E27FC236}">
                    <a16:creationId xmlns:a16="http://schemas.microsoft.com/office/drawing/2014/main" id="{C833C004-F29F-41FD-B3E4-E10ED1C48A66}"/>
                  </a:ext>
                </a:extLst>
              </p:cNvPr>
              <p:cNvSpPr/>
              <p:nvPr/>
            </p:nvSpPr>
            <p:spPr>
              <a:xfrm rot="16200000">
                <a:off x="6674499" y="3691812"/>
                <a:ext cx="1250302" cy="1101013"/>
              </a:xfrm>
              <a:prstGeom prst="hexagon">
                <a:avLst/>
              </a:prstGeom>
            </p:spPr>
            <p:style>
              <a:lnRef idx="2">
                <a:schemeClr val="accent1"/>
              </a:lnRef>
              <a:fillRef idx="1">
                <a:schemeClr val="lt1"/>
              </a:fillRef>
              <a:effectRef idx="0">
                <a:schemeClr val="accent1"/>
              </a:effectRef>
              <a:fontRef idx="minor">
                <a:schemeClr val="dk1"/>
              </a:fontRef>
            </p:style>
            <p:txBody>
              <a:bodyPr vert="vert" rtlCol="0" anchor="t"/>
              <a:lstStyle/>
              <a:p>
                <a:pPr algn="ctr"/>
                <a:r>
                  <a:rPr lang="en-US" sz="1400" dirty="0"/>
                  <a:t>Logging</a:t>
                </a:r>
              </a:p>
              <a:p>
                <a:pPr algn="ctr"/>
                <a:r>
                  <a:rPr lang="en-US" sz="1400" dirty="0"/>
                  <a:t>Service</a:t>
                </a:r>
              </a:p>
            </p:txBody>
          </p:sp>
          <p:pic>
            <p:nvPicPr>
              <p:cNvPr id="26" name="Picture 25" descr="A picture containing text&#10;&#10;Description automatically generated">
                <a:extLst>
                  <a:ext uri="{FF2B5EF4-FFF2-40B4-BE49-F238E27FC236}">
                    <a16:creationId xmlns:a16="http://schemas.microsoft.com/office/drawing/2014/main" id="{9EB5814F-D079-4AC5-82CE-0383A8580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6601" y="4347575"/>
                <a:ext cx="366098" cy="364954"/>
              </a:xfrm>
              <a:prstGeom prst="rect">
                <a:avLst/>
              </a:prstGeom>
            </p:spPr>
          </p:pic>
        </p:grpSp>
        <p:pic>
          <p:nvPicPr>
            <p:cNvPr id="27" name="Picture 26">
              <a:extLst>
                <a:ext uri="{FF2B5EF4-FFF2-40B4-BE49-F238E27FC236}">
                  <a16:creationId xmlns:a16="http://schemas.microsoft.com/office/drawing/2014/main" id="{C9511E04-699D-418A-986D-383D2B7554C3}"/>
                </a:ext>
              </a:extLst>
            </p:cNvPr>
            <p:cNvPicPr>
              <a:picLocks noChangeAspect="1"/>
            </p:cNvPicPr>
            <p:nvPr/>
          </p:nvPicPr>
          <p:blipFill>
            <a:blip r:embed="rId4"/>
            <a:stretch>
              <a:fillRect/>
            </a:stretch>
          </p:blipFill>
          <p:spPr>
            <a:xfrm>
              <a:off x="3494313" y="3430102"/>
              <a:ext cx="447121" cy="469665"/>
            </a:xfrm>
            <a:prstGeom prst="rect">
              <a:avLst/>
            </a:prstGeom>
          </p:spPr>
        </p:pic>
        <p:sp>
          <p:nvSpPr>
            <p:cNvPr id="28" name="Rectangle: Rounded Corners 27">
              <a:extLst>
                <a:ext uri="{FF2B5EF4-FFF2-40B4-BE49-F238E27FC236}">
                  <a16:creationId xmlns:a16="http://schemas.microsoft.com/office/drawing/2014/main" id="{4F95E06C-3834-41B9-8506-5F7371F00E4F}"/>
                </a:ext>
              </a:extLst>
            </p:cNvPr>
            <p:cNvSpPr/>
            <p:nvPr/>
          </p:nvSpPr>
          <p:spPr>
            <a:xfrm>
              <a:off x="3266865" y="3197288"/>
              <a:ext cx="2381264" cy="151524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
        <p:nvSpPr>
          <p:cNvPr id="30" name="TextBox 29">
            <a:extLst>
              <a:ext uri="{FF2B5EF4-FFF2-40B4-BE49-F238E27FC236}">
                <a16:creationId xmlns:a16="http://schemas.microsoft.com/office/drawing/2014/main" id="{8E7F6989-7753-435E-8DDB-2F9FA52895F4}"/>
              </a:ext>
            </a:extLst>
          </p:cNvPr>
          <p:cNvSpPr txBox="1"/>
          <p:nvPr/>
        </p:nvSpPr>
        <p:spPr>
          <a:xfrm>
            <a:off x="704218" y="5132879"/>
            <a:ext cx="154422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Logger places event on the queue</a:t>
            </a:r>
          </a:p>
        </p:txBody>
      </p:sp>
      <p:sp>
        <p:nvSpPr>
          <p:cNvPr id="31" name="TextBox 30">
            <a:extLst>
              <a:ext uri="{FF2B5EF4-FFF2-40B4-BE49-F238E27FC236}">
                <a16:creationId xmlns:a16="http://schemas.microsoft.com/office/drawing/2014/main" id="{D0190C9B-1CF3-41CC-975E-406CEA75CFE2}"/>
              </a:ext>
            </a:extLst>
          </p:cNvPr>
          <p:cNvSpPr txBox="1"/>
          <p:nvPr/>
        </p:nvSpPr>
        <p:spPr>
          <a:xfrm>
            <a:off x="3404209" y="5138641"/>
            <a:ext cx="2034073" cy="9232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RabbitMQ delivers event to the logging service</a:t>
            </a:r>
          </a:p>
        </p:txBody>
      </p:sp>
      <p:sp>
        <p:nvSpPr>
          <p:cNvPr id="1024" name="TextBox 1023">
            <a:extLst>
              <a:ext uri="{FF2B5EF4-FFF2-40B4-BE49-F238E27FC236}">
                <a16:creationId xmlns:a16="http://schemas.microsoft.com/office/drawing/2014/main" id="{CF2710E4-4E2E-4E69-A7BB-6D6F8CB9991B}"/>
              </a:ext>
            </a:extLst>
          </p:cNvPr>
          <p:cNvSpPr txBox="1"/>
          <p:nvPr/>
        </p:nvSpPr>
        <p:spPr>
          <a:xfrm>
            <a:off x="6479922" y="5128865"/>
            <a:ext cx="215728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Logging service worker sends events to Splunk in batches</a:t>
            </a:r>
          </a:p>
        </p:txBody>
      </p:sp>
      <p:sp>
        <p:nvSpPr>
          <p:cNvPr id="1025" name="Arrow: Right 1024">
            <a:extLst>
              <a:ext uri="{FF2B5EF4-FFF2-40B4-BE49-F238E27FC236}">
                <a16:creationId xmlns:a16="http://schemas.microsoft.com/office/drawing/2014/main" id="{45F1DD56-9FFB-4B35-8D88-E8A1D2AD5EC6}"/>
              </a:ext>
            </a:extLst>
          </p:cNvPr>
          <p:cNvSpPr/>
          <p:nvPr/>
        </p:nvSpPr>
        <p:spPr>
          <a:xfrm>
            <a:off x="2381398" y="5415026"/>
            <a:ext cx="889850" cy="3590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850B8428-0215-4680-9A6A-DDEA4CEEF028}"/>
              </a:ext>
            </a:extLst>
          </p:cNvPr>
          <p:cNvSpPr/>
          <p:nvPr/>
        </p:nvSpPr>
        <p:spPr>
          <a:xfrm>
            <a:off x="5514177" y="5415026"/>
            <a:ext cx="889850" cy="35903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31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5"/>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1024"/>
                                        </p:tgtEl>
                                        <p:attrNameLst>
                                          <p:attrName>style.visibility</p:attrName>
                                        </p:attrNameLst>
                                      </p:cBhvr>
                                      <p:to>
                                        <p:strVal val="visible"/>
                                      </p:to>
                                    </p:set>
                                    <p:animEffect transition="in" filter="fade">
                                      <p:cBhvr>
                                        <p:cTn id="35"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animBg="1"/>
      <p:bldP spid="31" grpId="0" animBg="1"/>
      <p:bldP spid="1024" grpId="0" animBg="1"/>
      <p:bldP spid="1025" grpId="0" animBg="1"/>
      <p:bldP spid="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BB57-0986-460A-B54B-776EEDDF561C}"/>
              </a:ext>
            </a:extLst>
          </p:cNvPr>
          <p:cNvSpPr>
            <a:spLocks noGrp="1"/>
          </p:cNvSpPr>
          <p:nvPr>
            <p:ph type="title"/>
          </p:nvPr>
        </p:nvSpPr>
        <p:spPr/>
        <p:txBody>
          <a:bodyPr/>
          <a:lstStyle/>
          <a:p>
            <a:r>
              <a:rPr lang="en-US" dirty="0"/>
              <a:t>Simple Factory</a:t>
            </a:r>
          </a:p>
        </p:txBody>
      </p:sp>
      <p:sp>
        <p:nvSpPr>
          <p:cNvPr id="3" name="Content Placeholder 2">
            <a:extLst>
              <a:ext uri="{FF2B5EF4-FFF2-40B4-BE49-F238E27FC236}">
                <a16:creationId xmlns:a16="http://schemas.microsoft.com/office/drawing/2014/main" id="{2479A160-116E-46C6-845C-4C7B0D14691C}"/>
              </a:ext>
            </a:extLst>
          </p:cNvPr>
          <p:cNvSpPr>
            <a:spLocks noGrp="1"/>
          </p:cNvSpPr>
          <p:nvPr>
            <p:ph idx="1"/>
          </p:nvPr>
        </p:nvSpPr>
        <p:spPr/>
        <p:txBody>
          <a:bodyPr>
            <a:normAutofit/>
          </a:bodyPr>
          <a:lstStyle/>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CustomerFactory</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Customer</a:t>
            </a:r>
            <a:r>
              <a:rPr lang="en-US" sz="1800" dirty="0">
                <a:solidFill>
                  <a:srgbClr val="000000"/>
                </a:solidFill>
                <a:latin typeface="Consolas" panose="020B0609020204030204" pitchFamily="49" charset="0"/>
              </a:rPr>
              <a:t> create(</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id,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Customer</a:t>
            </a:r>
            <a:r>
              <a:rPr lang="en-US" sz="1800" dirty="0">
                <a:solidFill>
                  <a:srgbClr val="000000"/>
                </a:solidFill>
                <a:latin typeface="Consolas" panose="020B0609020204030204" pitchFamily="49" charset="0"/>
              </a:rPr>
              <a:t> c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Customer();</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c.setId</a:t>
            </a:r>
            <a:r>
              <a:rPr lang="en-US" sz="1800" dirty="0">
                <a:solidFill>
                  <a:srgbClr val="000000"/>
                </a:solidFill>
                <a:latin typeface="Consolas" panose="020B0609020204030204" pitchFamily="49" charset="0"/>
              </a:rPr>
              <a:t>(id);</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c.setName</a:t>
            </a:r>
            <a:r>
              <a:rPr lang="en-US" sz="1800" dirty="0">
                <a:solidFill>
                  <a:srgbClr val="000000"/>
                </a:solidFill>
                <a:latin typeface="Consolas" panose="020B0609020204030204" pitchFamily="49" charset="0"/>
              </a:rPr>
              <a:t>(name);</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c;</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a:p>
            <a:pPr marL="0" indent="0">
              <a:buNone/>
            </a:pPr>
            <a:endParaRPr lang="en-US" sz="1800" dirty="0"/>
          </a:p>
        </p:txBody>
      </p:sp>
      <p:sp>
        <p:nvSpPr>
          <p:cNvPr id="4" name="Slide Number Placeholder 3">
            <a:extLst>
              <a:ext uri="{FF2B5EF4-FFF2-40B4-BE49-F238E27FC236}">
                <a16:creationId xmlns:a16="http://schemas.microsoft.com/office/drawing/2014/main" id="{D80C6097-0FCB-4823-8B56-E867B1AB2F86}"/>
              </a:ext>
            </a:extLst>
          </p:cNvPr>
          <p:cNvSpPr>
            <a:spLocks noGrp="1"/>
          </p:cNvSpPr>
          <p:nvPr>
            <p:ph type="sldNum" sz="quarter" idx="12"/>
          </p:nvPr>
        </p:nvSpPr>
        <p:spPr/>
        <p:txBody>
          <a:bodyPr/>
          <a:lstStyle/>
          <a:p>
            <a:fld id="{945DE137-1981-4A6E-942B-1AACE1746372}" type="slidenum">
              <a:rPr lang="en-US" smtClean="0"/>
              <a:t>60</a:t>
            </a:fld>
            <a:endParaRPr lang="en-US"/>
          </a:p>
        </p:txBody>
      </p:sp>
      <p:sp>
        <p:nvSpPr>
          <p:cNvPr id="5" name="TextBox 4">
            <a:extLst>
              <a:ext uri="{FF2B5EF4-FFF2-40B4-BE49-F238E27FC236}">
                <a16:creationId xmlns:a16="http://schemas.microsoft.com/office/drawing/2014/main" id="{499E9079-E7DF-478D-A77D-EF04C464FA6C}"/>
              </a:ext>
            </a:extLst>
          </p:cNvPr>
          <p:cNvSpPr txBox="1"/>
          <p:nvPr/>
        </p:nvSpPr>
        <p:spPr>
          <a:xfrm>
            <a:off x="4523509" y="3689351"/>
            <a:ext cx="6830291" cy="15696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sz="2400" dirty="0"/>
              <a:t>A separate class for creating an object</a:t>
            </a:r>
          </a:p>
          <a:p>
            <a:pPr marL="285750" indent="-285750">
              <a:buFont typeface="Arial" panose="020B0604020202020204" pitchFamily="34" charset="0"/>
              <a:buChar char="•"/>
            </a:pPr>
            <a:r>
              <a:rPr lang="en-US" sz="2400" dirty="0"/>
              <a:t>Common in Dependency Injection scenarios when the dependent object needs to create a more personalized version of the dependency. (</a:t>
            </a:r>
            <a:r>
              <a:rPr lang="en-US" sz="2400" dirty="0" err="1"/>
              <a:t>ie</a:t>
            </a:r>
            <a:r>
              <a:rPr lang="en-US" sz="2400" dirty="0"/>
              <a:t> logger)</a:t>
            </a:r>
          </a:p>
        </p:txBody>
      </p:sp>
    </p:spTree>
    <p:extLst>
      <p:ext uri="{BB962C8B-B14F-4D97-AF65-F5344CB8AC3E}">
        <p14:creationId xmlns:p14="http://schemas.microsoft.com/office/powerpoint/2010/main" val="2539379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2EC3-B739-49BE-81D9-70A52067FBD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A03FD19-B0A4-4991-A788-A9AAC3DD890B}"/>
              </a:ext>
            </a:extLst>
          </p:cNvPr>
          <p:cNvSpPr>
            <a:spLocks noGrp="1"/>
          </p:cNvSpPr>
          <p:nvPr>
            <p:ph idx="1"/>
          </p:nvPr>
        </p:nvSpPr>
        <p:spPr>
          <a:xfrm>
            <a:off x="4585855" y="4413633"/>
            <a:ext cx="6767945" cy="1891146"/>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sz="2400" dirty="0"/>
              <a:t>Provide an interface for creating families of related or dependent objects without specifying their concrete classes.</a:t>
            </a:r>
          </a:p>
          <a:p>
            <a:r>
              <a:rPr lang="en-US" sz="2400" dirty="0"/>
              <a:t>Creates different concrete implementations for the same interface.</a:t>
            </a:r>
          </a:p>
        </p:txBody>
      </p:sp>
      <p:sp>
        <p:nvSpPr>
          <p:cNvPr id="4" name="Slide Number Placeholder 3">
            <a:extLst>
              <a:ext uri="{FF2B5EF4-FFF2-40B4-BE49-F238E27FC236}">
                <a16:creationId xmlns:a16="http://schemas.microsoft.com/office/drawing/2014/main" id="{EA045488-B401-43E4-A0A8-32385DFD17E9}"/>
              </a:ext>
            </a:extLst>
          </p:cNvPr>
          <p:cNvSpPr>
            <a:spLocks noGrp="1"/>
          </p:cNvSpPr>
          <p:nvPr>
            <p:ph type="sldNum" sz="quarter" idx="12"/>
          </p:nvPr>
        </p:nvSpPr>
        <p:spPr/>
        <p:txBody>
          <a:bodyPr/>
          <a:lstStyle/>
          <a:p>
            <a:fld id="{945DE137-1981-4A6E-942B-1AACE1746372}" type="slidenum">
              <a:rPr lang="en-US" smtClean="0"/>
              <a:t>61</a:t>
            </a:fld>
            <a:endParaRPr lang="en-US"/>
          </a:p>
        </p:txBody>
      </p:sp>
      <p:sp>
        <p:nvSpPr>
          <p:cNvPr id="5" name="TextBox 4">
            <a:extLst>
              <a:ext uri="{FF2B5EF4-FFF2-40B4-BE49-F238E27FC236}">
                <a16:creationId xmlns:a16="http://schemas.microsoft.com/office/drawing/2014/main" id="{B5B24DA4-906A-4873-81BD-06BA0F9DA5B9}"/>
              </a:ext>
            </a:extLst>
          </p:cNvPr>
          <p:cNvSpPr txBox="1"/>
          <p:nvPr/>
        </p:nvSpPr>
        <p:spPr>
          <a:xfrm>
            <a:off x="838200" y="1498794"/>
            <a:ext cx="7802136" cy="3477875"/>
          </a:xfrm>
          <a:prstGeom prst="rect">
            <a:avLst/>
          </a:prstGeom>
          <a:noFill/>
        </p:spPr>
        <p:txBody>
          <a:bodyPr wrap="none" rtlCol="0">
            <a:spAutoFit/>
          </a:bodyPr>
          <a:lstStyle/>
          <a:p>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interface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LogProviderFactory</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LogProvider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getLogProvider</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logger)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switch</a:t>
            </a:r>
            <a:r>
              <a:rPr lang="en-US" sz="2000" dirty="0">
                <a:solidFill>
                  <a:srgbClr val="000000"/>
                </a:solidFill>
                <a:latin typeface="Consolas" panose="020B0609020204030204" pitchFamily="49" charset="0"/>
              </a:rPr>
              <a:t> logger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splunk</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SplunkLogProvider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loggly</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LoggyLogProvider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throw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IllegalArgumentException</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20970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5C0D-6989-40D6-8A3C-4345F219FDA3}"/>
              </a:ext>
            </a:extLst>
          </p:cNvPr>
          <p:cNvSpPr>
            <a:spLocks noGrp="1"/>
          </p:cNvSpPr>
          <p:nvPr>
            <p:ph type="title"/>
          </p:nvPr>
        </p:nvSpPr>
        <p:spPr/>
        <p:txBody>
          <a:bodyPr/>
          <a:lstStyle/>
          <a:p>
            <a:r>
              <a:rPr lang="en-US" dirty="0"/>
              <a:t>Singleton Pattern</a:t>
            </a:r>
          </a:p>
        </p:txBody>
      </p:sp>
      <p:sp>
        <p:nvSpPr>
          <p:cNvPr id="3" name="Content Placeholder 2">
            <a:extLst>
              <a:ext uri="{FF2B5EF4-FFF2-40B4-BE49-F238E27FC236}">
                <a16:creationId xmlns:a16="http://schemas.microsoft.com/office/drawing/2014/main" id="{DA503937-D244-42F8-A8FF-436E3BD0E193}"/>
              </a:ext>
            </a:extLst>
          </p:cNvPr>
          <p:cNvSpPr>
            <a:spLocks noGrp="1"/>
          </p:cNvSpPr>
          <p:nvPr>
            <p:ph idx="1"/>
          </p:nvPr>
        </p:nvSpPr>
        <p:spPr/>
        <p:txBody>
          <a:bodyPr>
            <a:normAutofit fontScale="92500" lnSpcReduction="20000"/>
          </a:bodyPr>
          <a:lstStyle/>
          <a:p>
            <a:r>
              <a:rPr lang="en-US" dirty="0"/>
              <a:t>Ensures only a single instance of an object is ever created</a:t>
            </a:r>
          </a:p>
          <a:p>
            <a:r>
              <a:rPr lang="en-US" dirty="0"/>
              <a:t>Singleton instances exist only ONCE per JVM instance</a:t>
            </a:r>
          </a:p>
          <a:p>
            <a:r>
              <a:rPr lang="en-US" dirty="0"/>
              <a:t>Can be Eagerly Loaded</a:t>
            </a:r>
          </a:p>
          <a:p>
            <a:pPr lvl="1"/>
            <a:r>
              <a:rPr lang="en-US" dirty="0"/>
              <a:t>Created at application startup</a:t>
            </a:r>
          </a:p>
          <a:p>
            <a:pPr lvl="1"/>
            <a:r>
              <a:rPr lang="en-US" dirty="0"/>
              <a:t>Sometimes called Early Loading</a:t>
            </a:r>
          </a:p>
          <a:p>
            <a:r>
              <a:rPr lang="en-US" dirty="0"/>
              <a:t>Or Lazily Loaded (lazy loading)</a:t>
            </a:r>
          </a:p>
          <a:p>
            <a:pPr lvl="1"/>
            <a:r>
              <a:rPr lang="en-US" dirty="0"/>
              <a:t>Created on the first request for an instance</a:t>
            </a:r>
          </a:p>
          <a:p>
            <a:r>
              <a:rPr lang="en-US" dirty="0"/>
              <a:t>What problem does it solve?:</a:t>
            </a:r>
          </a:p>
          <a:p>
            <a:pPr lvl="1"/>
            <a:r>
              <a:rPr lang="en-US" dirty="0"/>
              <a:t>How can it be ensured that a class has only one instance?</a:t>
            </a:r>
          </a:p>
          <a:p>
            <a:pPr lvl="1"/>
            <a:r>
              <a:rPr lang="en-US" dirty="0"/>
              <a:t>How can the sole instance of a class be accessed easily?</a:t>
            </a:r>
          </a:p>
          <a:p>
            <a:pPr lvl="1"/>
            <a:r>
              <a:rPr lang="en-US" dirty="0"/>
              <a:t>How can a class control its instantiation?</a:t>
            </a:r>
          </a:p>
          <a:p>
            <a:pPr lvl="1"/>
            <a:r>
              <a:rPr lang="en-US" dirty="0"/>
              <a:t>How can the number of instances of a class be restricted?</a:t>
            </a:r>
          </a:p>
          <a:p>
            <a:pPr marL="0" indent="0">
              <a:buNone/>
            </a:pPr>
            <a:endParaRPr lang="en-US" dirty="0"/>
          </a:p>
        </p:txBody>
      </p:sp>
      <p:sp>
        <p:nvSpPr>
          <p:cNvPr id="4" name="Slide Number Placeholder 3">
            <a:extLst>
              <a:ext uri="{FF2B5EF4-FFF2-40B4-BE49-F238E27FC236}">
                <a16:creationId xmlns:a16="http://schemas.microsoft.com/office/drawing/2014/main" id="{A7430027-D3E4-49D7-937E-DCC2DCDA5C22}"/>
              </a:ext>
            </a:extLst>
          </p:cNvPr>
          <p:cNvSpPr>
            <a:spLocks noGrp="1"/>
          </p:cNvSpPr>
          <p:nvPr>
            <p:ph type="sldNum" sz="quarter" idx="12"/>
          </p:nvPr>
        </p:nvSpPr>
        <p:spPr/>
        <p:txBody>
          <a:bodyPr/>
          <a:lstStyle/>
          <a:p>
            <a:fld id="{945DE137-1981-4A6E-942B-1AACE1746372}" type="slidenum">
              <a:rPr lang="en-US" smtClean="0"/>
              <a:t>62</a:t>
            </a:fld>
            <a:endParaRPr lang="en-US"/>
          </a:p>
        </p:txBody>
      </p:sp>
    </p:spTree>
    <p:extLst>
      <p:ext uri="{BB962C8B-B14F-4D97-AF65-F5344CB8AC3E}">
        <p14:creationId xmlns:p14="http://schemas.microsoft.com/office/powerpoint/2010/main" val="33732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EA67-8DFD-471F-80F9-05CE30093F47}"/>
              </a:ext>
            </a:extLst>
          </p:cNvPr>
          <p:cNvSpPr>
            <a:spLocks noGrp="1"/>
          </p:cNvSpPr>
          <p:nvPr>
            <p:ph type="title"/>
          </p:nvPr>
        </p:nvSpPr>
        <p:spPr/>
        <p:txBody>
          <a:bodyPr/>
          <a:lstStyle/>
          <a:p>
            <a:r>
              <a:rPr lang="en-US" dirty="0"/>
              <a:t>Eager Loading</a:t>
            </a:r>
          </a:p>
        </p:txBody>
      </p:sp>
      <p:sp>
        <p:nvSpPr>
          <p:cNvPr id="3" name="Content Placeholder 2">
            <a:extLst>
              <a:ext uri="{FF2B5EF4-FFF2-40B4-BE49-F238E27FC236}">
                <a16:creationId xmlns:a16="http://schemas.microsoft.com/office/drawing/2014/main" id="{CE7535BF-1431-40A4-B6D1-B69215BA1B00}"/>
              </a:ext>
            </a:extLst>
          </p:cNvPr>
          <p:cNvSpPr>
            <a:spLocks noGrp="1"/>
          </p:cNvSpPr>
          <p:nvPr>
            <p:ph idx="1"/>
          </p:nvPr>
        </p:nvSpPr>
        <p:spPr/>
        <p:txBody>
          <a:bodyPr>
            <a:normAutofit/>
          </a:bodyPr>
          <a:lstStyle/>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private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RegionCache</a:t>
            </a:r>
            <a:r>
              <a:rPr lang="en-US" sz="2000" dirty="0">
                <a:solidFill>
                  <a:srgbClr val="000000"/>
                </a:solidFill>
                <a:latin typeface="Consolas" panose="020B0609020204030204" pitchFamily="49" charset="0"/>
              </a:rPr>
              <a:t> instance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a:t>
            </a:r>
          </a:p>
          <a:p>
            <a:pPr marL="0" indent="0">
              <a:buNone/>
            </a:pP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RegionCache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getInstance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instance;</a:t>
            </a:r>
          </a:p>
          <a:p>
            <a:pPr marL="0" indent="0">
              <a:buNone/>
            </a:pPr>
            <a:r>
              <a:rPr lang="en-US" sz="2000" dirty="0">
                <a:solidFill>
                  <a:srgbClr val="000000"/>
                </a:solidFill>
                <a:latin typeface="Consolas" panose="020B0609020204030204" pitchFamily="49" charset="0"/>
              </a:rPr>
              <a:t>    }</a:t>
            </a:r>
          </a:p>
          <a:p>
            <a:pPr marL="0" indent="0">
              <a:buNone/>
            </a:pP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private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RegionCache</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p>
          <a:p>
            <a:pPr marL="0" indent="0">
              <a:buNone/>
            </a:pPr>
            <a:endParaRPr lang="en-US" sz="2000" dirty="0"/>
          </a:p>
        </p:txBody>
      </p:sp>
      <p:sp>
        <p:nvSpPr>
          <p:cNvPr id="4" name="Slide Number Placeholder 3">
            <a:extLst>
              <a:ext uri="{FF2B5EF4-FFF2-40B4-BE49-F238E27FC236}">
                <a16:creationId xmlns:a16="http://schemas.microsoft.com/office/drawing/2014/main" id="{CED0CBB4-1ED9-45FE-82D0-79AC60DF7C9F}"/>
              </a:ext>
            </a:extLst>
          </p:cNvPr>
          <p:cNvSpPr>
            <a:spLocks noGrp="1"/>
          </p:cNvSpPr>
          <p:nvPr>
            <p:ph type="sldNum" sz="quarter" idx="12"/>
          </p:nvPr>
        </p:nvSpPr>
        <p:spPr/>
        <p:txBody>
          <a:bodyPr/>
          <a:lstStyle/>
          <a:p>
            <a:fld id="{945DE137-1981-4A6E-942B-1AACE1746372}" type="slidenum">
              <a:rPr lang="en-US" smtClean="0"/>
              <a:t>63</a:t>
            </a:fld>
            <a:endParaRPr lang="en-US"/>
          </a:p>
        </p:txBody>
      </p:sp>
    </p:spTree>
    <p:extLst>
      <p:ext uri="{BB962C8B-B14F-4D97-AF65-F5344CB8AC3E}">
        <p14:creationId xmlns:p14="http://schemas.microsoft.com/office/powerpoint/2010/main" val="4145115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B47A-18D3-426A-866C-7AB2F13D6A76}"/>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27E07EBC-8227-4774-BA2C-AD3B886BC78B}"/>
              </a:ext>
            </a:extLst>
          </p:cNvPr>
          <p:cNvSpPr>
            <a:spLocks noGrp="1"/>
          </p:cNvSpPr>
          <p:nvPr>
            <p:ph idx="1"/>
          </p:nvPr>
        </p:nvSpPr>
        <p:spPr/>
        <p:txBody>
          <a:bodyPr>
            <a:normAutofit fontScale="70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instance;</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getInstance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6AA7E986-2677-407F-AD1D-504D340700EF}"/>
              </a:ext>
            </a:extLst>
          </p:cNvPr>
          <p:cNvSpPr>
            <a:spLocks noGrp="1"/>
          </p:cNvSpPr>
          <p:nvPr>
            <p:ph type="sldNum" sz="quarter" idx="12"/>
          </p:nvPr>
        </p:nvSpPr>
        <p:spPr/>
        <p:txBody>
          <a:bodyPr/>
          <a:lstStyle/>
          <a:p>
            <a:fld id="{945DE137-1981-4A6E-942B-1AACE1746372}" type="slidenum">
              <a:rPr lang="en-US" smtClean="0"/>
              <a:t>64</a:t>
            </a:fld>
            <a:endParaRPr lang="en-US"/>
          </a:p>
        </p:txBody>
      </p:sp>
      <p:sp>
        <p:nvSpPr>
          <p:cNvPr id="5" name="Rectangle 4">
            <a:extLst>
              <a:ext uri="{FF2B5EF4-FFF2-40B4-BE49-F238E27FC236}">
                <a16:creationId xmlns:a16="http://schemas.microsoft.com/office/drawing/2014/main" id="{F1CD9D6C-6323-4B63-898C-69883D122347}"/>
              </a:ext>
            </a:extLst>
          </p:cNvPr>
          <p:cNvSpPr/>
          <p:nvPr/>
        </p:nvSpPr>
        <p:spPr>
          <a:xfrm rot="20059755">
            <a:off x="3830781" y="1374714"/>
            <a:ext cx="3560217" cy="1569660"/>
          </a:xfrm>
          <a:prstGeom prst="rect">
            <a:avLst/>
          </a:prstGeom>
          <a:noFill/>
        </p:spPr>
        <p:txBody>
          <a:bodyPr wrap="square" lIns="91440" tIns="45720" rIns="91440" bIns="45720">
            <a:spAutoFit/>
          </a:bodyPr>
          <a:lstStyle/>
          <a:p>
            <a:pPr algn="ctr"/>
            <a:r>
              <a:rPr lang="en-US" sz="9600" b="1" cap="none" spc="0" dirty="0">
                <a:ln w="12700">
                  <a:solidFill>
                    <a:srgbClr val="C00000"/>
                  </a:solidFill>
                  <a:prstDash val="solid"/>
                </a:ln>
                <a:solidFill>
                  <a:srgbClr val="C00000"/>
                </a:solidFill>
                <a:effectLst>
                  <a:outerShdw dist="38100" dir="2640000" algn="bl" rotWithShape="0">
                    <a:schemeClr val="tx2">
                      <a:lumMod val="75000"/>
                    </a:schemeClr>
                  </a:outerShdw>
                </a:effectLst>
              </a:rPr>
              <a:t>BAD!</a:t>
            </a:r>
          </a:p>
        </p:txBody>
      </p:sp>
    </p:spTree>
    <p:extLst>
      <p:ext uri="{BB962C8B-B14F-4D97-AF65-F5344CB8AC3E}">
        <p14:creationId xmlns:p14="http://schemas.microsoft.com/office/powerpoint/2010/main" val="8443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265C-8C52-46BC-B0B2-BBE2165B954A}"/>
              </a:ext>
            </a:extLst>
          </p:cNvPr>
          <p:cNvSpPr>
            <a:spLocks noGrp="1"/>
          </p:cNvSpPr>
          <p:nvPr>
            <p:ph type="title"/>
          </p:nvPr>
        </p:nvSpPr>
        <p:spPr/>
        <p:txBody>
          <a:bodyPr/>
          <a:lstStyle/>
          <a:p>
            <a:r>
              <a:rPr lang="en-US" dirty="0"/>
              <a:t>Lazy Singleton the Correct Way!</a:t>
            </a:r>
          </a:p>
        </p:txBody>
      </p:sp>
      <p:sp>
        <p:nvSpPr>
          <p:cNvPr id="3" name="Content Placeholder 2">
            <a:extLst>
              <a:ext uri="{FF2B5EF4-FFF2-40B4-BE49-F238E27FC236}">
                <a16:creationId xmlns:a16="http://schemas.microsoft.com/office/drawing/2014/main" id="{278E27D8-231F-433B-90B8-FF4D57FC21BD}"/>
              </a:ext>
            </a:extLst>
          </p:cNvPr>
          <p:cNvSpPr>
            <a:spLocks noGrp="1"/>
          </p:cNvSpPr>
          <p:nvPr>
            <p:ph idx="1"/>
          </p:nvPr>
        </p:nvSpPr>
        <p:spPr/>
        <p:txBody>
          <a:bodyPr>
            <a:normAutofit fontScale="55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volatile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RegionCache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getInstance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synchronized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RegionCache.class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instance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instance;</a:t>
            </a:r>
          </a:p>
          <a:p>
            <a:pPr marL="0" indent="0">
              <a:buNone/>
            </a:pPr>
            <a:r>
              <a:rPr lang="en-US" dirty="0">
                <a:solidFill>
                  <a:srgbClr val="000000"/>
                </a:solidFill>
                <a:latin typeface="Consolas" panose="020B0609020204030204" pitchFamily="49" charset="0"/>
              </a:rPr>
              <a:t>    }</a:t>
            </a:r>
          </a:p>
          <a:p>
            <a:pPr marL="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RegionCache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FB5C2D9C-0694-4A0F-BB32-BB2905EB974F}"/>
              </a:ext>
            </a:extLst>
          </p:cNvPr>
          <p:cNvSpPr>
            <a:spLocks noGrp="1"/>
          </p:cNvSpPr>
          <p:nvPr>
            <p:ph type="sldNum" sz="quarter" idx="12"/>
          </p:nvPr>
        </p:nvSpPr>
        <p:spPr/>
        <p:txBody>
          <a:bodyPr/>
          <a:lstStyle/>
          <a:p>
            <a:fld id="{945DE137-1981-4A6E-942B-1AACE1746372}" type="slidenum">
              <a:rPr lang="en-US" smtClean="0"/>
              <a:t>65</a:t>
            </a:fld>
            <a:endParaRPr lang="en-US"/>
          </a:p>
        </p:txBody>
      </p:sp>
      <p:sp>
        <p:nvSpPr>
          <p:cNvPr id="5" name="Arrow: Left 4">
            <a:extLst>
              <a:ext uri="{FF2B5EF4-FFF2-40B4-BE49-F238E27FC236}">
                <a16:creationId xmlns:a16="http://schemas.microsoft.com/office/drawing/2014/main" id="{796B3FB3-394D-49BA-AAB3-A277D0EDE318}"/>
              </a:ext>
            </a:extLst>
          </p:cNvPr>
          <p:cNvSpPr/>
          <p:nvPr/>
        </p:nvSpPr>
        <p:spPr>
          <a:xfrm>
            <a:off x="6380019" y="2074863"/>
            <a:ext cx="2320636" cy="543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volatile</a:t>
            </a:r>
          </a:p>
        </p:txBody>
      </p:sp>
      <p:sp>
        <p:nvSpPr>
          <p:cNvPr id="6" name="Rectangle: Rounded Corners 5">
            <a:extLst>
              <a:ext uri="{FF2B5EF4-FFF2-40B4-BE49-F238E27FC236}">
                <a16:creationId xmlns:a16="http://schemas.microsoft.com/office/drawing/2014/main" id="{8D7A4EF5-835A-4BCB-AB71-5A10AB685F36}"/>
              </a:ext>
            </a:extLst>
          </p:cNvPr>
          <p:cNvSpPr/>
          <p:nvPr/>
        </p:nvSpPr>
        <p:spPr>
          <a:xfrm>
            <a:off x="2050473" y="2125013"/>
            <a:ext cx="1039091" cy="443345"/>
          </a:xfrm>
          <a:prstGeom prst="round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5BDA464E-CA6E-418A-BB61-BC7B813220E6}"/>
              </a:ext>
            </a:extLst>
          </p:cNvPr>
          <p:cNvSpPr/>
          <p:nvPr/>
        </p:nvSpPr>
        <p:spPr>
          <a:xfrm>
            <a:off x="6380019" y="3420413"/>
            <a:ext cx="2320636" cy="543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it twice!</a:t>
            </a:r>
          </a:p>
        </p:txBody>
      </p:sp>
    </p:spTree>
    <p:extLst>
      <p:ext uri="{BB962C8B-B14F-4D97-AF65-F5344CB8AC3E}">
        <p14:creationId xmlns:p14="http://schemas.microsoft.com/office/powerpoint/2010/main" val="409163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62D815-F6CB-403E-A2BE-0584C83BFAFF}"/>
              </a:ext>
            </a:extLst>
          </p:cNvPr>
          <p:cNvSpPr>
            <a:spLocks noGrp="1"/>
          </p:cNvSpPr>
          <p:nvPr>
            <p:ph type="title"/>
          </p:nvPr>
        </p:nvSpPr>
        <p:spPr>
          <a:xfrm>
            <a:off x="1190065" y="1709738"/>
            <a:ext cx="10157385" cy="2852737"/>
          </a:xfrm>
        </p:spPr>
        <p:txBody>
          <a:bodyPr/>
          <a:lstStyle/>
          <a:p>
            <a:r>
              <a:rPr lang="en-US" dirty="0"/>
              <a:t>Coding time! </a:t>
            </a:r>
          </a:p>
        </p:txBody>
      </p:sp>
      <p:sp>
        <p:nvSpPr>
          <p:cNvPr id="6" name="Text Placeholder 5">
            <a:extLst>
              <a:ext uri="{FF2B5EF4-FFF2-40B4-BE49-F238E27FC236}">
                <a16:creationId xmlns:a16="http://schemas.microsoft.com/office/drawing/2014/main" id="{D7A7BBB6-97F5-448B-B27E-F85C4ECED8B5}"/>
              </a:ext>
            </a:extLst>
          </p:cNvPr>
          <p:cNvSpPr>
            <a:spLocks noGrp="1"/>
          </p:cNvSpPr>
          <p:nvPr>
            <p:ph type="body" idx="1"/>
          </p:nvPr>
        </p:nvSpPr>
        <p:spPr/>
        <p:txBody>
          <a:bodyPr/>
          <a:lstStyle/>
          <a:p>
            <a:r>
              <a:rPr lang="en-US" dirty="0"/>
              <a:t>Let’s build a </a:t>
            </a:r>
            <a:r>
              <a:rPr lang="en-US" dirty="0" err="1"/>
              <a:t>RestTemplateFactory</a:t>
            </a:r>
            <a:r>
              <a:rPr lang="en-US" dirty="0"/>
              <a:t> to manage singleton instances of </a:t>
            </a:r>
            <a:r>
              <a:rPr lang="en-US" dirty="0" err="1"/>
              <a:t>RestTemplate</a:t>
            </a:r>
            <a:endParaRPr lang="en-US" dirty="0"/>
          </a:p>
        </p:txBody>
      </p:sp>
      <p:sp>
        <p:nvSpPr>
          <p:cNvPr id="4" name="Slide Number Placeholder 3">
            <a:extLst>
              <a:ext uri="{FF2B5EF4-FFF2-40B4-BE49-F238E27FC236}">
                <a16:creationId xmlns:a16="http://schemas.microsoft.com/office/drawing/2014/main" id="{DA5B5642-4B74-4630-BAE9-82138F4BDF5D}"/>
              </a:ext>
            </a:extLst>
          </p:cNvPr>
          <p:cNvSpPr>
            <a:spLocks noGrp="1"/>
          </p:cNvSpPr>
          <p:nvPr>
            <p:ph type="sldNum" sz="quarter" idx="12"/>
          </p:nvPr>
        </p:nvSpPr>
        <p:spPr/>
        <p:txBody>
          <a:bodyPr/>
          <a:lstStyle/>
          <a:p>
            <a:fld id="{945DE137-1981-4A6E-942B-1AACE1746372}" type="slidenum">
              <a:rPr lang="en-US" smtClean="0"/>
              <a:t>66</a:t>
            </a:fld>
            <a:endParaRPr lang="en-US"/>
          </a:p>
        </p:txBody>
      </p:sp>
      <p:pic>
        <p:nvPicPr>
          <p:cNvPr id="7" name="Picture 6">
            <a:extLst>
              <a:ext uri="{FF2B5EF4-FFF2-40B4-BE49-F238E27FC236}">
                <a16:creationId xmlns:a16="http://schemas.microsoft.com/office/drawing/2014/main" id="{323E6916-9684-4E35-9A1F-7C0A73954A30}"/>
              </a:ext>
            </a:extLst>
          </p:cNvPr>
          <p:cNvPicPr>
            <a:picLocks noChangeAspect="1"/>
          </p:cNvPicPr>
          <p:nvPr/>
        </p:nvPicPr>
        <p:blipFill>
          <a:blip r:embed="rId2"/>
          <a:stretch>
            <a:fillRect/>
          </a:stretch>
        </p:blipFill>
        <p:spPr>
          <a:xfrm>
            <a:off x="298404" y="3395382"/>
            <a:ext cx="1066892" cy="1066892"/>
          </a:xfrm>
          <a:prstGeom prst="rect">
            <a:avLst/>
          </a:prstGeom>
        </p:spPr>
      </p:pic>
    </p:spTree>
    <p:extLst>
      <p:ext uri="{BB962C8B-B14F-4D97-AF65-F5344CB8AC3E}">
        <p14:creationId xmlns:p14="http://schemas.microsoft.com/office/powerpoint/2010/main" val="3294929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1DC19-7301-4A76-B7B6-014CEED408FB}"/>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54D214E-977A-482D-A3DE-7361432ED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9AA1-E29D-4CBB-84B3-17CEEDE3EC17}"/>
              </a:ext>
            </a:extLst>
          </p:cNvPr>
          <p:cNvSpPr>
            <a:spLocks noGrp="1"/>
          </p:cNvSpPr>
          <p:nvPr>
            <p:ph type="sldNum" sz="quarter" idx="12"/>
          </p:nvPr>
        </p:nvSpPr>
        <p:spPr/>
        <p:txBody>
          <a:bodyPr/>
          <a:lstStyle/>
          <a:p>
            <a:fld id="{945DE137-1981-4A6E-942B-1AACE1746372}" type="slidenum">
              <a:rPr lang="en-US" smtClean="0"/>
              <a:t>67</a:t>
            </a:fld>
            <a:endParaRPr lang="en-US"/>
          </a:p>
        </p:txBody>
      </p:sp>
    </p:spTree>
    <p:extLst>
      <p:ext uri="{BB962C8B-B14F-4D97-AF65-F5344CB8AC3E}">
        <p14:creationId xmlns:p14="http://schemas.microsoft.com/office/powerpoint/2010/main" val="27025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BAD2-E5D5-4AAE-BB44-FC6DB964513A}"/>
              </a:ext>
            </a:extLst>
          </p:cNvPr>
          <p:cNvSpPr>
            <a:spLocks noGrp="1"/>
          </p:cNvSpPr>
          <p:nvPr>
            <p:ph type="title"/>
          </p:nvPr>
        </p:nvSpPr>
        <p:spPr/>
        <p:txBody>
          <a:bodyPr/>
          <a:lstStyle/>
          <a:p>
            <a:r>
              <a:rPr lang="en-US" dirty="0"/>
              <a:t>But Splunk has a Java Logger?</a:t>
            </a:r>
          </a:p>
        </p:txBody>
      </p:sp>
      <p:sp>
        <p:nvSpPr>
          <p:cNvPr id="3" name="Content Placeholder 2">
            <a:extLst>
              <a:ext uri="{FF2B5EF4-FFF2-40B4-BE49-F238E27FC236}">
                <a16:creationId xmlns:a16="http://schemas.microsoft.com/office/drawing/2014/main" id="{E9B3AA8D-301B-4EF3-9D25-7BAC929CD418}"/>
              </a:ext>
            </a:extLst>
          </p:cNvPr>
          <p:cNvSpPr>
            <a:spLocks noGrp="1"/>
          </p:cNvSpPr>
          <p:nvPr>
            <p:ph idx="1"/>
          </p:nvPr>
        </p:nvSpPr>
        <p:spPr/>
        <p:txBody>
          <a:bodyPr/>
          <a:lstStyle/>
          <a:p>
            <a:r>
              <a:rPr lang="en-US" dirty="0"/>
              <a:t>Yes it does… but…</a:t>
            </a:r>
          </a:p>
          <a:p>
            <a:r>
              <a:rPr lang="en-US" dirty="0"/>
              <a:t>There are shortcomings that make is unsuitable for our needs…</a:t>
            </a:r>
          </a:p>
          <a:p>
            <a:pPr lvl="1"/>
            <a:r>
              <a:rPr lang="en-US" dirty="0"/>
              <a:t>It is sends 1 event at a time. It’s not buffered.</a:t>
            </a:r>
          </a:p>
          <a:p>
            <a:pPr lvl="1"/>
            <a:r>
              <a:rPr lang="en-US" dirty="0"/>
              <a:t>This can unnecessarily overload your Splunk Cluster.</a:t>
            </a:r>
          </a:p>
          <a:p>
            <a:r>
              <a:rPr lang="en-US" dirty="0"/>
              <a:t>Splunk supports the ability to batch several log events in a single request.</a:t>
            </a:r>
          </a:p>
          <a:p>
            <a:r>
              <a:rPr lang="en-US" dirty="0"/>
              <a:t>Our custom Splunk client will support this feature.</a:t>
            </a:r>
          </a:p>
          <a:p>
            <a:r>
              <a:rPr lang="en-US" dirty="0"/>
              <a:t>Plus, we need to learn some design patterns </a:t>
            </a:r>
            <a:r>
              <a:rPr lang="en-US" dirty="0">
                <a:sym typeface="Wingdings" panose="05000000000000000000" pitchFamily="2" charset="2"/>
              </a:rPr>
              <a:t></a:t>
            </a:r>
            <a:endParaRPr lang="en-US" dirty="0"/>
          </a:p>
          <a:p>
            <a:pPr lvl="1"/>
            <a:endParaRPr lang="en-US" dirty="0"/>
          </a:p>
        </p:txBody>
      </p:sp>
      <p:sp>
        <p:nvSpPr>
          <p:cNvPr id="4" name="Slide Number Placeholder 3">
            <a:extLst>
              <a:ext uri="{FF2B5EF4-FFF2-40B4-BE49-F238E27FC236}">
                <a16:creationId xmlns:a16="http://schemas.microsoft.com/office/drawing/2014/main" id="{AAB45DD4-4175-43B2-9935-04464D5A805D}"/>
              </a:ext>
            </a:extLst>
          </p:cNvPr>
          <p:cNvSpPr>
            <a:spLocks noGrp="1"/>
          </p:cNvSpPr>
          <p:nvPr>
            <p:ph type="sldNum" sz="quarter" idx="12"/>
          </p:nvPr>
        </p:nvSpPr>
        <p:spPr/>
        <p:txBody>
          <a:bodyPr/>
          <a:lstStyle/>
          <a:p>
            <a:fld id="{945DE137-1981-4A6E-942B-1AACE1746372}" type="slidenum">
              <a:rPr lang="en-US" smtClean="0"/>
              <a:t>7</a:t>
            </a:fld>
            <a:endParaRPr lang="en-US"/>
          </a:p>
        </p:txBody>
      </p:sp>
    </p:spTree>
    <p:extLst>
      <p:ext uri="{BB962C8B-B14F-4D97-AF65-F5344CB8AC3E}">
        <p14:creationId xmlns:p14="http://schemas.microsoft.com/office/powerpoint/2010/main" val="12342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B798-F67F-41C0-8FD7-BED73A09B371}"/>
              </a:ext>
            </a:extLst>
          </p:cNvPr>
          <p:cNvSpPr>
            <a:spLocks noGrp="1"/>
          </p:cNvSpPr>
          <p:nvPr>
            <p:ph type="title"/>
          </p:nvPr>
        </p:nvSpPr>
        <p:spPr>
          <a:xfrm>
            <a:off x="1169894" y="365125"/>
            <a:ext cx="10183906" cy="1325563"/>
          </a:xfrm>
        </p:spPr>
        <p:txBody>
          <a:bodyPr/>
          <a:lstStyle/>
          <a:p>
            <a:r>
              <a:rPr lang="en-US" dirty="0"/>
              <a:t>Create a new Gradle project in IntelliJ</a:t>
            </a:r>
          </a:p>
        </p:txBody>
      </p:sp>
      <p:sp>
        <p:nvSpPr>
          <p:cNvPr id="3" name="Content Placeholder 2">
            <a:extLst>
              <a:ext uri="{FF2B5EF4-FFF2-40B4-BE49-F238E27FC236}">
                <a16:creationId xmlns:a16="http://schemas.microsoft.com/office/drawing/2014/main" id="{6F417F0F-C07C-4692-A391-2C465A4BE171}"/>
              </a:ext>
            </a:extLst>
          </p:cNvPr>
          <p:cNvSpPr>
            <a:spLocks noGrp="1"/>
          </p:cNvSpPr>
          <p:nvPr>
            <p:ph idx="1"/>
          </p:nvPr>
        </p:nvSpPr>
        <p:spPr>
          <a:xfrm>
            <a:off x="838200" y="1825625"/>
            <a:ext cx="10515600" cy="743404"/>
          </a:xfrm>
        </p:spPr>
        <p:txBody>
          <a:bodyPr/>
          <a:lstStyle/>
          <a:p>
            <a:endParaRPr lang="en-US"/>
          </a:p>
        </p:txBody>
      </p:sp>
      <p:sp>
        <p:nvSpPr>
          <p:cNvPr id="4" name="Slide Number Placeholder 3">
            <a:extLst>
              <a:ext uri="{FF2B5EF4-FFF2-40B4-BE49-F238E27FC236}">
                <a16:creationId xmlns:a16="http://schemas.microsoft.com/office/drawing/2014/main" id="{298A20C9-D40D-4661-8B2A-6077CB5FBF3A}"/>
              </a:ext>
            </a:extLst>
          </p:cNvPr>
          <p:cNvSpPr>
            <a:spLocks noGrp="1"/>
          </p:cNvSpPr>
          <p:nvPr>
            <p:ph type="sldNum" sz="quarter" idx="12"/>
          </p:nvPr>
        </p:nvSpPr>
        <p:spPr/>
        <p:txBody>
          <a:bodyPr/>
          <a:lstStyle/>
          <a:p>
            <a:fld id="{945DE137-1981-4A6E-942B-1AACE1746372}" type="slidenum">
              <a:rPr lang="en-US" smtClean="0"/>
              <a:t>8</a:t>
            </a:fld>
            <a:endParaRPr lang="en-US"/>
          </a:p>
        </p:txBody>
      </p:sp>
      <p:pic>
        <p:nvPicPr>
          <p:cNvPr id="6" name="Picture 5">
            <a:extLst>
              <a:ext uri="{FF2B5EF4-FFF2-40B4-BE49-F238E27FC236}">
                <a16:creationId xmlns:a16="http://schemas.microsoft.com/office/drawing/2014/main" id="{75E7C72C-9564-4DC4-A7D0-2288AD18501D}"/>
              </a:ext>
            </a:extLst>
          </p:cNvPr>
          <p:cNvPicPr>
            <a:picLocks noChangeAspect="1"/>
          </p:cNvPicPr>
          <p:nvPr/>
        </p:nvPicPr>
        <p:blipFill rotWithShape="1">
          <a:blip r:embed="rId2"/>
          <a:srcRect r="79596" b="93462"/>
          <a:stretch/>
        </p:blipFill>
        <p:spPr>
          <a:xfrm>
            <a:off x="345381" y="1522879"/>
            <a:ext cx="5595739" cy="980515"/>
          </a:xfrm>
          <a:prstGeom prst="rect">
            <a:avLst/>
          </a:prstGeom>
        </p:spPr>
      </p:pic>
      <p:pic>
        <p:nvPicPr>
          <p:cNvPr id="5" name="Picture 4">
            <a:extLst>
              <a:ext uri="{FF2B5EF4-FFF2-40B4-BE49-F238E27FC236}">
                <a16:creationId xmlns:a16="http://schemas.microsoft.com/office/drawing/2014/main" id="{851FFE39-2E3B-4715-9019-98E9277F2659}"/>
              </a:ext>
            </a:extLst>
          </p:cNvPr>
          <p:cNvPicPr>
            <a:picLocks noChangeAspect="1"/>
          </p:cNvPicPr>
          <p:nvPr/>
        </p:nvPicPr>
        <p:blipFill>
          <a:blip r:embed="rId3"/>
          <a:stretch>
            <a:fillRect/>
          </a:stretch>
        </p:blipFill>
        <p:spPr>
          <a:xfrm>
            <a:off x="5941119" y="1825625"/>
            <a:ext cx="5905500" cy="4514850"/>
          </a:xfrm>
          <a:prstGeom prst="rect">
            <a:avLst/>
          </a:prstGeom>
        </p:spPr>
      </p:pic>
      <p:sp>
        <p:nvSpPr>
          <p:cNvPr id="7" name="TextBox 6">
            <a:extLst>
              <a:ext uri="{FF2B5EF4-FFF2-40B4-BE49-F238E27FC236}">
                <a16:creationId xmlns:a16="http://schemas.microsoft.com/office/drawing/2014/main" id="{BD50B1F3-5F87-42A5-8CAF-CBB7C9F946DB}"/>
              </a:ext>
            </a:extLst>
          </p:cNvPr>
          <p:cNvSpPr txBox="1"/>
          <p:nvPr/>
        </p:nvSpPr>
        <p:spPr>
          <a:xfrm>
            <a:off x="227193" y="2971397"/>
            <a:ext cx="5630067" cy="2363724"/>
          </a:xfrm>
          <a:prstGeom prst="rect">
            <a:avLst/>
          </a:prstGeom>
          <a:noFill/>
        </p:spPr>
        <p:txBody>
          <a:bodyPr wrap="none" rtlCol="0">
            <a:spAutoFit/>
          </a:bodyPr>
          <a:lstStyle/>
          <a:p>
            <a:pPr>
              <a:lnSpc>
                <a:spcPct val="120000"/>
              </a:lnSpc>
            </a:pPr>
            <a:r>
              <a:rPr lang="en-US" dirty="0">
                <a:solidFill>
                  <a:srgbClr val="0000FF"/>
                </a:solidFill>
                <a:latin typeface="Consolas" panose="020B0609020204030204" pitchFamily="49" charset="0"/>
              </a:rPr>
              <a:t>package </a:t>
            </a:r>
            <a:r>
              <a:rPr lang="en-US" dirty="0" err="1">
                <a:latin typeface="Consolas" panose="020B0609020204030204" pitchFamily="49" charset="0"/>
              </a:rPr>
              <a:t>com.northwind.loggingservice</a:t>
            </a:r>
            <a:endParaRPr lang="en-US" dirty="0">
              <a:solidFill>
                <a:srgbClr val="0000FF"/>
              </a:solidFill>
              <a:latin typeface="Consolas" panose="020B0609020204030204" pitchFamily="49" charset="0"/>
            </a:endParaRPr>
          </a:p>
          <a:p>
            <a:pPr>
              <a:lnSpc>
                <a:spcPct val="120000"/>
              </a:lnSpc>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Application {</a:t>
            </a:r>
          </a:p>
          <a:p>
            <a:pPr>
              <a:lnSpc>
                <a:spcPct val="120000"/>
              </a:lnSpc>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 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 {</a:t>
            </a:r>
          </a:p>
          <a:p>
            <a:pPr>
              <a:lnSpc>
                <a:spcPct val="120000"/>
              </a:lnSpc>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System.</a:t>
            </a:r>
            <a:r>
              <a:rPr lang="en-US" dirty="0" err="1">
                <a:solidFill>
                  <a:srgbClr val="000000"/>
                </a:solidFill>
                <a:latin typeface="Consolas" panose="020B0609020204030204" pitchFamily="49" charset="0"/>
              </a:rPr>
              <a:t>out.println</a:t>
            </a:r>
            <a:r>
              <a:rPr lang="en-US" dirty="0">
                <a:solidFill>
                  <a:srgbClr val="000000"/>
                </a:solidFill>
                <a:latin typeface="Consolas" panose="020B0609020204030204" pitchFamily="49" charset="0"/>
              </a:rPr>
              <a:t>(“Hello World”);</a:t>
            </a:r>
          </a:p>
          <a:p>
            <a:pPr>
              <a:lnSpc>
                <a:spcPct val="120000"/>
              </a:lnSpc>
            </a:pPr>
            <a:r>
              <a:rPr lang="en-US" dirty="0">
                <a:solidFill>
                  <a:srgbClr val="000000"/>
                </a:solidFill>
                <a:latin typeface="Consolas" panose="020B0609020204030204" pitchFamily="49" charset="0"/>
              </a:rPr>
              <a:t>    }</a:t>
            </a:r>
          </a:p>
          <a:p>
            <a:pPr>
              <a:lnSpc>
                <a:spcPct val="120000"/>
              </a:lnSpc>
            </a:pPr>
            <a:r>
              <a:rPr lang="en-US" dirty="0">
                <a:solidFill>
                  <a:srgbClr val="000000"/>
                </a:solidFill>
                <a:latin typeface="Consolas" panose="020B0609020204030204" pitchFamily="49" charset="0"/>
              </a:rPr>
              <a:t>}</a:t>
            </a:r>
          </a:p>
          <a:p>
            <a:endParaRPr lang="en-US" dirty="0"/>
          </a:p>
        </p:txBody>
      </p:sp>
      <p:pic>
        <p:nvPicPr>
          <p:cNvPr id="8" name="Picture 2" descr="Image result for hands on icon">
            <a:extLst>
              <a:ext uri="{FF2B5EF4-FFF2-40B4-BE49-F238E27FC236}">
                <a16:creationId xmlns:a16="http://schemas.microsoft.com/office/drawing/2014/main" id="{E65F3ECA-E7CC-425F-992B-02E8A3ABB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94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7DC2-1FAB-46B3-969F-0591AA407CAF}"/>
              </a:ext>
            </a:extLst>
          </p:cNvPr>
          <p:cNvSpPr>
            <a:spLocks noGrp="1"/>
          </p:cNvSpPr>
          <p:nvPr>
            <p:ph type="title"/>
          </p:nvPr>
        </p:nvSpPr>
        <p:spPr>
          <a:xfrm>
            <a:off x="1190064" y="365125"/>
            <a:ext cx="10163735" cy="1325563"/>
          </a:xfrm>
        </p:spPr>
        <p:txBody>
          <a:bodyPr/>
          <a:lstStyle/>
          <a:p>
            <a:r>
              <a:rPr lang="en-US" dirty="0"/>
              <a:t>Upgrading Gradle</a:t>
            </a:r>
          </a:p>
        </p:txBody>
      </p:sp>
      <p:sp>
        <p:nvSpPr>
          <p:cNvPr id="3" name="Content Placeholder 2">
            <a:extLst>
              <a:ext uri="{FF2B5EF4-FFF2-40B4-BE49-F238E27FC236}">
                <a16:creationId xmlns:a16="http://schemas.microsoft.com/office/drawing/2014/main" id="{749BF414-93D2-4C17-892B-0CE8A245BA8A}"/>
              </a:ext>
            </a:extLst>
          </p:cNvPr>
          <p:cNvSpPr>
            <a:spLocks noGrp="1"/>
          </p:cNvSpPr>
          <p:nvPr>
            <p:ph idx="1"/>
          </p:nvPr>
        </p:nvSpPr>
        <p:spPr>
          <a:xfrm>
            <a:off x="838200" y="1825625"/>
            <a:ext cx="10515600" cy="1724769"/>
          </a:xfrm>
        </p:spPr>
        <p:txBody>
          <a:bodyPr/>
          <a:lstStyle/>
          <a:p>
            <a:pPr marL="0" indent="0">
              <a:buNone/>
            </a:pPr>
            <a:r>
              <a:rPr lang="en-US" dirty="0" err="1">
                <a:latin typeface="Consolas" panose="020B0609020204030204" pitchFamily="49" charset="0"/>
              </a:rPr>
              <a:t>gradlew</a:t>
            </a:r>
            <a:r>
              <a:rPr lang="en-US" dirty="0">
                <a:latin typeface="Consolas" panose="020B0609020204030204" pitchFamily="49" charset="0"/>
              </a:rPr>
              <a:t> wrapper --</a:t>
            </a:r>
            <a:r>
              <a:rPr lang="en-US" dirty="0" err="1">
                <a:latin typeface="Consolas" panose="020B0609020204030204" pitchFamily="49" charset="0"/>
              </a:rPr>
              <a:t>gradle</a:t>
            </a:r>
            <a:r>
              <a:rPr lang="en-US" dirty="0">
                <a:latin typeface="Consolas" panose="020B0609020204030204" pitchFamily="49" charset="0"/>
              </a:rPr>
              <a:t>-version 6.1</a:t>
            </a:r>
          </a:p>
          <a:p>
            <a:pPr marL="0" indent="0">
              <a:buNone/>
            </a:pPr>
            <a:endParaRPr lang="en-US" sz="900" dirty="0">
              <a:latin typeface="Consolas" panose="020B0609020204030204" pitchFamily="49" charset="0"/>
            </a:endParaRPr>
          </a:p>
          <a:p>
            <a:pPr marL="0" indent="0">
              <a:buNone/>
            </a:pPr>
            <a:r>
              <a:rPr lang="en-US" dirty="0" err="1">
                <a:latin typeface="Consolas" panose="020B0609020204030204" pitchFamily="49" charset="0"/>
              </a:rPr>
              <a:t>gradlew</a:t>
            </a:r>
            <a:r>
              <a:rPr lang="en-US" dirty="0">
                <a:latin typeface="Consolas" panose="020B0609020204030204" pitchFamily="49" charset="0"/>
              </a:rPr>
              <a:t> tasks</a:t>
            </a:r>
          </a:p>
        </p:txBody>
      </p:sp>
      <p:sp>
        <p:nvSpPr>
          <p:cNvPr id="4" name="Slide Number Placeholder 3">
            <a:extLst>
              <a:ext uri="{FF2B5EF4-FFF2-40B4-BE49-F238E27FC236}">
                <a16:creationId xmlns:a16="http://schemas.microsoft.com/office/drawing/2014/main" id="{81DEA281-3431-4553-AAA7-EC699BD85F5C}"/>
              </a:ext>
            </a:extLst>
          </p:cNvPr>
          <p:cNvSpPr>
            <a:spLocks noGrp="1"/>
          </p:cNvSpPr>
          <p:nvPr>
            <p:ph type="sldNum" sz="quarter" idx="12"/>
          </p:nvPr>
        </p:nvSpPr>
        <p:spPr/>
        <p:txBody>
          <a:bodyPr/>
          <a:lstStyle/>
          <a:p>
            <a:fld id="{945DE137-1981-4A6E-942B-1AACE1746372}" type="slidenum">
              <a:rPr lang="en-US" smtClean="0"/>
              <a:t>9</a:t>
            </a:fld>
            <a:endParaRPr lang="en-US"/>
          </a:p>
        </p:txBody>
      </p:sp>
      <p:sp>
        <p:nvSpPr>
          <p:cNvPr id="5" name="Title 1">
            <a:extLst>
              <a:ext uri="{FF2B5EF4-FFF2-40B4-BE49-F238E27FC236}">
                <a16:creationId xmlns:a16="http://schemas.microsoft.com/office/drawing/2014/main" id="{08F22A1F-8EFC-48AE-8DE7-335BF49B5805}"/>
              </a:ext>
            </a:extLst>
          </p:cNvPr>
          <p:cNvSpPr txBox="1">
            <a:spLocks/>
          </p:cNvSpPr>
          <p:nvPr/>
        </p:nvSpPr>
        <p:spPr>
          <a:xfrm>
            <a:off x="1190064" y="3566138"/>
            <a:ext cx="101637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Self-Contained Application </a:t>
            </a:r>
          </a:p>
        </p:txBody>
      </p:sp>
      <p:sp>
        <p:nvSpPr>
          <p:cNvPr id="6" name="Content Placeholder 2">
            <a:extLst>
              <a:ext uri="{FF2B5EF4-FFF2-40B4-BE49-F238E27FC236}">
                <a16:creationId xmlns:a16="http://schemas.microsoft.com/office/drawing/2014/main" id="{CB616CAD-4BF1-4795-BD94-F20DED18868D}"/>
              </a:ext>
            </a:extLst>
          </p:cNvPr>
          <p:cNvSpPr txBox="1">
            <a:spLocks/>
          </p:cNvSpPr>
          <p:nvPr/>
        </p:nvSpPr>
        <p:spPr>
          <a:xfrm>
            <a:off x="838200" y="4761641"/>
            <a:ext cx="10515600" cy="1724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plugins {</a:t>
            </a:r>
          </a:p>
          <a:p>
            <a:pPr marL="0" indent="0">
              <a:buFont typeface="Arial" panose="020B0604020202020204" pitchFamily="34" charset="0"/>
              <a:buNone/>
            </a:pPr>
            <a:r>
              <a:rPr lang="en-US" dirty="0">
                <a:latin typeface="Consolas" panose="020B0609020204030204" pitchFamily="49" charset="0"/>
              </a:rPr>
              <a:t>	id: application</a:t>
            </a:r>
          </a:p>
          <a:p>
            <a:pPr marL="0" indent="0">
              <a:buFont typeface="Arial" panose="020B0604020202020204" pitchFamily="34" charset="0"/>
              <a:buNone/>
            </a:pPr>
            <a:r>
              <a:rPr lang="en-US" dirty="0">
                <a:latin typeface="Consolas" panose="020B0609020204030204" pitchFamily="49" charset="0"/>
              </a:rPr>
              <a:t>}</a:t>
            </a:r>
          </a:p>
        </p:txBody>
      </p:sp>
      <p:pic>
        <p:nvPicPr>
          <p:cNvPr id="7" name="Picture 2" descr="Image result for hands on icon">
            <a:extLst>
              <a:ext uri="{FF2B5EF4-FFF2-40B4-BE49-F238E27FC236}">
                <a16:creationId xmlns:a16="http://schemas.microsoft.com/office/drawing/2014/main" id="{91E13B84-31D0-4E4C-A27F-332FDDE5A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125"/>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on icon">
            <a:extLst>
              <a:ext uri="{FF2B5EF4-FFF2-40B4-BE49-F238E27FC236}">
                <a16:creationId xmlns:a16="http://schemas.microsoft.com/office/drawing/2014/main" id="{8CF1EA56-5187-453F-B9B1-E9568508A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66138"/>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7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lestone Template" id="{18827EBC-B822-47D4-953A-B9D98C81EE4E}" vid="{FE05D6D4-B37A-4D42-ABA7-4A0921DD9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13D984E442A34893CE9A89154F82D6" ma:contentTypeVersion="10" ma:contentTypeDescription="Create a new document." ma:contentTypeScope="" ma:versionID="46ffca2b83fb424478f2b5aa2fef9f02">
  <xsd:schema xmlns:xsd="http://www.w3.org/2001/XMLSchema" xmlns:xs="http://www.w3.org/2001/XMLSchema" xmlns:p="http://schemas.microsoft.com/office/2006/metadata/properties" xmlns:ns3="531c720f-c21f-4d59-9941-8c8943beae33" xmlns:ns4="0710cda6-3b1d-4442-80bd-8da86f5fbb89" targetNamespace="http://schemas.microsoft.com/office/2006/metadata/properties" ma:root="true" ma:fieldsID="5756a2a347c1c07fdf5ecb58ad80008d" ns3:_="" ns4:_="">
    <xsd:import namespace="531c720f-c21f-4d59-9941-8c8943beae33"/>
    <xsd:import namespace="0710cda6-3b1d-4442-80bd-8da86f5fbb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1c720f-c21f-4d59-9941-8c8943beae3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10cda6-3b1d-4442-80bd-8da86f5fbb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49D0F4-262F-452E-8599-7C7BE85348D1}">
  <ds:schemaRefs>
    <ds:schemaRef ds:uri="http://schemas.microsoft.com/sharepoint/v3/contenttype/forms"/>
  </ds:schemaRefs>
</ds:datastoreItem>
</file>

<file path=customXml/itemProps2.xml><?xml version="1.0" encoding="utf-8"?>
<ds:datastoreItem xmlns:ds="http://schemas.openxmlformats.org/officeDocument/2006/customXml" ds:itemID="{BC51D3A3-3165-440C-8ADE-B2FF77361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1c720f-c21f-4d59-9941-8c8943beae33"/>
    <ds:schemaRef ds:uri="0710cda6-3b1d-4442-80bd-8da86f5fb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E74EF3-6CBC-4809-8700-4A3EDB00E59D}">
  <ds:schemaRefs>
    <ds:schemaRef ds:uri="http://purl.org/dc/elements/1.1/"/>
    <ds:schemaRef ds:uri="http://purl.org/dc/terms/"/>
    <ds:schemaRef ds:uri="http://schemas.microsoft.com/office/infopath/2007/PartnerControls"/>
    <ds:schemaRef ds:uri="http://schemas.microsoft.com/office/2006/documentManagement/types"/>
    <ds:schemaRef ds:uri="531c720f-c21f-4d59-9941-8c8943beae33"/>
    <ds:schemaRef ds:uri="http://purl.org/dc/dcmitype/"/>
    <ds:schemaRef ds:uri="http://schemas.openxmlformats.org/package/2006/metadata/core-properties"/>
    <ds:schemaRef ds:uri="0710cda6-3b1d-4442-80bd-8da86f5fbb89"/>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Milestone Template</Template>
  <TotalTime>4939</TotalTime>
  <Words>2653</Words>
  <Application>Microsoft Office PowerPoint</Application>
  <PresentationFormat>Widescreen</PresentationFormat>
  <Paragraphs>573</Paragraphs>
  <Slides>67</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67</vt:i4>
      </vt:variant>
    </vt:vector>
  </HeadingPairs>
  <TitlesOfParts>
    <vt:vector size="74" baseType="lpstr">
      <vt:lpstr>Arial</vt:lpstr>
      <vt:lpstr>Calibri</vt:lpstr>
      <vt:lpstr>Calibri Light</vt:lpstr>
      <vt:lpstr>Cambria</vt:lpstr>
      <vt:lpstr>Consolas</vt:lpstr>
      <vt:lpstr>Office Theme</vt:lpstr>
      <vt:lpstr>Office Theme</vt:lpstr>
      <vt:lpstr>Software Engineering Fundamentals Part 1</vt:lpstr>
      <vt:lpstr>Lesson Goals:</vt:lpstr>
      <vt:lpstr>Hands-On</vt:lpstr>
      <vt:lpstr>Case Study</vt:lpstr>
      <vt:lpstr>The Challenge</vt:lpstr>
      <vt:lpstr>The Solution</vt:lpstr>
      <vt:lpstr>But Splunk has a Java Logger?</vt:lpstr>
      <vt:lpstr>Create a new Gradle project in IntelliJ</vt:lpstr>
      <vt:lpstr>Upgrading Gradle</vt:lpstr>
      <vt:lpstr>Additional Resources</vt:lpstr>
      <vt:lpstr>OOP (OOD) Fundamentals</vt:lpstr>
      <vt:lpstr>What is Object Oriented Design?</vt:lpstr>
      <vt:lpstr>Four Pillars of OOP</vt:lpstr>
      <vt:lpstr>OOP Core Constructs</vt:lpstr>
      <vt:lpstr>Example Java Class</vt:lpstr>
      <vt:lpstr>Additional Resources</vt:lpstr>
      <vt:lpstr>Good books…</vt:lpstr>
      <vt:lpstr>Exercise:  What are our Objects?</vt:lpstr>
      <vt:lpstr>SOLID and other useful acronyms</vt:lpstr>
      <vt:lpstr>Stay D.R.Y.</vt:lpstr>
      <vt:lpstr>If you don’t need it, don’t write it! - YAGNI</vt:lpstr>
      <vt:lpstr>"Everything should be made as simple as possible, but no simpler." </vt:lpstr>
      <vt:lpstr>The K.I.S.S. Principle</vt:lpstr>
      <vt:lpstr>???????????</vt:lpstr>
      <vt:lpstr>Simple.</vt:lpstr>
      <vt:lpstr>Why keep it simple?</vt:lpstr>
      <vt:lpstr>S.O.L.I.D</vt:lpstr>
      <vt:lpstr>Single Responsibility Principle (SRP)</vt:lpstr>
      <vt:lpstr>Open/Closed Principle (OCP)</vt:lpstr>
      <vt:lpstr>Liskov Substitution Principle (LSP)</vt:lpstr>
      <vt:lpstr>Interface Segregation Principle (ISP)</vt:lpstr>
      <vt:lpstr>Dependency Inversion Principle (DIP)</vt:lpstr>
      <vt:lpstr>Dependency Inversion</vt:lpstr>
      <vt:lpstr>SOLID Resources</vt:lpstr>
      <vt:lpstr>Object Oriented Design Patterns</vt:lpstr>
      <vt:lpstr>Additional Resources</vt:lpstr>
      <vt:lpstr>Decorator Pattern</vt:lpstr>
      <vt:lpstr>Decorator Pattern – Java Annotations</vt:lpstr>
      <vt:lpstr>Quick primer on TDD and JUnit</vt:lpstr>
      <vt:lpstr>Test Driven Development (TDD)</vt:lpstr>
      <vt:lpstr>Benefits of TDD</vt:lpstr>
      <vt:lpstr>JUnit – Testing Framework for Java</vt:lpstr>
      <vt:lpstr>Creating Tests with JUnit</vt:lpstr>
      <vt:lpstr>Additional Resources</vt:lpstr>
      <vt:lpstr>Let’s build our logging service…</vt:lpstr>
      <vt:lpstr>logging-service</vt:lpstr>
      <vt:lpstr>Coding time!</vt:lpstr>
      <vt:lpstr>Immutable Objects</vt:lpstr>
      <vt:lpstr>Coding Time!</vt:lpstr>
      <vt:lpstr>Object Oriented Design Patterns</vt:lpstr>
      <vt:lpstr>Provider Pattern</vt:lpstr>
      <vt:lpstr>Provider Pattern</vt:lpstr>
      <vt:lpstr>Testing with Mocks</vt:lpstr>
      <vt:lpstr>Coding Time!</vt:lpstr>
      <vt:lpstr>Builder Pattern</vt:lpstr>
      <vt:lpstr>Builder Pattern</vt:lpstr>
      <vt:lpstr>Coding Time!</vt:lpstr>
      <vt:lpstr>Factory Pattern</vt:lpstr>
      <vt:lpstr>Factory Method</vt:lpstr>
      <vt:lpstr>Simple Factory</vt:lpstr>
      <vt:lpstr>Abstract Factory</vt:lpstr>
      <vt:lpstr>Singleton Pattern</vt:lpstr>
      <vt:lpstr>Eager Loading</vt:lpstr>
      <vt:lpstr>Lazy Loading</vt:lpstr>
      <vt:lpstr>Lazy Singleton the Correct Way!</vt:lpstr>
      <vt:lpstr>Coding time!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Penniman</dc:creator>
  <cp:lastModifiedBy>Jason Penniman</cp:lastModifiedBy>
  <cp:revision>12</cp:revision>
  <dcterms:created xsi:type="dcterms:W3CDTF">2020-01-15T14:55:08Z</dcterms:created>
  <dcterms:modified xsi:type="dcterms:W3CDTF">2020-01-22T16:36:20Z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0x0101009713D984E442A34893CE9A89154F82D6</vt:lpwstr>
  </property>
</Properties>
</file>