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2" d="100"/>
          <a:sy n="92" d="100"/>
        </p:scale>
        <p:origin x="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36E8-414A-43E7-B0DF-CEE8189EE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EA9BF-B07B-412D-97A9-6639E5266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FECB4-9FE3-43BE-A2E1-7A18C47A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1C8C-7418-446B-BCF9-1B5E19CDB79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52B1-B96E-43FA-A29C-C8A24315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760C4-EAB6-4C3F-9EF1-1119850D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5058-66F1-40A4-8A11-1711F9A9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6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48DA-0720-4A69-A182-6671D485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8E767-28E1-458E-828C-7AFA3140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96F5-6740-4B6D-B639-18DAD48A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1C8C-7418-446B-BCF9-1B5E19CDB79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1C6BB-3286-487F-B764-F94A3223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BE788-733D-40E1-B071-4505A0A1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5058-66F1-40A4-8A11-1711F9A9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432BE-4804-4505-9BEC-D2A715BE2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96218-378E-4798-99B0-136DA9BCB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63BC5-55CB-43A1-A45B-07D27C76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1C8C-7418-446B-BCF9-1B5E19CDB79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6EC7C-55CD-40E7-8010-EE9F42C7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5FF5-9891-4EE2-A520-3E40E351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5058-66F1-40A4-8A11-1711F9A9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9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B109-4958-4AE4-BE15-0561F9F9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2F686-FDC3-4FAC-A6C7-6FED7305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9871-6802-4C97-BDCD-6CE688B0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1C8C-7418-446B-BCF9-1B5E19CDB79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275F8-B4D0-40F0-998E-38FD0EB1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583E8-DF92-49FD-8E72-95871386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5058-66F1-40A4-8A11-1711F9A9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2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AB5A-BE3F-4173-BB6B-3A902617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C8473-CBE5-4B7D-9CCF-F743D0E8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C81CC-F99F-4F6A-9B1C-4788BAFF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1C8C-7418-446B-BCF9-1B5E19CDB79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AC45-B648-4D1B-B957-B2BC5748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A5DC-2572-4B2B-9EBB-29FCE69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5058-66F1-40A4-8A11-1711F9A9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2FE4-7F3E-44FE-B4C5-6201E930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E5B4-9394-414A-9B45-4EE24EEF3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E441A-813D-4BDA-98EA-5B1512552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CAC2E-64BC-401F-9359-E6C6C067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1C8C-7418-446B-BCF9-1B5E19CDB79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D6DB7-EBB9-4B35-AAE6-5168A7B4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0B392-F491-4DCB-AA26-C08BC1DE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5058-66F1-40A4-8A11-1711F9A9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9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D7F2-FA17-4D55-8370-3DF71594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89900-98C7-48B8-A054-E068B7F1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3D756-65E2-41F3-B89F-1AB9E20B7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AF98-C6F4-4B90-9C11-D0A738D62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78136-E3DF-488B-ABFD-005435028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9462E-1837-4CB1-BEBA-A5BB93EC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1C8C-7418-446B-BCF9-1B5E19CDB79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B0F58-D96B-45E4-89E5-BE86A49D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CABF6-A11E-4EF9-A80C-41655E29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5058-66F1-40A4-8A11-1711F9A9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7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F4E2-9211-4100-A362-0CE0C6B5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F6812-0C96-49B1-A515-1418E8BF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1C8C-7418-446B-BCF9-1B5E19CDB79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65161-ECF3-4A03-82AB-8F65B5CC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76E98-9553-44D2-AE54-F157A96B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5058-66F1-40A4-8A11-1711F9A9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5691F-5FDC-44AD-933D-3B4C9120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1C8C-7418-446B-BCF9-1B5E19CDB79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31B10-8378-4D47-B35B-74A98D9E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8AA9C-1613-4EFE-B32C-C7106781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5058-66F1-40A4-8A11-1711F9A9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4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66FA-519D-4150-85CA-6963007B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4F48-E2D2-4E5B-96B7-834DBEA47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E97C5-BF89-46F1-B3D4-5AA9170A9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E4066-8EEF-4E18-AF80-2D31E288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1C8C-7418-446B-BCF9-1B5E19CDB79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BDBCA-2C3D-43A7-962C-34C6B236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7765C-A1E4-4027-A1BF-46EE3766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5058-66F1-40A4-8A11-1711F9A9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6F6B-5BB5-48E8-BF42-93592AC7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23440-F251-4427-B890-A5C56B5C5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CB18A-A922-42B1-AF64-11E1A21B4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CB99C-DF5A-44CD-9F9F-E3A29772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1C8C-7418-446B-BCF9-1B5E19CDB79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1A455-0EFE-49D4-8359-E95CF8E8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E0B83-1B0E-4B83-8CE3-C597E6F9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5058-66F1-40A4-8A11-1711F9A9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5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8C75A-0181-4EB0-BF0E-A6082F79D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80B6F-4AF8-456E-8EAC-7F0DF735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0F12F-2A3F-4F0F-A20C-5362AD833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1C8C-7418-446B-BCF9-1B5E19CDB79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AC1C-2452-4B98-BAA6-CF775F813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E958-AFD9-49AF-A91E-B9C71064E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5058-66F1-40A4-8A11-1711F9A9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5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dhdcqjxCRvcD7XdkzFXSos1ezpWKgBm_v81bL4Ms6jHUmk8Q/viewform?usp=pp_ur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C082-D840-4829-BD90-182302853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0A3D4-F0AA-42C9-AF84-5A08E2966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https://docs.google.com/forms/d/e/1FAIpQLSdhdcqjxCRvcD7XdkzFXSos1ezpWKgBm_v81bL4Ms6jHUmk8Q/viewform?usp=pp_url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9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865C-EA86-4948-B833-2295EC01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DA77-3375-4902-8EB5-279EBE639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242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standard Java program that:</a:t>
            </a:r>
          </a:p>
          <a:p>
            <a:pPr lvl="1"/>
            <a:r>
              <a:rPr lang="en-US" dirty="0"/>
              <a:t>Contains a class, “Person”, as defined in the diagram on the right.</a:t>
            </a:r>
          </a:p>
          <a:p>
            <a:pPr lvl="1"/>
            <a:r>
              <a:rPr lang="en-US" dirty="0"/>
              <a:t>Accepts the a name as a command line argument.</a:t>
            </a:r>
          </a:p>
          <a:p>
            <a:pPr lvl="1"/>
            <a:r>
              <a:rPr lang="en-US" dirty="0"/>
              <a:t>If a name is not provided as an argument, the program should prompt to enter a name and allow the user to type one in.</a:t>
            </a:r>
          </a:p>
          <a:p>
            <a:pPr lvl="1"/>
            <a:r>
              <a:rPr lang="en-US" dirty="0"/>
              <a:t>The ID should be generated.</a:t>
            </a:r>
          </a:p>
          <a:p>
            <a:pPr lvl="1"/>
            <a:r>
              <a:rPr lang="en-US" dirty="0"/>
              <a:t>Print the name and id, separated by a tab.</a:t>
            </a:r>
          </a:p>
          <a:p>
            <a:pPr lvl="1"/>
            <a:r>
              <a:rPr lang="en-US" dirty="0"/>
              <a:t>Exit.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A7507A-2024-4F02-8BD4-3000A4DF5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602837"/>
              </p:ext>
            </p:extLst>
          </p:nvPr>
        </p:nvGraphicFramePr>
        <p:xfrm>
          <a:off x="7331363" y="1832986"/>
          <a:ext cx="4064000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6788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0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id:UUID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 name: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38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toString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0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03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Assessment 1</vt:lpstr>
      <vt:lpstr>Coding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1</dc:title>
  <dc:creator>Jason Penniman</dc:creator>
  <cp:lastModifiedBy>Jason Penniman</cp:lastModifiedBy>
  <cp:revision>1</cp:revision>
  <dcterms:created xsi:type="dcterms:W3CDTF">2020-01-24T13:19:49Z</dcterms:created>
  <dcterms:modified xsi:type="dcterms:W3CDTF">2020-01-24T13:27:07Z</dcterms:modified>
</cp:coreProperties>
</file>