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302" r:id="rId5"/>
    <p:sldId id="303" r:id="rId6"/>
    <p:sldId id="304" r:id="rId7"/>
    <p:sldId id="306" r:id="rId8"/>
    <p:sldId id="305" r:id="rId9"/>
    <p:sldId id="307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2" autoAdjust="0"/>
    <p:restoredTop sz="90669" autoAdjust="0"/>
  </p:normalViewPr>
  <p:slideViewPr>
    <p:cSldViewPr snapToGrid="0">
      <p:cViewPr>
        <p:scale>
          <a:sx n="78" d="100"/>
          <a:sy n="78" d="100"/>
        </p:scale>
        <p:origin x="750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rioh.com/p/f0ffa18cc9c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Server-Side Reactive Programming with</a:t>
            </a:r>
            <a:br>
              <a:rPr lang="en-US" dirty="0"/>
            </a:br>
            <a:r>
              <a:rPr lang="en-US" dirty="0" err="1"/>
              <a:t>RxJava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server-side reactive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reactive programming to our Shipping Service</a:t>
            </a:r>
          </a:p>
          <a:p>
            <a:r>
              <a:rPr lang="en-US" dirty="0"/>
              <a:t>Refactor Customer Purchase History to use </a:t>
            </a:r>
            <a:r>
              <a:rPr lang="en-US" dirty="0" err="1"/>
              <a:t>RxJava</a:t>
            </a:r>
            <a:r>
              <a:rPr lang="en-US" dirty="0"/>
              <a:t> instead of Futures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EC77-00E4-4816-875A-E78B79B6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FAFD-FF2D-4804-A85B-B5E2E972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Blocking APIs limit scalability and performance of our microservices</a:t>
            </a:r>
          </a:p>
          <a:p>
            <a:r>
              <a:rPr lang="en-US" dirty="0"/>
              <a:t>Asynchronous Non-Blocking APIs free up threads to handle additional requests</a:t>
            </a:r>
          </a:p>
          <a:p>
            <a:r>
              <a:rPr lang="en-US" dirty="0"/>
              <a:t>In many cases, stream processing against observables results in cleaner code and less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6A26D-0775-4233-BA9F-C5C2F723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9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48796-02A3-4DB1-BC87-571618DF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8EF79-CF0B-43B4-8F11-7B40670E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06" y="3429000"/>
            <a:ext cx="7943850" cy="300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09784-53AE-4826-AFDE-B94A9282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4" y="223404"/>
            <a:ext cx="7981950" cy="299085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9D8C03F6-830C-4FF2-B7F8-49C38876D08F}"/>
              </a:ext>
            </a:extLst>
          </p:cNvPr>
          <p:cNvSpPr/>
          <p:nvPr/>
        </p:nvSpPr>
        <p:spPr>
          <a:xfrm>
            <a:off x="8433447" y="885279"/>
            <a:ext cx="3040235" cy="1537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Blocking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87A09DE-BE6A-4ACD-BA06-CBB83DE66A30}"/>
              </a:ext>
            </a:extLst>
          </p:cNvPr>
          <p:cNvSpPr/>
          <p:nvPr/>
        </p:nvSpPr>
        <p:spPr>
          <a:xfrm flipH="1">
            <a:off x="629984" y="4229343"/>
            <a:ext cx="3040235" cy="15375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Non-Blocking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EAAB64-1705-4F01-A610-770CD85815EF}"/>
              </a:ext>
            </a:extLst>
          </p:cNvPr>
          <p:cNvSpPr/>
          <p:nvPr/>
        </p:nvSpPr>
        <p:spPr>
          <a:xfrm>
            <a:off x="199644" y="5847753"/>
            <a:ext cx="3545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https://morioh.com/p/f0ffa18cc9c4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1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1A5B-C3BA-4280-A5B3-97756B9B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Single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07CA-E1BF-400D-9022-7332C77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8C63F-8292-44CE-8B10-D525FB7437D3}"/>
              </a:ext>
            </a:extLst>
          </p:cNvPr>
          <p:cNvSpPr/>
          <p:nvPr/>
        </p:nvSpPr>
        <p:spPr>
          <a:xfrm>
            <a:off x="786268" y="1761361"/>
            <a:ext cx="11112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 single()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ResponseEntity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&lt;String&gt;&gt;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singleWithResponse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ResponseEntity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&lt;String&gt;&gt;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singleOuterWithResponse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&lt;Object&gt; error()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Single.error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"Unexpected"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24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1A5B-C3BA-4280-A5B3-97756B9B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Single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9CC3-8062-41DB-903B-98F71CC3F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Customer Get(int id)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ResponseEntity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&lt;Customer&gt; get(int id)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34B67-8461-47CE-AAC3-84C2C1D64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868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&lt;Customer&gt; get(in id)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ResponseEntity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Single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&lt;Customer&gt;&gt; get(int id)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07CA-E1BF-400D-9022-7332C77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1466-E507-45B9-8857-7650A743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Observable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7B26-A59C-471E-8E10-50677019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907EC-0154-419A-869E-073A5AAD24D3}"/>
              </a:ext>
            </a:extLst>
          </p:cNvPr>
          <p:cNvSpPr/>
          <p:nvPr/>
        </p:nvSpPr>
        <p:spPr>
          <a:xfrm>
            <a:off x="764912" y="1986190"/>
            <a:ext cx="9060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ResponseEntity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&lt;String&gt;&gt;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responseWithObservable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Observable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 observable()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132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1A5B-C3BA-4280-A5B3-97756B9B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9CC3-8062-41DB-903B-98F71CC3F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List&lt;Customer&gt;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(int id)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ResponseEntity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&lt;List&lt;Customer&gt;&gt; get(int id)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34B67-8461-47CE-AAC3-84C2C1D64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868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Observable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&lt;Customer&gt; get(in id)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GetMapping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ResponseEntity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Observable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&lt;Customer&gt;&gt; get(int id)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07CA-E1BF-400D-9022-7332C77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410F26A-BC02-4FCB-9E4A-3F2562567AF9}"/>
              </a:ext>
            </a:extLst>
          </p:cNvPr>
          <p:cNvSpPr/>
          <p:nvPr/>
        </p:nvSpPr>
        <p:spPr>
          <a:xfrm>
            <a:off x="4029395" y="2640455"/>
            <a:ext cx="1990405" cy="509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17C6A9-4709-4ED9-B1B9-9474294EAA46}"/>
              </a:ext>
            </a:extLst>
          </p:cNvPr>
          <p:cNvSpPr/>
          <p:nvPr/>
        </p:nvSpPr>
        <p:spPr>
          <a:xfrm>
            <a:off x="4029395" y="4609381"/>
            <a:ext cx="1990405" cy="509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F434B7-88F7-43D4-BD43-D8F05457FB54}"/>
              </a:ext>
            </a:extLst>
          </p:cNvPr>
          <p:cNvCxnSpPr/>
          <p:nvPr/>
        </p:nvCxnSpPr>
        <p:spPr>
          <a:xfrm>
            <a:off x="0" y="3596231"/>
            <a:ext cx="1205903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7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1314</TotalTime>
  <Words>153</Words>
  <Application>Microsoft Office PowerPoint</Application>
  <PresentationFormat>Widescreen</PresentationFormat>
  <Paragraphs>95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Server-Side Reactive Programming with RxJava</vt:lpstr>
      <vt:lpstr>Lesson Goals</vt:lpstr>
      <vt:lpstr>Hands-On</vt:lpstr>
      <vt:lpstr>Why?</vt:lpstr>
      <vt:lpstr>PowerPoint Presentation</vt:lpstr>
      <vt:lpstr>Returning Single</vt:lpstr>
      <vt:lpstr>Returning Single</vt:lpstr>
      <vt:lpstr>Returning Observable</vt:lpstr>
      <vt:lpstr>Returning Observable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Reactive Programming with RxJava</dc:title>
  <dc:creator>Jason Penniman</dc:creator>
  <cp:lastModifiedBy>Jason Penniman</cp:lastModifiedBy>
  <cp:revision>7</cp:revision>
  <dcterms:created xsi:type="dcterms:W3CDTF">2020-02-18T19:57:14Z</dcterms:created>
  <dcterms:modified xsi:type="dcterms:W3CDTF">2020-02-19T17:52:05Z</dcterms:modified>
</cp:coreProperties>
</file>