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DB179-7EDB-4465-A2A1-8FB66A7BE2D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066E3-99E2-49FB-9396-A566C85A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7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7066E3-99E2-49FB-9396-A566C85AC8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05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D294-B4FB-4859-A42C-ECAE5DB73B4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25AD85-A359-45EC-9B9C-FAD3DC453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6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D294-B4FB-4859-A42C-ECAE5DB73B4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25AD85-A359-45EC-9B9C-FAD3DC453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7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D294-B4FB-4859-A42C-ECAE5DB73B4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25AD85-A359-45EC-9B9C-FAD3DC453A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466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D294-B4FB-4859-A42C-ECAE5DB73B4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25AD85-A359-45EC-9B9C-FAD3DC453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90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D294-B4FB-4859-A42C-ECAE5DB73B4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25AD85-A359-45EC-9B9C-FAD3DC453A7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6769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D294-B4FB-4859-A42C-ECAE5DB73B4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25AD85-A359-45EC-9B9C-FAD3DC453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12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D294-B4FB-4859-A42C-ECAE5DB73B4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AD85-A359-45EC-9B9C-FAD3DC453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85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D294-B4FB-4859-A42C-ECAE5DB73B4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AD85-A359-45EC-9B9C-FAD3DC453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D294-B4FB-4859-A42C-ECAE5DB73B4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AD85-A359-45EC-9B9C-FAD3DC453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2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D294-B4FB-4859-A42C-ECAE5DB73B4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25AD85-A359-45EC-9B9C-FAD3DC453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1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D294-B4FB-4859-A42C-ECAE5DB73B4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25AD85-A359-45EC-9B9C-FAD3DC453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7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D294-B4FB-4859-A42C-ECAE5DB73B4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25AD85-A359-45EC-9B9C-FAD3DC453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0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D294-B4FB-4859-A42C-ECAE5DB73B4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AD85-A359-45EC-9B9C-FAD3DC453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0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D294-B4FB-4859-A42C-ECAE5DB73B4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AD85-A359-45EC-9B9C-FAD3DC453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8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D294-B4FB-4859-A42C-ECAE5DB73B4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AD85-A359-45EC-9B9C-FAD3DC453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4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D294-B4FB-4859-A42C-ECAE5DB73B4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25AD85-A359-45EC-9B9C-FAD3DC453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4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D294-B4FB-4859-A42C-ECAE5DB73B4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25AD85-A359-45EC-9B9C-FAD3DC453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8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1DA9-D1AB-34B1-BF2A-E2488769B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334"/>
            <a:ext cx="9144000" cy="1033008"/>
          </a:xfrm>
        </p:spPr>
        <p:txBody>
          <a:bodyPr>
            <a:normAutofit/>
          </a:bodyPr>
          <a:lstStyle/>
          <a:p>
            <a:r>
              <a:rPr lang="en-US" b="1" dirty="0"/>
              <a:t>Problem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4A9B1-5C1E-F49B-D958-77B8381C1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55371"/>
            <a:ext cx="9144000" cy="310242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We, Big Mountain Resorts, want to determine if our current price point is accurate, or if we should lower or heighten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have access to a large amount of data from a multitude of resorts across the US, including amenities and ticket prices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Using the supplied data we will determine a proper pricing model for Big Mountain Resorts that makes sense</a:t>
            </a:r>
          </a:p>
        </p:txBody>
      </p:sp>
      <p:pic>
        <p:nvPicPr>
          <p:cNvPr id="5" name="Picture 4" descr="Two people about to ski down a large mountain">
            <a:extLst>
              <a:ext uri="{FF2B5EF4-FFF2-40B4-BE49-F238E27FC236}">
                <a16:creationId xmlns:a16="http://schemas.microsoft.com/office/drawing/2014/main" id="{4970EBF1-D4B9-DFF2-79A7-5AA73F0CC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518" y="3956957"/>
            <a:ext cx="3903482" cy="260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6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C523-05C1-72BE-0109-16A6E84E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125" y="290004"/>
            <a:ext cx="9599075" cy="1313547"/>
          </a:xfrm>
        </p:spPr>
        <p:txBody>
          <a:bodyPr>
            <a:noAutofit/>
          </a:bodyPr>
          <a:lstStyle/>
          <a:p>
            <a:r>
              <a:rPr lang="en-US" sz="5400" b="1" dirty="0"/>
              <a:t>Recommendations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42F8F-909A-741A-3BE9-4F52B7212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our data we found that Big Mountain Resorts is undervaluing their tickets sold by a large margin at 81$.</a:t>
            </a:r>
          </a:p>
          <a:p>
            <a:r>
              <a:rPr lang="en-US" dirty="0"/>
              <a:t>Our data showed a minimum price point of 85$ to a maximum of 105$ would make more sense given the current amenities a we host at our resort, but the models key finding was that 95$ was the most appropriate price point.</a:t>
            </a:r>
          </a:p>
          <a:p>
            <a:r>
              <a:rPr lang="en-US" dirty="0"/>
              <a:t>We also found that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Fast Quads, Runs, and Vertical Drop had the largest impact on pricing in that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5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9CBF6-0523-61E8-A870-60B45312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Modeling Results</a:t>
            </a:r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BF13-432F-BEDC-8900-4C484C31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The figure on the right shows the amenities that people are more willing to pay a premium for.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B88D2-4AD8-6A8C-8B6E-11171BF7A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850099"/>
            <a:ext cx="6953577" cy="4832735"/>
          </a:xfrm>
          <a:prstGeom prst="rect">
            <a:avLst/>
          </a:prstGeom>
        </p:spPr>
      </p:pic>
      <p:sp>
        <p:nvSpPr>
          <p:cNvPr id="60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3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B3381-C3E0-ABE8-C18D-E434A914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b="1"/>
              <a:t>Modeling Results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A950-8176-D3E0-A494-729E10A16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shown in the figure, we are the highest priced Resort in Montana this is due to the premium experience our resort supplies, therefore a price increase wouldn’t scare away our customers to any nearby resorts. Our customer base is more than ready to pay a premium.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6CF2BDB-5385-DCBE-2501-26243EE16B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6" t="4367" r="2649" b="10557"/>
          <a:stretch/>
        </p:blipFill>
        <p:spPr>
          <a:xfrm>
            <a:off x="4619543" y="1648405"/>
            <a:ext cx="6953577" cy="3236123"/>
          </a:xfrm>
          <a:prstGeom prst="rect">
            <a:avLst/>
          </a:prstGeom>
        </p:spPr>
      </p:pic>
      <p:sp>
        <p:nvSpPr>
          <p:cNvPr id="48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1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725B-419E-0535-95BA-97127E40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BE74A-B70E-2A32-715A-EA7AD80CA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analysis are just the tip of the iceberg, using the data provided we can determine the effect adding or removing certain components would have on ticket price</a:t>
            </a:r>
          </a:p>
          <a:p>
            <a:r>
              <a:rPr lang="en-US" dirty="0"/>
              <a:t>If we were able to get our hands on Ski Resort revenue data, we could justifiably model arguments for cutting or adding certain amenities to the resort</a:t>
            </a:r>
          </a:p>
          <a:p>
            <a:r>
              <a:rPr lang="en-US" dirty="0"/>
              <a:t>This would allow for us to maximize the total profits of our resorts by cutting costs, and adding assets that would contribute to </a:t>
            </a:r>
            <a:r>
              <a:rPr lang="en-US"/>
              <a:t>ticket sales.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994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322</Words>
  <Application>Microsoft Office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Wisp</vt:lpstr>
      <vt:lpstr>Problem Identification</vt:lpstr>
      <vt:lpstr>Recommendations and Key Findings</vt:lpstr>
      <vt:lpstr>Modeling Results</vt:lpstr>
      <vt:lpstr>Modeling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Identification</dc:title>
  <dc:creator>Jaz Bhangu</dc:creator>
  <cp:lastModifiedBy>Jaz Bhangu</cp:lastModifiedBy>
  <cp:revision>1</cp:revision>
  <dcterms:created xsi:type="dcterms:W3CDTF">2022-08-26T19:49:30Z</dcterms:created>
  <dcterms:modified xsi:type="dcterms:W3CDTF">2022-08-26T20:21:31Z</dcterms:modified>
</cp:coreProperties>
</file>