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Gill Sans"/>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jx0y5c9WF9Q0F9vXWnyXwdFosuUA=="/>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Vienna Won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GillSans-regular.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GillSans-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12-05T16:16:25.497">
    <p:pos x="6000" y="0"/>
    <p:text>+viwo3022@colorado.edu
_Assigned to Vienna Wong_</p:text>
    <p:extLst>
      <p:ext uri="{C676402C-5697-4E1C-873F-D02D1690AC5C}">
        <p15:threadingInfo timeZoneBias="0"/>
      </p:ext>
      <p:ext uri="http://customooxmlschemas.google.com/">
        <go:slidesCustomData xmlns:go="http://customooxmlschemas.google.com/" commentPostId="AAAAD_HyF6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a96c3d5df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a96c3d5d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a7ffc2cc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a7ffc2c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a7ffc2ccd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a7ffc2cc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solidFill>
          <a:schemeClr val="accent1"/>
        </a:solidFill>
      </p:bgPr>
    </p:bg>
    <p:spTree>
      <p:nvGrpSpPr>
        <p:cNvPr id="13" name="Shape 13"/>
        <p:cNvGrpSpPr/>
        <p:nvPr/>
      </p:nvGrpSpPr>
      <p:grpSpPr>
        <a:xfrm>
          <a:off x="0" y="0"/>
          <a:ext cx="0" cy="0"/>
          <a:chOff x="0" y="0"/>
          <a:chExt cx="0" cy="0"/>
        </a:xfrm>
      </p:grpSpPr>
      <p:sp>
        <p:nvSpPr>
          <p:cNvPr id="14" name="Google Shape;14;p13" title="scalloped circle"/>
          <p:cNvSpPr/>
          <p:nvPr/>
        </p:nvSpPr>
        <p:spPr>
          <a:xfrm>
            <a:off x="3557016" y="630936"/>
            <a:ext cx="5235575" cy="5229225"/>
          </a:xfrm>
          <a:custGeom>
            <a:rect b="b" l="l" r="r" t="t"/>
            <a:pathLst>
              <a:path extrusionOk="0" h="3294" w="3298">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lt2"/>
          </a:solidFill>
          <a:ln>
            <a:noFill/>
          </a:ln>
        </p:spPr>
      </p:sp>
      <p:sp>
        <p:nvSpPr>
          <p:cNvPr id="15" name="Google Shape;15;p13"/>
          <p:cNvSpPr txBox="1"/>
          <p:nvPr>
            <p:ph type="ctrTitle"/>
          </p:nvPr>
        </p:nvSpPr>
        <p:spPr>
          <a:xfrm>
            <a:off x="1078523" y="1098388"/>
            <a:ext cx="10318418" cy="4394988"/>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2"/>
              </a:buClr>
              <a:buSzPts val="10000"/>
              <a:buFont typeface="Impact"/>
              <a:buNone/>
              <a:defRPr sz="10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3"/>
          <p:cNvSpPr txBox="1"/>
          <p:nvPr>
            <p:ph idx="1" type="subTitle"/>
          </p:nvPr>
        </p:nvSpPr>
        <p:spPr>
          <a:xfrm>
            <a:off x="2215045" y="5979196"/>
            <a:ext cx="8045373" cy="742279"/>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700"/>
              </a:spcBef>
              <a:spcAft>
                <a:spcPts val="0"/>
              </a:spcAft>
              <a:buSzPts val="2000"/>
              <a:buNone/>
              <a:defRPr b="1" i="0" sz="2000" cap="none">
                <a:solidFill>
                  <a:schemeClr val="dk2"/>
                </a:solidFill>
              </a:defRPr>
            </a:lvl1pPr>
            <a:lvl2pPr lvl="1" algn="ctr">
              <a:lnSpc>
                <a:spcPct val="110000"/>
              </a:lnSpc>
              <a:spcBef>
                <a:spcPts val="700"/>
              </a:spcBef>
              <a:spcAft>
                <a:spcPts val="0"/>
              </a:spcAft>
              <a:buSzPts val="2000"/>
              <a:buNone/>
              <a:defRPr sz="2000"/>
            </a:lvl2pPr>
            <a:lvl3pPr lvl="2" algn="ctr">
              <a:lnSpc>
                <a:spcPct val="110000"/>
              </a:lnSpc>
              <a:spcBef>
                <a:spcPts val="700"/>
              </a:spcBef>
              <a:spcAft>
                <a:spcPts val="0"/>
              </a:spcAft>
              <a:buSzPts val="1800"/>
              <a:buNone/>
              <a:defRPr sz="1800"/>
            </a:lvl3pPr>
            <a:lvl4pPr lvl="3" algn="ctr">
              <a:lnSpc>
                <a:spcPct val="110000"/>
              </a:lnSpc>
              <a:spcBef>
                <a:spcPts val="700"/>
              </a:spcBef>
              <a:spcAft>
                <a:spcPts val="0"/>
              </a:spcAft>
              <a:buSzPts val="1600"/>
              <a:buNone/>
              <a:defRPr sz="1600"/>
            </a:lvl4pPr>
            <a:lvl5pPr lvl="4" algn="ctr">
              <a:lnSpc>
                <a:spcPct val="110000"/>
              </a:lnSpc>
              <a:spcBef>
                <a:spcPts val="700"/>
              </a:spcBef>
              <a:spcAft>
                <a:spcPts val="0"/>
              </a:spcAft>
              <a:buSzPts val="1600"/>
              <a:buNone/>
              <a:defRPr sz="1600"/>
            </a:lvl5pPr>
            <a:lvl6pPr lvl="5" algn="ctr">
              <a:lnSpc>
                <a:spcPct val="110000"/>
              </a:lnSpc>
              <a:spcBef>
                <a:spcPts val="700"/>
              </a:spcBef>
              <a:spcAft>
                <a:spcPts val="0"/>
              </a:spcAft>
              <a:buSzPts val="1600"/>
              <a:buNone/>
              <a:defRPr sz="1600"/>
            </a:lvl6pPr>
            <a:lvl7pPr lvl="6" algn="ctr">
              <a:lnSpc>
                <a:spcPct val="110000"/>
              </a:lnSpc>
              <a:spcBef>
                <a:spcPts val="700"/>
              </a:spcBef>
              <a:spcAft>
                <a:spcPts val="0"/>
              </a:spcAft>
              <a:buSzPts val="1600"/>
              <a:buNone/>
              <a:defRPr sz="1600"/>
            </a:lvl7pPr>
            <a:lvl8pPr lvl="7" algn="ctr">
              <a:lnSpc>
                <a:spcPct val="110000"/>
              </a:lnSpc>
              <a:spcBef>
                <a:spcPts val="700"/>
              </a:spcBef>
              <a:spcAft>
                <a:spcPts val="0"/>
              </a:spcAft>
              <a:buSzPts val="1600"/>
              <a:buNone/>
              <a:defRPr sz="1600"/>
            </a:lvl8pPr>
            <a:lvl9pPr lvl="8" algn="ctr">
              <a:lnSpc>
                <a:spcPct val="110000"/>
              </a:lnSpc>
              <a:spcBef>
                <a:spcPts val="700"/>
              </a:spcBef>
              <a:spcAft>
                <a:spcPts val="0"/>
              </a:spcAft>
              <a:buSzPts val="1600"/>
              <a:buNone/>
              <a:defRPr sz="1600"/>
            </a:lvl9pPr>
          </a:lstStyle>
          <a:p/>
        </p:txBody>
      </p:sp>
      <p:sp>
        <p:nvSpPr>
          <p:cNvPr id="17" name="Google Shape;17;p13"/>
          <p:cNvSpPr txBox="1"/>
          <p:nvPr>
            <p:ph idx="10" type="dt"/>
          </p:nvPr>
        </p:nvSpPr>
        <p:spPr>
          <a:xfrm>
            <a:off x="1078523"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7606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3"/>
          <p:cNvSpPr txBox="1"/>
          <p:nvPr>
            <p:ph idx="11" type="ftr"/>
          </p:nvPr>
        </p:nvSpPr>
        <p:spPr>
          <a:xfrm>
            <a:off x="4180332"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27606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2" type="sldNum"/>
          </p:nvPr>
        </p:nvSpPr>
        <p:spPr>
          <a:xfrm>
            <a:off x="9067218" y="6375679"/>
            <a:ext cx="2329723"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27606C"/>
                </a:solidFill>
                <a:latin typeface="Gill Sans"/>
                <a:ea typeface="Gill Sans"/>
                <a:cs typeface="Gill Sans"/>
                <a:sym typeface="Gill Sans"/>
              </a:defRPr>
            </a:lvl1pPr>
            <a:lvl2pPr indent="0" lvl="1" marL="0" algn="r">
              <a:spcBef>
                <a:spcPts val="0"/>
              </a:spcBef>
              <a:buNone/>
              <a:defRPr b="0" i="0" sz="1200" u="none" cap="none" strike="noStrike">
                <a:solidFill>
                  <a:srgbClr val="27606C"/>
                </a:solidFill>
                <a:latin typeface="Gill Sans"/>
                <a:ea typeface="Gill Sans"/>
                <a:cs typeface="Gill Sans"/>
                <a:sym typeface="Gill Sans"/>
              </a:defRPr>
            </a:lvl2pPr>
            <a:lvl3pPr indent="0" lvl="2" marL="0" algn="r">
              <a:spcBef>
                <a:spcPts val="0"/>
              </a:spcBef>
              <a:buNone/>
              <a:defRPr b="0" i="0" sz="1200" u="none" cap="none" strike="noStrike">
                <a:solidFill>
                  <a:srgbClr val="27606C"/>
                </a:solidFill>
                <a:latin typeface="Gill Sans"/>
                <a:ea typeface="Gill Sans"/>
                <a:cs typeface="Gill Sans"/>
                <a:sym typeface="Gill Sans"/>
              </a:defRPr>
            </a:lvl3pPr>
            <a:lvl4pPr indent="0" lvl="3" marL="0" algn="r">
              <a:spcBef>
                <a:spcPts val="0"/>
              </a:spcBef>
              <a:buNone/>
              <a:defRPr b="0" i="0" sz="1200" u="none" cap="none" strike="noStrike">
                <a:solidFill>
                  <a:srgbClr val="27606C"/>
                </a:solidFill>
                <a:latin typeface="Gill Sans"/>
                <a:ea typeface="Gill Sans"/>
                <a:cs typeface="Gill Sans"/>
                <a:sym typeface="Gill Sans"/>
              </a:defRPr>
            </a:lvl4pPr>
            <a:lvl5pPr indent="0" lvl="4" marL="0" algn="r">
              <a:spcBef>
                <a:spcPts val="0"/>
              </a:spcBef>
              <a:buNone/>
              <a:defRPr b="0" i="0" sz="1200" u="none" cap="none" strike="noStrike">
                <a:solidFill>
                  <a:srgbClr val="27606C"/>
                </a:solidFill>
                <a:latin typeface="Gill Sans"/>
                <a:ea typeface="Gill Sans"/>
                <a:cs typeface="Gill Sans"/>
                <a:sym typeface="Gill Sans"/>
              </a:defRPr>
            </a:lvl5pPr>
            <a:lvl6pPr indent="0" lvl="5" marL="0" algn="r">
              <a:spcBef>
                <a:spcPts val="0"/>
              </a:spcBef>
              <a:buNone/>
              <a:defRPr b="0" i="0" sz="1200" u="none" cap="none" strike="noStrike">
                <a:solidFill>
                  <a:srgbClr val="27606C"/>
                </a:solidFill>
                <a:latin typeface="Gill Sans"/>
                <a:ea typeface="Gill Sans"/>
                <a:cs typeface="Gill Sans"/>
                <a:sym typeface="Gill Sans"/>
              </a:defRPr>
            </a:lvl6pPr>
            <a:lvl7pPr indent="0" lvl="6" marL="0" algn="r">
              <a:spcBef>
                <a:spcPts val="0"/>
              </a:spcBef>
              <a:buNone/>
              <a:defRPr b="0" i="0" sz="1200" u="none" cap="none" strike="noStrike">
                <a:solidFill>
                  <a:srgbClr val="27606C"/>
                </a:solidFill>
                <a:latin typeface="Gill Sans"/>
                <a:ea typeface="Gill Sans"/>
                <a:cs typeface="Gill Sans"/>
                <a:sym typeface="Gill Sans"/>
              </a:defRPr>
            </a:lvl7pPr>
            <a:lvl8pPr indent="0" lvl="7" marL="0" algn="r">
              <a:spcBef>
                <a:spcPts val="0"/>
              </a:spcBef>
              <a:buNone/>
              <a:defRPr b="0" i="0" sz="1200" u="none" cap="none" strike="noStrike">
                <a:solidFill>
                  <a:srgbClr val="27606C"/>
                </a:solidFill>
                <a:latin typeface="Gill Sans"/>
                <a:ea typeface="Gill Sans"/>
                <a:cs typeface="Gill Sans"/>
                <a:sym typeface="Gill Sans"/>
              </a:defRPr>
            </a:lvl8pPr>
            <a:lvl9pPr indent="0" lvl="8" marL="0" algn="r">
              <a:spcBef>
                <a:spcPts val="0"/>
              </a:spcBef>
              <a:buNone/>
              <a:defRPr b="0" i="0" sz="1200" u="none" cap="none" strike="noStrike">
                <a:solidFill>
                  <a:srgbClr val="27606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20" name="Google Shape;20;p13" title="left edge border"/>
          <p:cNvSpPr/>
          <p:nvPr/>
        </p:nvSpPr>
        <p:spPr>
          <a:xfrm>
            <a:off x="0" y="0"/>
            <a:ext cx="283464"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9" name="Shape 79"/>
        <p:cNvGrpSpPr/>
        <p:nvPr/>
      </p:nvGrpSpPr>
      <p:grpSpPr>
        <a:xfrm>
          <a:off x="0" y="0"/>
          <a:ext cx="0" cy="0"/>
          <a:chOff x="0" y="0"/>
          <a:chExt cx="0" cy="0"/>
        </a:xfrm>
      </p:grpSpPr>
      <p:sp>
        <p:nvSpPr>
          <p:cNvPr id="80" name="Google Shape;80;p22"/>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2"/>
          <p:cNvSpPr txBox="1"/>
          <p:nvPr>
            <p:ph idx="1" type="body"/>
          </p:nvPr>
        </p:nvSpPr>
        <p:spPr>
          <a:xfrm rot="5400000">
            <a:off x="4544043" y="-1006365"/>
            <a:ext cx="3593591" cy="10178322"/>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82" name="Google Shape;82;p22"/>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2"/>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23"/>
          <p:cNvSpPr txBox="1"/>
          <p:nvPr>
            <p:ph type="title"/>
          </p:nvPr>
        </p:nvSpPr>
        <p:spPr>
          <a:xfrm rot="5400000">
            <a:off x="8012185" y="2436522"/>
            <a:ext cx="5600404"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23"/>
          <p:cNvSpPr txBox="1"/>
          <p:nvPr>
            <p:ph idx="1" type="body"/>
          </p:nvPr>
        </p:nvSpPr>
        <p:spPr>
          <a:xfrm rot="5400000">
            <a:off x="2653390" y="-1013705"/>
            <a:ext cx="5600405" cy="8392585"/>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88" name="Google Shape;88;p23"/>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3"/>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3"/>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14"/>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4"/>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24" name="Google Shape;24;p14"/>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15"/>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5"/>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5"/>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dk2"/>
        </a:solidFill>
      </p:bgPr>
    </p:bg>
    <p:spTree>
      <p:nvGrpSpPr>
        <p:cNvPr id="32" name="Shape 32"/>
        <p:cNvGrpSpPr/>
        <p:nvPr/>
      </p:nvGrpSpPr>
      <p:grpSpPr>
        <a:xfrm>
          <a:off x="0" y="0"/>
          <a:ext cx="0" cy="0"/>
          <a:chOff x="0" y="0"/>
          <a:chExt cx="0" cy="0"/>
        </a:xfrm>
      </p:grpSpPr>
      <p:sp>
        <p:nvSpPr>
          <p:cNvPr id="33" name="Google Shape;33;p16"/>
          <p:cNvSpPr txBox="1"/>
          <p:nvPr>
            <p:ph type="title"/>
          </p:nvPr>
        </p:nvSpPr>
        <p:spPr>
          <a:xfrm>
            <a:off x="3242929" y="1073888"/>
            <a:ext cx="8187071" cy="406462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2"/>
              </a:buClr>
              <a:buSzPts val="8400"/>
              <a:buFont typeface="Impact"/>
              <a:buNone/>
              <a:defRPr sz="84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6"/>
          <p:cNvSpPr txBox="1"/>
          <p:nvPr>
            <p:ph idx="1" type="body"/>
          </p:nvPr>
        </p:nvSpPr>
        <p:spPr>
          <a:xfrm>
            <a:off x="3242930" y="5159781"/>
            <a:ext cx="7017488" cy="95113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00"/>
              </a:spcBef>
              <a:spcAft>
                <a:spcPts val="0"/>
              </a:spcAft>
              <a:buSzPts val="2000"/>
              <a:buNone/>
              <a:defRPr b="1" i="0" sz="2000" cap="none">
                <a:solidFill>
                  <a:schemeClr val="accent1"/>
                </a:solidFill>
              </a:defRPr>
            </a:lvl1pPr>
            <a:lvl2pPr indent="-228600" lvl="1" marL="914400" algn="l">
              <a:lnSpc>
                <a:spcPct val="110000"/>
              </a:lnSpc>
              <a:spcBef>
                <a:spcPts val="700"/>
              </a:spcBef>
              <a:spcAft>
                <a:spcPts val="0"/>
              </a:spcAft>
              <a:buSzPts val="2000"/>
              <a:buNone/>
              <a:defRPr sz="2000">
                <a:solidFill>
                  <a:schemeClr val="lt1"/>
                </a:solidFill>
              </a:defRPr>
            </a:lvl2pPr>
            <a:lvl3pPr indent="-228600" lvl="2" marL="1371600" algn="l">
              <a:lnSpc>
                <a:spcPct val="110000"/>
              </a:lnSpc>
              <a:spcBef>
                <a:spcPts val="700"/>
              </a:spcBef>
              <a:spcAft>
                <a:spcPts val="0"/>
              </a:spcAft>
              <a:buSzPts val="1800"/>
              <a:buNone/>
              <a:defRPr sz="1800">
                <a:solidFill>
                  <a:schemeClr val="lt1"/>
                </a:solidFill>
              </a:defRPr>
            </a:lvl3pPr>
            <a:lvl4pPr indent="-228600" lvl="3" marL="1828800" algn="l">
              <a:lnSpc>
                <a:spcPct val="110000"/>
              </a:lnSpc>
              <a:spcBef>
                <a:spcPts val="700"/>
              </a:spcBef>
              <a:spcAft>
                <a:spcPts val="0"/>
              </a:spcAft>
              <a:buSzPts val="1600"/>
              <a:buNone/>
              <a:defRPr sz="1600">
                <a:solidFill>
                  <a:schemeClr val="lt1"/>
                </a:solidFill>
              </a:defRPr>
            </a:lvl4pPr>
            <a:lvl5pPr indent="-228600" lvl="4" marL="2286000" algn="l">
              <a:lnSpc>
                <a:spcPct val="110000"/>
              </a:lnSpc>
              <a:spcBef>
                <a:spcPts val="700"/>
              </a:spcBef>
              <a:spcAft>
                <a:spcPts val="0"/>
              </a:spcAft>
              <a:buSzPts val="1600"/>
              <a:buNone/>
              <a:defRPr sz="1600">
                <a:solidFill>
                  <a:schemeClr val="lt1"/>
                </a:solidFill>
              </a:defRPr>
            </a:lvl5pPr>
            <a:lvl6pPr indent="-228600" lvl="5" marL="2743200" algn="l">
              <a:lnSpc>
                <a:spcPct val="110000"/>
              </a:lnSpc>
              <a:spcBef>
                <a:spcPts val="700"/>
              </a:spcBef>
              <a:spcAft>
                <a:spcPts val="0"/>
              </a:spcAft>
              <a:buSzPts val="1600"/>
              <a:buNone/>
              <a:defRPr sz="1600">
                <a:solidFill>
                  <a:schemeClr val="lt1"/>
                </a:solidFill>
              </a:defRPr>
            </a:lvl6pPr>
            <a:lvl7pPr indent="-228600" lvl="6" marL="3200400" algn="l">
              <a:lnSpc>
                <a:spcPct val="110000"/>
              </a:lnSpc>
              <a:spcBef>
                <a:spcPts val="700"/>
              </a:spcBef>
              <a:spcAft>
                <a:spcPts val="0"/>
              </a:spcAft>
              <a:buSzPts val="1600"/>
              <a:buNone/>
              <a:defRPr sz="1600">
                <a:solidFill>
                  <a:schemeClr val="lt1"/>
                </a:solidFill>
              </a:defRPr>
            </a:lvl7pPr>
            <a:lvl8pPr indent="-228600" lvl="7" marL="3657600" algn="l">
              <a:lnSpc>
                <a:spcPct val="110000"/>
              </a:lnSpc>
              <a:spcBef>
                <a:spcPts val="700"/>
              </a:spcBef>
              <a:spcAft>
                <a:spcPts val="0"/>
              </a:spcAft>
              <a:buSzPts val="1600"/>
              <a:buNone/>
              <a:defRPr sz="1600">
                <a:solidFill>
                  <a:schemeClr val="lt1"/>
                </a:solidFill>
              </a:defRPr>
            </a:lvl8pPr>
            <a:lvl9pPr indent="-228600" lvl="8" marL="4114800" algn="l">
              <a:lnSpc>
                <a:spcPct val="110000"/>
              </a:lnSpc>
              <a:spcBef>
                <a:spcPts val="700"/>
              </a:spcBef>
              <a:spcAft>
                <a:spcPts val="0"/>
              </a:spcAft>
              <a:buSzPts val="1600"/>
              <a:buNone/>
              <a:defRPr sz="1600">
                <a:solidFill>
                  <a:schemeClr val="lt1"/>
                </a:solidFill>
              </a:defRPr>
            </a:lvl9pPr>
          </a:lstStyle>
          <a:p/>
        </p:txBody>
      </p:sp>
      <p:sp>
        <p:nvSpPr>
          <p:cNvPr id="35" name="Google Shape;35;p16"/>
          <p:cNvSpPr txBox="1"/>
          <p:nvPr>
            <p:ph idx="10" type="dt"/>
          </p:nvPr>
        </p:nvSpPr>
        <p:spPr>
          <a:xfrm>
            <a:off x="3236546" y="6375679"/>
            <a:ext cx="1493947"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6"/>
          <p:cNvSpPr txBox="1"/>
          <p:nvPr>
            <p:ph idx="11" type="ftr"/>
          </p:nvPr>
        </p:nvSpPr>
        <p:spPr>
          <a:xfrm>
            <a:off x="5279064"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idx="12" type="sldNum"/>
          </p:nvPr>
        </p:nvSpPr>
        <p:spPr>
          <a:xfrm>
            <a:off x="9942434" y="6375679"/>
            <a:ext cx="1487566"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2"/>
                </a:solidFill>
                <a:latin typeface="Gill Sans"/>
                <a:ea typeface="Gill Sans"/>
                <a:cs typeface="Gill Sans"/>
                <a:sym typeface="Gill Sans"/>
              </a:defRPr>
            </a:lvl1pPr>
            <a:lvl2pPr indent="0" lvl="1" marL="0" algn="r">
              <a:spcBef>
                <a:spcPts val="0"/>
              </a:spcBef>
              <a:buNone/>
              <a:defRPr b="0" i="0" sz="1200" u="none" cap="none" strike="noStrike">
                <a:solidFill>
                  <a:schemeClr val="lt2"/>
                </a:solidFill>
                <a:latin typeface="Gill Sans"/>
                <a:ea typeface="Gill Sans"/>
                <a:cs typeface="Gill Sans"/>
                <a:sym typeface="Gill Sans"/>
              </a:defRPr>
            </a:lvl2pPr>
            <a:lvl3pPr indent="0" lvl="2" marL="0" algn="r">
              <a:spcBef>
                <a:spcPts val="0"/>
              </a:spcBef>
              <a:buNone/>
              <a:defRPr b="0" i="0" sz="1200" u="none" cap="none" strike="noStrike">
                <a:solidFill>
                  <a:schemeClr val="lt2"/>
                </a:solidFill>
                <a:latin typeface="Gill Sans"/>
                <a:ea typeface="Gill Sans"/>
                <a:cs typeface="Gill Sans"/>
                <a:sym typeface="Gill Sans"/>
              </a:defRPr>
            </a:lvl3pPr>
            <a:lvl4pPr indent="0" lvl="3" marL="0" algn="r">
              <a:spcBef>
                <a:spcPts val="0"/>
              </a:spcBef>
              <a:buNone/>
              <a:defRPr b="0" i="0" sz="1200" u="none" cap="none" strike="noStrike">
                <a:solidFill>
                  <a:schemeClr val="lt2"/>
                </a:solidFill>
                <a:latin typeface="Gill Sans"/>
                <a:ea typeface="Gill Sans"/>
                <a:cs typeface="Gill Sans"/>
                <a:sym typeface="Gill Sans"/>
              </a:defRPr>
            </a:lvl4pPr>
            <a:lvl5pPr indent="0" lvl="4" marL="0" algn="r">
              <a:spcBef>
                <a:spcPts val="0"/>
              </a:spcBef>
              <a:buNone/>
              <a:defRPr b="0" i="0" sz="1200" u="none" cap="none" strike="noStrike">
                <a:solidFill>
                  <a:schemeClr val="lt2"/>
                </a:solidFill>
                <a:latin typeface="Gill Sans"/>
                <a:ea typeface="Gill Sans"/>
                <a:cs typeface="Gill Sans"/>
                <a:sym typeface="Gill Sans"/>
              </a:defRPr>
            </a:lvl5pPr>
            <a:lvl6pPr indent="0" lvl="5" marL="0" algn="r">
              <a:spcBef>
                <a:spcPts val="0"/>
              </a:spcBef>
              <a:buNone/>
              <a:defRPr b="0" i="0" sz="1200" u="none" cap="none" strike="noStrike">
                <a:solidFill>
                  <a:schemeClr val="lt2"/>
                </a:solidFill>
                <a:latin typeface="Gill Sans"/>
                <a:ea typeface="Gill Sans"/>
                <a:cs typeface="Gill Sans"/>
                <a:sym typeface="Gill Sans"/>
              </a:defRPr>
            </a:lvl6pPr>
            <a:lvl7pPr indent="0" lvl="6" marL="0" algn="r">
              <a:spcBef>
                <a:spcPts val="0"/>
              </a:spcBef>
              <a:buNone/>
              <a:defRPr b="0" i="0" sz="1200" u="none" cap="none" strike="noStrike">
                <a:solidFill>
                  <a:schemeClr val="lt2"/>
                </a:solidFill>
                <a:latin typeface="Gill Sans"/>
                <a:ea typeface="Gill Sans"/>
                <a:cs typeface="Gill Sans"/>
                <a:sym typeface="Gill Sans"/>
              </a:defRPr>
            </a:lvl7pPr>
            <a:lvl8pPr indent="0" lvl="7" marL="0" algn="r">
              <a:spcBef>
                <a:spcPts val="0"/>
              </a:spcBef>
              <a:buNone/>
              <a:defRPr b="0" i="0" sz="1200" u="none" cap="none" strike="noStrike">
                <a:solidFill>
                  <a:schemeClr val="lt2"/>
                </a:solidFill>
                <a:latin typeface="Gill Sans"/>
                <a:ea typeface="Gill Sans"/>
                <a:cs typeface="Gill Sans"/>
                <a:sym typeface="Gill Sans"/>
              </a:defRPr>
            </a:lvl8pPr>
            <a:lvl9pPr indent="0" lvl="8" marL="0" algn="r">
              <a:spcBef>
                <a:spcPts val="0"/>
              </a:spcBef>
              <a:buNone/>
              <a:defRPr b="0" i="0" sz="1200" u="none" cap="none" strike="noStrike">
                <a:solidFill>
                  <a:schemeClr val="l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grpSp>
        <p:nvGrpSpPr>
          <p:cNvPr id="38" name="Google Shape;38;p16" title="left scallop shape"/>
          <p:cNvGrpSpPr/>
          <p:nvPr/>
        </p:nvGrpSpPr>
        <p:grpSpPr>
          <a:xfrm>
            <a:off x="0" y="0"/>
            <a:ext cx="2814638" cy="6858000"/>
            <a:chOff x="0" y="0"/>
            <a:chExt cx="2814638" cy="6858000"/>
          </a:xfrm>
        </p:grpSpPr>
        <p:sp>
          <p:nvSpPr>
            <p:cNvPr id="39" name="Google Shape;39;p16" title="left scallop shape"/>
            <p:cNvSpPr/>
            <p:nvPr/>
          </p:nvSpPr>
          <p:spPr>
            <a:xfrm>
              <a:off x="0" y="0"/>
              <a:ext cx="2814638" cy="6858000"/>
            </a:xfrm>
            <a:custGeom>
              <a:rect b="b" l="l" r="r" t="t"/>
              <a:pathLst>
                <a:path extrusionOk="0" h="4320" w="1773">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lt2"/>
            </a:solidFill>
            <a:ln>
              <a:noFill/>
            </a:ln>
          </p:spPr>
        </p:sp>
        <p:sp>
          <p:nvSpPr>
            <p:cNvPr id="40" name="Google Shape;40;p16" title="left scallop inline"/>
            <p:cNvSpPr/>
            <p:nvPr/>
          </p:nvSpPr>
          <p:spPr>
            <a:xfrm>
              <a:off x="874382" y="0"/>
              <a:ext cx="1646238" cy="6858000"/>
            </a:xfrm>
            <a:custGeom>
              <a:rect b="b" l="l" r="r" t="t"/>
              <a:pathLst>
                <a:path extrusionOk="0" h="4320" w="1037">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a:noFill/>
            </a:ln>
          </p:spPr>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1" name="Shape 41"/>
        <p:cNvGrpSpPr/>
        <p:nvPr/>
      </p:nvGrpSpPr>
      <p:grpSpPr>
        <a:xfrm>
          <a:off x="0" y="0"/>
          <a:ext cx="0" cy="0"/>
          <a:chOff x="0" y="0"/>
          <a:chExt cx="0" cy="0"/>
        </a:xfrm>
      </p:grpSpPr>
      <p:sp>
        <p:nvSpPr>
          <p:cNvPr id="42" name="Google Shape;42;p17"/>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7"/>
          <p:cNvSpPr txBox="1"/>
          <p:nvPr>
            <p:ph idx="1" type="body"/>
          </p:nvPr>
        </p:nvSpPr>
        <p:spPr>
          <a:xfrm>
            <a:off x="1257300" y="2286000"/>
            <a:ext cx="4800600" cy="36195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44" name="Google Shape;44;p17"/>
          <p:cNvSpPr txBox="1"/>
          <p:nvPr>
            <p:ph idx="2" type="body"/>
          </p:nvPr>
        </p:nvSpPr>
        <p:spPr>
          <a:xfrm>
            <a:off x="6647796" y="2286000"/>
            <a:ext cx="4800600" cy="36195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45" name="Google Shape;45;p17"/>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7"/>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8" name="Shape 48"/>
        <p:cNvGrpSpPr/>
        <p:nvPr/>
      </p:nvGrpSpPr>
      <p:grpSpPr>
        <a:xfrm>
          <a:off x="0" y="0"/>
          <a:ext cx="0" cy="0"/>
          <a:chOff x="0" y="0"/>
          <a:chExt cx="0" cy="0"/>
        </a:xfrm>
      </p:grpSpPr>
      <p:sp>
        <p:nvSpPr>
          <p:cNvPr id="49" name="Google Shape;49;p18"/>
          <p:cNvSpPr txBox="1"/>
          <p:nvPr>
            <p:ph type="title"/>
          </p:nvPr>
        </p:nvSpPr>
        <p:spPr>
          <a:xfrm>
            <a:off x="1252728" y="381000"/>
            <a:ext cx="10172700" cy="149351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8"/>
          <p:cNvSpPr txBox="1"/>
          <p:nvPr>
            <p:ph idx="1" type="body"/>
          </p:nvPr>
        </p:nvSpPr>
        <p:spPr>
          <a:xfrm>
            <a:off x="1251678" y="2199633"/>
            <a:ext cx="4800600" cy="63252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00"/>
              </a:spcBef>
              <a:spcAft>
                <a:spcPts val="0"/>
              </a:spcAft>
              <a:buSzPts val="1900"/>
              <a:buNone/>
              <a:defRPr b="1" sz="1900" cap="none">
                <a:solidFill>
                  <a:schemeClr val="dk2"/>
                </a:solidFill>
              </a:defRPr>
            </a:lvl1pPr>
            <a:lvl2pPr indent="-228600" lvl="1" marL="914400" algn="l">
              <a:lnSpc>
                <a:spcPct val="110000"/>
              </a:lnSpc>
              <a:spcBef>
                <a:spcPts val="700"/>
              </a:spcBef>
              <a:spcAft>
                <a:spcPts val="0"/>
              </a:spcAft>
              <a:buSzPts val="1900"/>
              <a:buNone/>
              <a:defRPr b="1" sz="1900"/>
            </a:lvl2pPr>
            <a:lvl3pPr indent="-228600" lvl="2" marL="1371600" algn="l">
              <a:lnSpc>
                <a:spcPct val="110000"/>
              </a:lnSpc>
              <a:spcBef>
                <a:spcPts val="700"/>
              </a:spcBef>
              <a:spcAft>
                <a:spcPts val="0"/>
              </a:spcAft>
              <a:buSzPts val="1800"/>
              <a:buNone/>
              <a:defRPr b="1" sz="1800"/>
            </a:lvl3pPr>
            <a:lvl4pPr indent="-228600" lvl="3" marL="1828800" algn="l">
              <a:lnSpc>
                <a:spcPct val="110000"/>
              </a:lnSpc>
              <a:spcBef>
                <a:spcPts val="700"/>
              </a:spcBef>
              <a:spcAft>
                <a:spcPts val="0"/>
              </a:spcAft>
              <a:buSzPts val="1600"/>
              <a:buNone/>
              <a:defRPr b="1" sz="1600"/>
            </a:lvl4pPr>
            <a:lvl5pPr indent="-228600" lvl="4" marL="2286000" algn="l">
              <a:lnSpc>
                <a:spcPct val="110000"/>
              </a:lnSpc>
              <a:spcBef>
                <a:spcPts val="700"/>
              </a:spcBef>
              <a:spcAft>
                <a:spcPts val="0"/>
              </a:spcAft>
              <a:buSzPts val="1600"/>
              <a:buNone/>
              <a:defRPr b="1" sz="1600"/>
            </a:lvl5pPr>
            <a:lvl6pPr indent="-228600" lvl="5" marL="2743200" algn="l">
              <a:lnSpc>
                <a:spcPct val="110000"/>
              </a:lnSpc>
              <a:spcBef>
                <a:spcPts val="700"/>
              </a:spcBef>
              <a:spcAft>
                <a:spcPts val="0"/>
              </a:spcAft>
              <a:buSzPts val="1600"/>
              <a:buNone/>
              <a:defRPr b="1" sz="1600"/>
            </a:lvl6pPr>
            <a:lvl7pPr indent="-228600" lvl="6" marL="3200400" algn="l">
              <a:lnSpc>
                <a:spcPct val="110000"/>
              </a:lnSpc>
              <a:spcBef>
                <a:spcPts val="700"/>
              </a:spcBef>
              <a:spcAft>
                <a:spcPts val="0"/>
              </a:spcAft>
              <a:buSzPts val="1600"/>
              <a:buNone/>
              <a:defRPr b="1" sz="1600"/>
            </a:lvl7pPr>
            <a:lvl8pPr indent="-228600" lvl="7" marL="3657600" algn="l">
              <a:lnSpc>
                <a:spcPct val="110000"/>
              </a:lnSpc>
              <a:spcBef>
                <a:spcPts val="700"/>
              </a:spcBef>
              <a:spcAft>
                <a:spcPts val="0"/>
              </a:spcAft>
              <a:buSzPts val="1600"/>
              <a:buNone/>
              <a:defRPr b="1" sz="1600"/>
            </a:lvl8pPr>
            <a:lvl9pPr indent="-228600" lvl="8" marL="4114800" algn="l">
              <a:lnSpc>
                <a:spcPct val="110000"/>
              </a:lnSpc>
              <a:spcBef>
                <a:spcPts val="700"/>
              </a:spcBef>
              <a:spcAft>
                <a:spcPts val="0"/>
              </a:spcAft>
              <a:buSzPts val="1600"/>
              <a:buNone/>
              <a:defRPr b="1" sz="1600"/>
            </a:lvl9pPr>
          </a:lstStyle>
          <a:p/>
        </p:txBody>
      </p:sp>
      <p:sp>
        <p:nvSpPr>
          <p:cNvPr id="51" name="Google Shape;51;p18"/>
          <p:cNvSpPr txBox="1"/>
          <p:nvPr>
            <p:ph idx="2" type="body"/>
          </p:nvPr>
        </p:nvSpPr>
        <p:spPr>
          <a:xfrm>
            <a:off x="1257300" y="2909102"/>
            <a:ext cx="4800600" cy="299639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52" name="Google Shape;52;p18"/>
          <p:cNvSpPr txBox="1"/>
          <p:nvPr>
            <p:ph idx="3" type="body"/>
          </p:nvPr>
        </p:nvSpPr>
        <p:spPr>
          <a:xfrm>
            <a:off x="6633864" y="2199633"/>
            <a:ext cx="4800600" cy="63252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00"/>
              </a:spcBef>
              <a:spcAft>
                <a:spcPts val="0"/>
              </a:spcAft>
              <a:buSzPts val="1900"/>
              <a:buNone/>
              <a:defRPr b="1" sz="1900" cap="none">
                <a:solidFill>
                  <a:schemeClr val="dk2"/>
                </a:solidFill>
              </a:defRPr>
            </a:lvl1pPr>
            <a:lvl2pPr indent="-228600" lvl="1" marL="914400" algn="l">
              <a:lnSpc>
                <a:spcPct val="110000"/>
              </a:lnSpc>
              <a:spcBef>
                <a:spcPts val="700"/>
              </a:spcBef>
              <a:spcAft>
                <a:spcPts val="0"/>
              </a:spcAft>
              <a:buSzPts val="1900"/>
              <a:buNone/>
              <a:defRPr b="1" sz="1900"/>
            </a:lvl2pPr>
            <a:lvl3pPr indent="-228600" lvl="2" marL="1371600" algn="l">
              <a:lnSpc>
                <a:spcPct val="110000"/>
              </a:lnSpc>
              <a:spcBef>
                <a:spcPts val="700"/>
              </a:spcBef>
              <a:spcAft>
                <a:spcPts val="0"/>
              </a:spcAft>
              <a:buSzPts val="1800"/>
              <a:buNone/>
              <a:defRPr b="1" sz="1800"/>
            </a:lvl3pPr>
            <a:lvl4pPr indent="-228600" lvl="3" marL="1828800" algn="l">
              <a:lnSpc>
                <a:spcPct val="110000"/>
              </a:lnSpc>
              <a:spcBef>
                <a:spcPts val="700"/>
              </a:spcBef>
              <a:spcAft>
                <a:spcPts val="0"/>
              </a:spcAft>
              <a:buSzPts val="1600"/>
              <a:buNone/>
              <a:defRPr b="1" sz="1600"/>
            </a:lvl4pPr>
            <a:lvl5pPr indent="-228600" lvl="4" marL="2286000" algn="l">
              <a:lnSpc>
                <a:spcPct val="110000"/>
              </a:lnSpc>
              <a:spcBef>
                <a:spcPts val="700"/>
              </a:spcBef>
              <a:spcAft>
                <a:spcPts val="0"/>
              </a:spcAft>
              <a:buSzPts val="1600"/>
              <a:buNone/>
              <a:defRPr b="1" sz="1600"/>
            </a:lvl5pPr>
            <a:lvl6pPr indent="-228600" lvl="5" marL="2743200" algn="l">
              <a:lnSpc>
                <a:spcPct val="110000"/>
              </a:lnSpc>
              <a:spcBef>
                <a:spcPts val="700"/>
              </a:spcBef>
              <a:spcAft>
                <a:spcPts val="0"/>
              </a:spcAft>
              <a:buSzPts val="1600"/>
              <a:buNone/>
              <a:defRPr b="1" sz="1600"/>
            </a:lvl6pPr>
            <a:lvl7pPr indent="-228600" lvl="6" marL="3200400" algn="l">
              <a:lnSpc>
                <a:spcPct val="110000"/>
              </a:lnSpc>
              <a:spcBef>
                <a:spcPts val="700"/>
              </a:spcBef>
              <a:spcAft>
                <a:spcPts val="0"/>
              </a:spcAft>
              <a:buSzPts val="1600"/>
              <a:buNone/>
              <a:defRPr b="1" sz="1600"/>
            </a:lvl7pPr>
            <a:lvl8pPr indent="-228600" lvl="7" marL="3657600" algn="l">
              <a:lnSpc>
                <a:spcPct val="110000"/>
              </a:lnSpc>
              <a:spcBef>
                <a:spcPts val="700"/>
              </a:spcBef>
              <a:spcAft>
                <a:spcPts val="0"/>
              </a:spcAft>
              <a:buSzPts val="1600"/>
              <a:buNone/>
              <a:defRPr b="1" sz="1600"/>
            </a:lvl8pPr>
            <a:lvl9pPr indent="-228600" lvl="8" marL="4114800" algn="l">
              <a:lnSpc>
                <a:spcPct val="110000"/>
              </a:lnSpc>
              <a:spcBef>
                <a:spcPts val="700"/>
              </a:spcBef>
              <a:spcAft>
                <a:spcPts val="0"/>
              </a:spcAft>
              <a:buSzPts val="1600"/>
              <a:buNone/>
              <a:defRPr b="1" sz="1600"/>
            </a:lvl9pPr>
          </a:lstStyle>
          <a:p/>
        </p:txBody>
      </p:sp>
      <p:sp>
        <p:nvSpPr>
          <p:cNvPr id="53" name="Google Shape;53;p18"/>
          <p:cNvSpPr txBox="1"/>
          <p:nvPr>
            <p:ph idx="4" type="body"/>
          </p:nvPr>
        </p:nvSpPr>
        <p:spPr>
          <a:xfrm>
            <a:off x="6633864" y="2909102"/>
            <a:ext cx="4800600" cy="299639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54" name="Google Shape;54;p18"/>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8"/>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8"/>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9"/>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61" name="Shape 61"/>
        <p:cNvGrpSpPr/>
        <p:nvPr/>
      </p:nvGrpSpPr>
      <p:grpSpPr>
        <a:xfrm>
          <a:off x="0" y="0"/>
          <a:ext cx="0" cy="0"/>
          <a:chOff x="0" y="0"/>
          <a:chExt cx="0" cy="0"/>
        </a:xfrm>
      </p:grpSpPr>
      <p:sp>
        <p:nvSpPr>
          <p:cNvPr id="62" name="Google Shape;62;p20" title="right scallop background shape"/>
          <p:cNvSpPr/>
          <p:nvPr/>
        </p:nvSpPr>
        <p:spPr>
          <a:xfrm>
            <a:off x="7389812" y="0"/>
            <a:ext cx="4802188" cy="6858000"/>
          </a:xfrm>
          <a:custGeom>
            <a:rect b="b" l="l" r="r" t="t"/>
            <a:pathLst>
              <a:path extrusionOk="0" h="4320" w="3025">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63" name="Google Shape;63;p20"/>
          <p:cNvSpPr txBox="1"/>
          <p:nvPr>
            <p:ph type="title"/>
          </p:nvPr>
        </p:nvSpPr>
        <p:spPr>
          <a:xfrm>
            <a:off x="8337884" y="457199"/>
            <a:ext cx="3092115" cy="119667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1900"/>
              <a:buFont typeface="Gill Sans"/>
              <a:buNone/>
              <a:defRPr b="1" i="0" sz="1900" cap="none">
                <a:solidFill>
                  <a:schemeClr val="accent1"/>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0"/>
          <p:cNvSpPr txBox="1"/>
          <p:nvPr>
            <p:ph idx="1" type="body"/>
          </p:nvPr>
        </p:nvSpPr>
        <p:spPr>
          <a:xfrm>
            <a:off x="765051" y="920377"/>
            <a:ext cx="6158418" cy="4985124"/>
          </a:xfrm>
          <a:prstGeom prst="rect">
            <a:avLst/>
          </a:prstGeom>
          <a:noFill/>
          <a:ln>
            <a:noFill/>
          </a:ln>
        </p:spPr>
        <p:txBody>
          <a:bodyPr anchorCtr="0" anchor="t" bIns="45700" lIns="91425" spcFirstLastPara="1" rIns="91425" wrap="square" tIns="45700">
            <a:normAutofit/>
          </a:bodyPr>
          <a:lstStyle>
            <a:lvl1pPr indent="-431800" lvl="0" marL="457200" algn="l">
              <a:lnSpc>
                <a:spcPct val="110000"/>
              </a:lnSpc>
              <a:spcBef>
                <a:spcPts val="700"/>
              </a:spcBef>
              <a:spcAft>
                <a:spcPts val="0"/>
              </a:spcAft>
              <a:buSzPts val="3200"/>
              <a:buChar char="•"/>
              <a:defRPr sz="3200"/>
            </a:lvl1pPr>
            <a:lvl2pPr indent="-406400" lvl="1" marL="914400" algn="l">
              <a:lnSpc>
                <a:spcPct val="110000"/>
              </a:lnSpc>
              <a:spcBef>
                <a:spcPts val="700"/>
              </a:spcBef>
              <a:spcAft>
                <a:spcPts val="0"/>
              </a:spcAft>
              <a:buSzPts val="2800"/>
              <a:buChar char="–"/>
              <a:defRPr sz="2800"/>
            </a:lvl2pPr>
            <a:lvl3pPr indent="-381000" lvl="2" marL="1371600" algn="l">
              <a:lnSpc>
                <a:spcPct val="110000"/>
              </a:lnSpc>
              <a:spcBef>
                <a:spcPts val="700"/>
              </a:spcBef>
              <a:spcAft>
                <a:spcPts val="0"/>
              </a:spcAft>
              <a:buSzPts val="2400"/>
              <a:buChar char="•"/>
              <a:defRPr sz="2400"/>
            </a:lvl3pPr>
            <a:lvl4pPr indent="-355600" lvl="3" marL="1828800" algn="l">
              <a:lnSpc>
                <a:spcPct val="110000"/>
              </a:lnSpc>
              <a:spcBef>
                <a:spcPts val="700"/>
              </a:spcBef>
              <a:spcAft>
                <a:spcPts val="0"/>
              </a:spcAft>
              <a:buSzPts val="2000"/>
              <a:buChar char="–"/>
              <a:defRPr sz="2000"/>
            </a:lvl4pPr>
            <a:lvl5pPr indent="-355600" lvl="4" marL="2286000" algn="l">
              <a:lnSpc>
                <a:spcPct val="110000"/>
              </a:lnSpc>
              <a:spcBef>
                <a:spcPts val="700"/>
              </a:spcBef>
              <a:spcAft>
                <a:spcPts val="0"/>
              </a:spcAft>
              <a:buSzPts val="2000"/>
              <a:buChar char="•"/>
              <a:defRPr sz="2000"/>
            </a:lvl5pPr>
            <a:lvl6pPr indent="-355600" lvl="5" marL="2743200" algn="l">
              <a:lnSpc>
                <a:spcPct val="110000"/>
              </a:lnSpc>
              <a:spcBef>
                <a:spcPts val="700"/>
              </a:spcBef>
              <a:spcAft>
                <a:spcPts val="0"/>
              </a:spcAft>
              <a:buSzPts val="2000"/>
              <a:buChar char="–"/>
              <a:defRPr sz="2000"/>
            </a:lvl6pPr>
            <a:lvl7pPr indent="-355600" lvl="6" marL="3200400" algn="l">
              <a:lnSpc>
                <a:spcPct val="110000"/>
              </a:lnSpc>
              <a:spcBef>
                <a:spcPts val="700"/>
              </a:spcBef>
              <a:spcAft>
                <a:spcPts val="0"/>
              </a:spcAft>
              <a:buSzPts val="2000"/>
              <a:buChar char="•"/>
              <a:defRPr sz="2000"/>
            </a:lvl7pPr>
            <a:lvl8pPr indent="-355600" lvl="7" marL="3657600" algn="l">
              <a:lnSpc>
                <a:spcPct val="110000"/>
              </a:lnSpc>
              <a:spcBef>
                <a:spcPts val="700"/>
              </a:spcBef>
              <a:spcAft>
                <a:spcPts val="0"/>
              </a:spcAft>
              <a:buSzPts val="2000"/>
              <a:buChar char="–"/>
              <a:defRPr sz="2000"/>
            </a:lvl8pPr>
            <a:lvl9pPr indent="-355600" lvl="8" marL="4114800" algn="l">
              <a:lnSpc>
                <a:spcPct val="110000"/>
              </a:lnSpc>
              <a:spcBef>
                <a:spcPts val="700"/>
              </a:spcBef>
              <a:spcAft>
                <a:spcPts val="0"/>
              </a:spcAft>
              <a:buSzPts val="2000"/>
              <a:buChar char="•"/>
              <a:defRPr sz="2000"/>
            </a:lvl9pPr>
          </a:lstStyle>
          <a:p/>
        </p:txBody>
      </p:sp>
      <p:sp>
        <p:nvSpPr>
          <p:cNvPr id="65" name="Google Shape;65;p20"/>
          <p:cNvSpPr txBox="1"/>
          <p:nvPr>
            <p:ph idx="2" type="body"/>
          </p:nvPr>
        </p:nvSpPr>
        <p:spPr>
          <a:xfrm>
            <a:off x="8337885" y="1741336"/>
            <a:ext cx="3092115" cy="416416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200"/>
              </a:spcBef>
              <a:spcAft>
                <a:spcPts val="0"/>
              </a:spcAft>
              <a:buSzPts val="1600"/>
              <a:buNone/>
              <a:defRPr sz="1600">
                <a:solidFill>
                  <a:schemeClr val="lt2"/>
                </a:solidFill>
              </a:defRPr>
            </a:lvl1pPr>
            <a:lvl2pPr indent="-228600" lvl="1" marL="914400" algn="l">
              <a:lnSpc>
                <a:spcPct val="110000"/>
              </a:lnSpc>
              <a:spcBef>
                <a:spcPts val="700"/>
              </a:spcBef>
              <a:spcAft>
                <a:spcPts val="0"/>
              </a:spcAft>
              <a:buSzPts val="1400"/>
              <a:buNone/>
              <a:defRPr sz="1400"/>
            </a:lvl2pPr>
            <a:lvl3pPr indent="-228600" lvl="2" marL="1371600" algn="l">
              <a:lnSpc>
                <a:spcPct val="110000"/>
              </a:lnSpc>
              <a:spcBef>
                <a:spcPts val="700"/>
              </a:spcBef>
              <a:spcAft>
                <a:spcPts val="0"/>
              </a:spcAft>
              <a:buSzPts val="1200"/>
              <a:buNone/>
              <a:defRPr sz="1200"/>
            </a:lvl3pPr>
            <a:lvl4pPr indent="-228600" lvl="3" marL="1828800" algn="l">
              <a:lnSpc>
                <a:spcPct val="110000"/>
              </a:lnSpc>
              <a:spcBef>
                <a:spcPts val="700"/>
              </a:spcBef>
              <a:spcAft>
                <a:spcPts val="0"/>
              </a:spcAft>
              <a:buSzPts val="1000"/>
              <a:buNone/>
              <a:defRPr sz="1000"/>
            </a:lvl4pPr>
            <a:lvl5pPr indent="-228600" lvl="4" marL="2286000" algn="l">
              <a:lnSpc>
                <a:spcPct val="110000"/>
              </a:lnSpc>
              <a:spcBef>
                <a:spcPts val="700"/>
              </a:spcBef>
              <a:spcAft>
                <a:spcPts val="0"/>
              </a:spcAft>
              <a:buSzPts val="1000"/>
              <a:buNone/>
              <a:defRPr sz="1000"/>
            </a:lvl5pPr>
            <a:lvl6pPr indent="-228600" lvl="5" marL="2743200" algn="l">
              <a:lnSpc>
                <a:spcPct val="110000"/>
              </a:lnSpc>
              <a:spcBef>
                <a:spcPts val="700"/>
              </a:spcBef>
              <a:spcAft>
                <a:spcPts val="0"/>
              </a:spcAft>
              <a:buSzPts val="1000"/>
              <a:buNone/>
              <a:defRPr sz="1000"/>
            </a:lvl6pPr>
            <a:lvl7pPr indent="-228600" lvl="6" marL="3200400" algn="l">
              <a:lnSpc>
                <a:spcPct val="110000"/>
              </a:lnSpc>
              <a:spcBef>
                <a:spcPts val="700"/>
              </a:spcBef>
              <a:spcAft>
                <a:spcPts val="0"/>
              </a:spcAft>
              <a:buSzPts val="1000"/>
              <a:buNone/>
              <a:defRPr sz="1000"/>
            </a:lvl7pPr>
            <a:lvl8pPr indent="-228600" lvl="7" marL="3657600" algn="l">
              <a:lnSpc>
                <a:spcPct val="110000"/>
              </a:lnSpc>
              <a:spcBef>
                <a:spcPts val="700"/>
              </a:spcBef>
              <a:spcAft>
                <a:spcPts val="0"/>
              </a:spcAft>
              <a:buSzPts val="1000"/>
              <a:buNone/>
              <a:defRPr sz="1000"/>
            </a:lvl8pPr>
            <a:lvl9pPr indent="-228600" lvl="8" marL="4114800" algn="l">
              <a:lnSpc>
                <a:spcPct val="110000"/>
              </a:lnSpc>
              <a:spcBef>
                <a:spcPts val="700"/>
              </a:spcBef>
              <a:spcAft>
                <a:spcPts val="0"/>
              </a:spcAft>
              <a:buSzPts val="1000"/>
              <a:buNone/>
              <a:defRPr sz="1000"/>
            </a:lvl9pPr>
          </a:lstStyle>
          <a:p/>
        </p:txBody>
      </p:sp>
      <p:sp>
        <p:nvSpPr>
          <p:cNvPr id="66" name="Google Shape;66;p20"/>
          <p:cNvSpPr txBox="1"/>
          <p:nvPr>
            <p:ph idx="10" type="dt"/>
          </p:nvPr>
        </p:nvSpPr>
        <p:spPr>
          <a:xfrm>
            <a:off x="765051" y="6375679"/>
            <a:ext cx="1233355"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1" type="ftr"/>
          </p:nvPr>
        </p:nvSpPr>
        <p:spPr>
          <a:xfrm>
            <a:off x="2103620" y="6375679"/>
            <a:ext cx="3482179"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0"/>
          <p:cNvSpPr txBox="1"/>
          <p:nvPr>
            <p:ph idx="12" type="sldNum"/>
          </p:nvPr>
        </p:nvSpPr>
        <p:spPr>
          <a:xfrm>
            <a:off x="5691014" y="6375679"/>
            <a:ext cx="1232456"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9" name="Google Shape;69;p20" title="left edge border"/>
          <p:cNvSpPr/>
          <p:nvPr/>
        </p:nvSpPr>
        <p:spPr>
          <a:xfrm>
            <a:off x="0"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70" name="Shape 70"/>
        <p:cNvGrpSpPr/>
        <p:nvPr/>
      </p:nvGrpSpPr>
      <p:grpSpPr>
        <a:xfrm>
          <a:off x="0" y="0"/>
          <a:ext cx="0" cy="0"/>
          <a:chOff x="0" y="0"/>
          <a:chExt cx="0" cy="0"/>
        </a:xfrm>
      </p:grpSpPr>
      <p:sp>
        <p:nvSpPr>
          <p:cNvPr id="71" name="Google Shape;71;p21"/>
          <p:cNvSpPr/>
          <p:nvPr>
            <p:ph idx="2" type="pic"/>
          </p:nvPr>
        </p:nvSpPr>
        <p:spPr>
          <a:xfrm>
            <a:off x="283464" y="0"/>
            <a:ext cx="7355585" cy="6857999"/>
          </a:xfrm>
          <a:prstGeom prst="rect">
            <a:avLst/>
          </a:prstGeom>
          <a:noFill/>
          <a:ln>
            <a:noFill/>
          </a:ln>
        </p:spPr>
        <p:txBody>
          <a:bodyPr anchorCtr="0" anchor="t" bIns="45700" lIns="91425" spcFirstLastPara="1" rIns="91425" wrap="square" tIns="45700">
            <a:normAutofit/>
          </a:bodyPr>
          <a:lstStyle>
            <a:lvl1pPr lvl="0" marR="0" rtl="0" algn="l">
              <a:lnSpc>
                <a:spcPct val="110000"/>
              </a:lnSpc>
              <a:spcBef>
                <a:spcPts val="700"/>
              </a:spcBef>
              <a:spcAft>
                <a:spcPts val="0"/>
              </a:spcAft>
              <a:buClr>
                <a:schemeClr val="dk2"/>
              </a:buClr>
              <a:buSzPts val="3200"/>
              <a:buFont typeface="Arial"/>
              <a:buNone/>
              <a:defRPr b="0" i="0" sz="3200" u="none" cap="none" strike="noStrike">
                <a:solidFill>
                  <a:srgbClr val="595959"/>
                </a:solidFill>
                <a:latin typeface="Gill Sans"/>
                <a:ea typeface="Gill Sans"/>
                <a:cs typeface="Gill Sans"/>
                <a:sym typeface="Gill Sans"/>
              </a:defRPr>
            </a:lvl1pPr>
            <a:lvl2pPr lvl="1" marR="0" rtl="0" algn="l">
              <a:lnSpc>
                <a:spcPct val="110000"/>
              </a:lnSpc>
              <a:spcBef>
                <a:spcPts val="700"/>
              </a:spcBef>
              <a:spcAft>
                <a:spcPts val="0"/>
              </a:spcAft>
              <a:buClr>
                <a:schemeClr val="dk2"/>
              </a:buClr>
              <a:buSzPts val="2800"/>
              <a:buFont typeface="Gill Sans"/>
              <a:buNone/>
              <a:defRPr b="0" i="0" sz="2800" u="none" cap="none" strike="noStrike">
                <a:solidFill>
                  <a:srgbClr val="595959"/>
                </a:solidFill>
                <a:latin typeface="Gill Sans"/>
                <a:ea typeface="Gill Sans"/>
                <a:cs typeface="Gill Sans"/>
                <a:sym typeface="Gill Sans"/>
              </a:defRPr>
            </a:lvl2pPr>
            <a:lvl3pPr lvl="2" marR="0" rtl="0" algn="l">
              <a:lnSpc>
                <a:spcPct val="110000"/>
              </a:lnSpc>
              <a:spcBef>
                <a:spcPts val="700"/>
              </a:spcBef>
              <a:spcAft>
                <a:spcPts val="0"/>
              </a:spcAft>
              <a:buClr>
                <a:schemeClr val="dk2"/>
              </a:buClr>
              <a:buSzPts val="2400"/>
              <a:buFont typeface="Arial"/>
              <a:buNone/>
              <a:defRPr b="0" i="0" sz="2400" u="none" cap="none" strike="noStrike">
                <a:solidFill>
                  <a:srgbClr val="595959"/>
                </a:solidFill>
                <a:latin typeface="Gill Sans"/>
                <a:ea typeface="Gill Sans"/>
                <a:cs typeface="Gill Sans"/>
                <a:sym typeface="Gill Sans"/>
              </a:defRPr>
            </a:lvl3pPr>
            <a:lvl4pPr lvl="3" marR="0" rtl="0" algn="l">
              <a:lnSpc>
                <a:spcPct val="110000"/>
              </a:lnSpc>
              <a:spcBef>
                <a:spcPts val="700"/>
              </a:spcBef>
              <a:spcAft>
                <a:spcPts val="0"/>
              </a:spcAft>
              <a:buClr>
                <a:schemeClr val="dk2"/>
              </a:buClr>
              <a:buSzPts val="2000"/>
              <a:buFont typeface="Gill Sans"/>
              <a:buNone/>
              <a:defRPr b="0" i="0" sz="2000" u="none" cap="none" strike="noStrike">
                <a:solidFill>
                  <a:srgbClr val="595959"/>
                </a:solidFill>
                <a:latin typeface="Gill Sans"/>
                <a:ea typeface="Gill Sans"/>
                <a:cs typeface="Gill Sans"/>
                <a:sym typeface="Gill Sans"/>
              </a:defRPr>
            </a:lvl4pPr>
            <a:lvl5pPr lvl="4" marR="0" rtl="0" algn="l">
              <a:lnSpc>
                <a:spcPct val="110000"/>
              </a:lnSpc>
              <a:spcBef>
                <a:spcPts val="700"/>
              </a:spcBef>
              <a:spcAft>
                <a:spcPts val="0"/>
              </a:spcAft>
              <a:buClr>
                <a:schemeClr val="dk2"/>
              </a:buClr>
              <a:buSzPts val="2000"/>
              <a:buFont typeface="Arial"/>
              <a:buNone/>
              <a:defRPr b="0" i="0" sz="2000" u="none" cap="none" strike="noStrike">
                <a:solidFill>
                  <a:srgbClr val="595959"/>
                </a:solidFill>
                <a:latin typeface="Gill Sans"/>
                <a:ea typeface="Gill Sans"/>
                <a:cs typeface="Gill Sans"/>
                <a:sym typeface="Gill Sans"/>
              </a:defRPr>
            </a:lvl5pPr>
            <a:lvl6pPr lvl="5" marR="0" rtl="0" algn="l">
              <a:lnSpc>
                <a:spcPct val="110000"/>
              </a:lnSpc>
              <a:spcBef>
                <a:spcPts val="700"/>
              </a:spcBef>
              <a:spcAft>
                <a:spcPts val="0"/>
              </a:spcAft>
              <a:buClr>
                <a:schemeClr val="dk2"/>
              </a:buClr>
              <a:buSzPts val="2000"/>
              <a:buFont typeface="Gill Sans"/>
              <a:buNone/>
              <a:defRPr b="0" i="0" sz="2000" u="none" cap="none" strike="noStrike">
                <a:solidFill>
                  <a:srgbClr val="595959"/>
                </a:solidFill>
                <a:latin typeface="Gill Sans"/>
                <a:ea typeface="Gill Sans"/>
                <a:cs typeface="Gill Sans"/>
                <a:sym typeface="Gill Sans"/>
              </a:defRPr>
            </a:lvl6pPr>
            <a:lvl7pPr lvl="6" marR="0" rtl="0" algn="l">
              <a:lnSpc>
                <a:spcPct val="110000"/>
              </a:lnSpc>
              <a:spcBef>
                <a:spcPts val="700"/>
              </a:spcBef>
              <a:spcAft>
                <a:spcPts val="0"/>
              </a:spcAft>
              <a:buClr>
                <a:schemeClr val="dk2"/>
              </a:buClr>
              <a:buSzPts val="2000"/>
              <a:buFont typeface="Arial"/>
              <a:buNone/>
              <a:defRPr b="0" i="0" sz="2000" u="none" cap="none" strike="noStrike">
                <a:solidFill>
                  <a:srgbClr val="595959"/>
                </a:solidFill>
                <a:latin typeface="Gill Sans"/>
                <a:ea typeface="Gill Sans"/>
                <a:cs typeface="Gill Sans"/>
                <a:sym typeface="Gill Sans"/>
              </a:defRPr>
            </a:lvl7pPr>
            <a:lvl8pPr lvl="7" marR="0" rtl="0" algn="l">
              <a:lnSpc>
                <a:spcPct val="110000"/>
              </a:lnSpc>
              <a:spcBef>
                <a:spcPts val="700"/>
              </a:spcBef>
              <a:spcAft>
                <a:spcPts val="0"/>
              </a:spcAft>
              <a:buClr>
                <a:schemeClr val="dk2"/>
              </a:buClr>
              <a:buSzPts val="2000"/>
              <a:buFont typeface="Gill Sans"/>
              <a:buNone/>
              <a:defRPr b="0" i="0" sz="2000" u="none" cap="none" strike="noStrike">
                <a:solidFill>
                  <a:srgbClr val="595959"/>
                </a:solidFill>
                <a:latin typeface="Gill Sans"/>
                <a:ea typeface="Gill Sans"/>
                <a:cs typeface="Gill Sans"/>
                <a:sym typeface="Gill Sans"/>
              </a:defRPr>
            </a:lvl8pPr>
            <a:lvl9pPr lvl="8" marR="0" rtl="0" algn="l">
              <a:lnSpc>
                <a:spcPct val="110000"/>
              </a:lnSpc>
              <a:spcBef>
                <a:spcPts val="700"/>
              </a:spcBef>
              <a:spcAft>
                <a:spcPts val="0"/>
              </a:spcAft>
              <a:buClr>
                <a:schemeClr val="dk2"/>
              </a:buClr>
              <a:buSzPts val="2000"/>
              <a:buFont typeface="Arial"/>
              <a:buNone/>
              <a:defRPr b="0" i="0" sz="2000" u="none" cap="none" strike="noStrike">
                <a:solidFill>
                  <a:srgbClr val="595959"/>
                </a:solidFill>
                <a:latin typeface="Gill Sans"/>
                <a:ea typeface="Gill Sans"/>
                <a:cs typeface="Gill Sans"/>
                <a:sym typeface="Gill Sans"/>
              </a:defRPr>
            </a:lvl9pPr>
          </a:lstStyle>
          <a:p/>
        </p:txBody>
      </p:sp>
      <p:sp>
        <p:nvSpPr>
          <p:cNvPr id="72" name="Google Shape;72;p21" title="right scallop background shape"/>
          <p:cNvSpPr/>
          <p:nvPr/>
        </p:nvSpPr>
        <p:spPr>
          <a:xfrm>
            <a:off x="7389812" y="0"/>
            <a:ext cx="4802188" cy="6858000"/>
          </a:xfrm>
          <a:custGeom>
            <a:rect b="b" l="l" r="r" t="t"/>
            <a:pathLst>
              <a:path extrusionOk="0" h="4320" w="3025">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73" name="Google Shape;73;p21" title="left edge border"/>
          <p:cNvSpPr/>
          <p:nvPr/>
        </p:nvSpPr>
        <p:spPr>
          <a:xfrm>
            <a:off x="0"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1"/>
          <p:cNvSpPr txBox="1"/>
          <p:nvPr>
            <p:ph type="title"/>
          </p:nvPr>
        </p:nvSpPr>
        <p:spPr>
          <a:xfrm>
            <a:off x="8337883" y="457200"/>
            <a:ext cx="3092117" cy="119667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1900"/>
              <a:buFont typeface="Gill Sans"/>
              <a:buNone/>
              <a:defRPr b="1" i="0" sz="1900">
                <a:solidFill>
                  <a:schemeClr val="accent1"/>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1"/>
          <p:cNvSpPr txBox="1"/>
          <p:nvPr>
            <p:ph idx="1" type="body"/>
          </p:nvPr>
        </p:nvSpPr>
        <p:spPr>
          <a:xfrm>
            <a:off x="8337883" y="1741336"/>
            <a:ext cx="3092117" cy="416416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200"/>
              </a:spcBef>
              <a:spcAft>
                <a:spcPts val="0"/>
              </a:spcAft>
              <a:buSzPts val="1600"/>
              <a:buNone/>
              <a:defRPr sz="1600">
                <a:solidFill>
                  <a:schemeClr val="lt2"/>
                </a:solidFill>
              </a:defRPr>
            </a:lvl1pPr>
            <a:lvl2pPr indent="-228600" lvl="1" marL="914400" algn="l">
              <a:lnSpc>
                <a:spcPct val="110000"/>
              </a:lnSpc>
              <a:spcBef>
                <a:spcPts val="700"/>
              </a:spcBef>
              <a:spcAft>
                <a:spcPts val="0"/>
              </a:spcAft>
              <a:buSzPts val="1400"/>
              <a:buNone/>
              <a:defRPr sz="1400"/>
            </a:lvl2pPr>
            <a:lvl3pPr indent="-228600" lvl="2" marL="1371600" algn="l">
              <a:lnSpc>
                <a:spcPct val="110000"/>
              </a:lnSpc>
              <a:spcBef>
                <a:spcPts val="700"/>
              </a:spcBef>
              <a:spcAft>
                <a:spcPts val="0"/>
              </a:spcAft>
              <a:buSzPts val="1200"/>
              <a:buNone/>
              <a:defRPr sz="1200"/>
            </a:lvl3pPr>
            <a:lvl4pPr indent="-228600" lvl="3" marL="1828800" algn="l">
              <a:lnSpc>
                <a:spcPct val="110000"/>
              </a:lnSpc>
              <a:spcBef>
                <a:spcPts val="700"/>
              </a:spcBef>
              <a:spcAft>
                <a:spcPts val="0"/>
              </a:spcAft>
              <a:buSzPts val="1000"/>
              <a:buNone/>
              <a:defRPr sz="1000"/>
            </a:lvl4pPr>
            <a:lvl5pPr indent="-228600" lvl="4" marL="2286000" algn="l">
              <a:lnSpc>
                <a:spcPct val="110000"/>
              </a:lnSpc>
              <a:spcBef>
                <a:spcPts val="700"/>
              </a:spcBef>
              <a:spcAft>
                <a:spcPts val="0"/>
              </a:spcAft>
              <a:buSzPts val="1000"/>
              <a:buNone/>
              <a:defRPr sz="1000"/>
            </a:lvl5pPr>
            <a:lvl6pPr indent="-228600" lvl="5" marL="2743200" algn="l">
              <a:lnSpc>
                <a:spcPct val="110000"/>
              </a:lnSpc>
              <a:spcBef>
                <a:spcPts val="700"/>
              </a:spcBef>
              <a:spcAft>
                <a:spcPts val="0"/>
              </a:spcAft>
              <a:buSzPts val="1000"/>
              <a:buNone/>
              <a:defRPr sz="1000"/>
            </a:lvl6pPr>
            <a:lvl7pPr indent="-228600" lvl="6" marL="3200400" algn="l">
              <a:lnSpc>
                <a:spcPct val="110000"/>
              </a:lnSpc>
              <a:spcBef>
                <a:spcPts val="700"/>
              </a:spcBef>
              <a:spcAft>
                <a:spcPts val="0"/>
              </a:spcAft>
              <a:buSzPts val="1000"/>
              <a:buNone/>
              <a:defRPr sz="1000"/>
            </a:lvl7pPr>
            <a:lvl8pPr indent="-228600" lvl="7" marL="3657600" algn="l">
              <a:lnSpc>
                <a:spcPct val="110000"/>
              </a:lnSpc>
              <a:spcBef>
                <a:spcPts val="700"/>
              </a:spcBef>
              <a:spcAft>
                <a:spcPts val="0"/>
              </a:spcAft>
              <a:buSzPts val="1000"/>
              <a:buNone/>
              <a:defRPr sz="1000"/>
            </a:lvl8pPr>
            <a:lvl9pPr indent="-228600" lvl="8" marL="4114800" algn="l">
              <a:lnSpc>
                <a:spcPct val="110000"/>
              </a:lnSpc>
              <a:spcBef>
                <a:spcPts val="700"/>
              </a:spcBef>
              <a:spcAft>
                <a:spcPts val="0"/>
              </a:spcAft>
              <a:buSzPts val="1000"/>
              <a:buNone/>
              <a:defRPr sz="1000"/>
            </a:lvl9pPr>
          </a:lstStyle>
          <a:p/>
        </p:txBody>
      </p:sp>
      <p:sp>
        <p:nvSpPr>
          <p:cNvPr id="76" name="Google Shape;76;p21"/>
          <p:cNvSpPr txBox="1"/>
          <p:nvPr>
            <p:ph idx="10" type="dt"/>
          </p:nvPr>
        </p:nvSpPr>
        <p:spPr>
          <a:xfrm>
            <a:off x="765950" y="6375679"/>
            <a:ext cx="1232456"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1"/>
          <p:cNvSpPr txBox="1"/>
          <p:nvPr>
            <p:ph idx="11" type="ftr"/>
          </p:nvPr>
        </p:nvSpPr>
        <p:spPr>
          <a:xfrm>
            <a:off x="2103621" y="6375679"/>
            <a:ext cx="3482178"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2" type="sldNum"/>
          </p:nvPr>
        </p:nvSpPr>
        <p:spPr>
          <a:xfrm>
            <a:off x="5687568" y="6375679"/>
            <a:ext cx="1234440"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2"/>
              </a:buClr>
              <a:buSzPts val="5100"/>
              <a:buFont typeface="Impact"/>
              <a:buNone/>
              <a:defRPr b="0" i="0" sz="5100" u="none" cap="none" strike="noStrike">
                <a:solidFill>
                  <a:schemeClr val="dk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2"/>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10000"/>
              </a:lnSpc>
              <a:spcBef>
                <a:spcPts val="700"/>
              </a:spcBef>
              <a:spcAft>
                <a:spcPts val="0"/>
              </a:spcAft>
              <a:buClr>
                <a:schemeClr val="dk2"/>
              </a:buClr>
              <a:buSzPts val="2000"/>
              <a:buFont typeface="Arial"/>
              <a:buChar char="•"/>
              <a:defRPr b="0" i="0" sz="2000" u="none" cap="none" strike="noStrike">
                <a:solidFill>
                  <a:srgbClr val="595959"/>
                </a:solidFill>
                <a:latin typeface="Gill Sans"/>
                <a:ea typeface="Gill Sans"/>
                <a:cs typeface="Gill Sans"/>
                <a:sym typeface="Gill Sans"/>
              </a:defRPr>
            </a:lvl1pPr>
            <a:lvl2pPr indent="-342900" lvl="1" marL="914400" marR="0" rtl="0" algn="l">
              <a:lnSpc>
                <a:spcPct val="110000"/>
              </a:lnSpc>
              <a:spcBef>
                <a:spcPts val="700"/>
              </a:spcBef>
              <a:spcAft>
                <a:spcPts val="0"/>
              </a:spcAft>
              <a:buClr>
                <a:schemeClr val="dk2"/>
              </a:buClr>
              <a:buSzPts val="1800"/>
              <a:buFont typeface="Gill Sans"/>
              <a:buChar char="–"/>
              <a:defRPr b="0" i="0" sz="1800" u="none" cap="none" strike="noStrike">
                <a:solidFill>
                  <a:srgbClr val="595959"/>
                </a:solidFill>
                <a:latin typeface="Gill Sans"/>
                <a:ea typeface="Gill Sans"/>
                <a:cs typeface="Gill Sans"/>
                <a:sym typeface="Gill Sans"/>
              </a:defRPr>
            </a:lvl2pPr>
            <a:lvl3pPr indent="-330200" lvl="2" marL="1371600" marR="0" rtl="0" algn="l">
              <a:lnSpc>
                <a:spcPct val="110000"/>
              </a:lnSpc>
              <a:spcBef>
                <a:spcPts val="700"/>
              </a:spcBef>
              <a:spcAft>
                <a:spcPts val="0"/>
              </a:spcAft>
              <a:buClr>
                <a:schemeClr val="dk2"/>
              </a:buClr>
              <a:buSzPts val="1600"/>
              <a:buFont typeface="Arial"/>
              <a:buChar char="•"/>
              <a:defRPr b="0" i="0" sz="1600" u="none" cap="none" strike="noStrike">
                <a:solidFill>
                  <a:srgbClr val="595959"/>
                </a:solidFill>
                <a:latin typeface="Gill Sans"/>
                <a:ea typeface="Gill Sans"/>
                <a:cs typeface="Gill Sans"/>
                <a:sym typeface="Gill Sans"/>
              </a:defRPr>
            </a:lvl3pPr>
            <a:lvl4pPr indent="-317500" lvl="3" marL="1828800" marR="0" rtl="0" algn="l">
              <a:lnSpc>
                <a:spcPct val="110000"/>
              </a:lnSpc>
              <a:spcBef>
                <a:spcPts val="700"/>
              </a:spcBef>
              <a:spcAft>
                <a:spcPts val="0"/>
              </a:spcAft>
              <a:buClr>
                <a:schemeClr val="dk2"/>
              </a:buClr>
              <a:buSzPts val="1400"/>
              <a:buFont typeface="Gill Sans"/>
              <a:buChar char="–"/>
              <a:defRPr b="0" i="0" sz="1400" u="none" cap="none" strike="noStrike">
                <a:solidFill>
                  <a:srgbClr val="595959"/>
                </a:solidFill>
                <a:latin typeface="Gill Sans"/>
                <a:ea typeface="Gill Sans"/>
                <a:cs typeface="Gill Sans"/>
                <a:sym typeface="Gill Sans"/>
              </a:defRPr>
            </a:lvl4pPr>
            <a:lvl5pPr indent="-317500" lvl="4" marL="22860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Gill Sans"/>
                <a:ea typeface="Gill Sans"/>
                <a:cs typeface="Gill Sans"/>
                <a:sym typeface="Gill Sans"/>
              </a:defRPr>
            </a:lvl5pPr>
            <a:lvl6pPr indent="-317500" lvl="5" marL="2743200" marR="0" rtl="0" algn="l">
              <a:lnSpc>
                <a:spcPct val="110000"/>
              </a:lnSpc>
              <a:spcBef>
                <a:spcPts val="700"/>
              </a:spcBef>
              <a:spcAft>
                <a:spcPts val="0"/>
              </a:spcAft>
              <a:buClr>
                <a:schemeClr val="dk2"/>
              </a:buClr>
              <a:buSzPts val="1400"/>
              <a:buFont typeface="Gill Sans"/>
              <a:buChar char="–"/>
              <a:defRPr b="0" i="0" sz="1400" u="none" cap="none" strike="noStrike">
                <a:solidFill>
                  <a:srgbClr val="595959"/>
                </a:solidFill>
                <a:latin typeface="Gill Sans"/>
                <a:ea typeface="Gill Sans"/>
                <a:cs typeface="Gill Sans"/>
                <a:sym typeface="Gill Sans"/>
              </a:defRPr>
            </a:lvl6pPr>
            <a:lvl7pPr indent="-317500" lvl="6" marL="32004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Gill Sans"/>
                <a:ea typeface="Gill Sans"/>
                <a:cs typeface="Gill Sans"/>
                <a:sym typeface="Gill Sans"/>
              </a:defRPr>
            </a:lvl7pPr>
            <a:lvl8pPr indent="-317500" lvl="7" marL="3657600" marR="0" rtl="0" algn="l">
              <a:lnSpc>
                <a:spcPct val="110000"/>
              </a:lnSpc>
              <a:spcBef>
                <a:spcPts val="700"/>
              </a:spcBef>
              <a:spcAft>
                <a:spcPts val="0"/>
              </a:spcAft>
              <a:buClr>
                <a:schemeClr val="dk2"/>
              </a:buClr>
              <a:buSzPts val="1400"/>
              <a:buFont typeface="Gill Sans"/>
              <a:buChar char="–"/>
              <a:defRPr b="0" i="0" sz="1400" u="none" cap="none" strike="noStrike">
                <a:solidFill>
                  <a:srgbClr val="595959"/>
                </a:solidFill>
                <a:latin typeface="Gill Sans"/>
                <a:ea typeface="Gill Sans"/>
                <a:cs typeface="Gill Sans"/>
                <a:sym typeface="Gill Sans"/>
              </a:defRPr>
            </a:lvl8pPr>
            <a:lvl9pPr indent="-317500" lvl="8" marL="41148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Gill Sans"/>
                <a:ea typeface="Gill Sans"/>
                <a:cs typeface="Gill Sans"/>
                <a:sym typeface="Gill Sans"/>
              </a:defRPr>
            </a:lvl9pPr>
          </a:lstStyle>
          <a:p/>
        </p:txBody>
      </p:sp>
      <p:sp>
        <p:nvSpPr>
          <p:cNvPr id="8" name="Google Shape;8;p12"/>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595959"/>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 name="Google Shape;9;p12"/>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595959"/>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 name="Google Shape;10;p12"/>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595959"/>
                </a:solidFill>
                <a:latin typeface="Gill Sans"/>
                <a:ea typeface="Gill Sans"/>
                <a:cs typeface="Gill Sans"/>
                <a:sym typeface="Gill Sans"/>
              </a:defRPr>
            </a:lvl1pPr>
            <a:lvl2pPr indent="0" lvl="1" marL="0" marR="0" rtl="0" algn="r">
              <a:spcBef>
                <a:spcPts val="0"/>
              </a:spcBef>
              <a:buNone/>
              <a:defRPr b="0" i="0" sz="1200" u="none" cap="none" strike="noStrike">
                <a:solidFill>
                  <a:srgbClr val="595959"/>
                </a:solidFill>
                <a:latin typeface="Gill Sans"/>
                <a:ea typeface="Gill Sans"/>
                <a:cs typeface="Gill Sans"/>
                <a:sym typeface="Gill Sans"/>
              </a:defRPr>
            </a:lvl2pPr>
            <a:lvl3pPr indent="0" lvl="2" marL="0" marR="0" rtl="0" algn="r">
              <a:spcBef>
                <a:spcPts val="0"/>
              </a:spcBef>
              <a:buNone/>
              <a:defRPr b="0" i="0" sz="1200" u="none" cap="none" strike="noStrike">
                <a:solidFill>
                  <a:srgbClr val="595959"/>
                </a:solidFill>
                <a:latin typeface="Gill Sans"/>
                <a:ea typeface="Gill Sans"/>
                <a:cs typeface="Gill Sans"/>
                <a:sym typeface="Gill Sans"/>
              </a:defRPr>
            </a:lvl3pPr>
            <a:lvl4pPr indent="0" lvl="3" marL="0" marR="0" rtl="0" algn="r">
              <a:spcBef>
                <a:spcPts val="0"/>
              </a:spcBef>
              <a:buNone/>
              <a:defRPr b="0" i="0" sz="1200" u="none" cap="none" strike="noStrike">
                <a:solidFill>
                  <a:srgbClr val="595959"/>
                </a:solidFill>
                <a:latin typeface="Gill Sans"/>
                <a:ea typeface="Gill Sans"/>
                <a:cs typeface="Gill Sans"/>
                <a:sym typeface="Gill Sans"/>
              </a:defRPr>
            </a:lvl4pPr>
            <a:lvl5pPr indent="0" lvl="4" marL="0" marR="0" rtl="0" algn="r">
              <a:spcBef>
                <a:spcPts val="0"/>
              </a:spcBef>
              <a:buNone/>
              <a:defRPr b="0" i="0" sz="1200" u="none" cap="none" strike="noStrike">
                <a:solidFill>
                  <a:srgbClr val="595959"/>
                </a:solidFill>
                <a:latin typeface="Gill Sans"/>
                <a:ea typeface="Gill Sans"/>
                <a:cs typeface="Gill Sans"/>
                <a:sym typeface="Gill Sans"/>
              </a:defRPr>
            </a:lvl5pPr>
            <a:lvl6pPr indent="0" lvl="5" marL="0" marR="0" rtl="0" algn="r">
              <a:spcBef>
                <a:spcPts val="0"/>
              </a:spcBef>
              <a:buNone/>
              <a:defRPr b="0" i="0" sz="1200" u="none" cap="none" strike="noStrike">
                <a:solidFill>
                  <a:srgbClr val="595959"/>
                </a:solidFill>
                <a:latin typeface="Gill Sans"/>
                <a:ea typeface="Gill Sans"/>
                <a:cs typeface="Gill Sans"/>
                <a:sym typeface="Gill Sans"/>
              </a:defRPr>
            </a:lvl6pPr>
            <a:lvl7pPr indent="0" lvl="6" marL="0" marR="0" rtl="0" algn="r">
              <a:spcBef>
                <a:spcPts val="0"/>
              </a:spcBef>
              <a:buNone/>
              <a:defRPr b="0" i="0" sz="1200" u="none" cap="none" strike="noStrike">
                <a:solidFill>
                  <a:srgbClr val="595959"/>
                </a:solidFill>
                <a:latin typeface="Gill Sans"/>
                <a:ea typeface="Gill Sans"/>
                <a:cs typeface="Gill Sans"/>
                <a:sym typeface="Gill Sans"/>
              </a:defRPr>
            </a:lvl7pPr>
            <a:lvl8pPr indent="0" lvl="7" marL="0" marR="0" rtl="0" algn="r">
              <a:spcBef>
                <a:spcPts val="0"/>
              </a:spcBef>
              <a:buNone/>
              <a:defRPr b="0" i="0" sz="1200" u="none" cap="none" strike="noStrike">
                <a:solidFill>
                  <a:srgbClr val="595959"/>
                </a:solidFill>
                <a:latin typeface="Gill Sans"/>
                <a:ea typeface="Gill Sans"/>
                <a:cs typeface="Gill Sans"/>
                <a:sym typeface="Gill Sans"/>
              </a:defRPr>
            </a:lvl8pPr>
            <a:lvl9pPr indent="0" lvl="8" marL="0" marR="0" rtl="0" algn="r">
              <a:spcBef>
                <a:spcPts val="0"/>
              </a:spcBef>
              <a:buNone/>
              <a:defRPr b="0" i="0" sz="1200" u="none" cap="none" strike="noStrike">
                <a:solidFill>
                  <a:srgbClr val="59595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2" title="Left scallop edge"/>
          <p:cNvSpPr/>
          <p:nvPr/>
        </p:nvSpPr>
        <p:spPr>
          <a:xfrm>
            <a:off x="0" y="0"/>
            <a:ext cx="885825" cy="68580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dk2"/>
          </a:solidFill>
          <a:ln>
            <a:noFill/>
          </a:ln>
        </p:spPr>
      </p:sp>
      <p:sp>
        <p:nvSpPr>
          <p:cNvPr id="12" name="Google Shape;12;p12" title="right edge border"/>
          <p:cNvSpPr/>
          <p:nvPr/>
        </p:nvSpPr>
        <p:spPr>
          <a:xfrm>
            <a:off x="11908536"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image" Target="../media/image2.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github.com/JazKarit/meeting_logs" TargetMode="External"/><Relationship Id="rId4" Type="http://schemas.openxmlformats.org/officeDocument/2006/relationships/hyperlink" Target="https://github.com/JazKarit/milestones" TargetMode="External"/><Relationship Id="rId5" Type="http://schemas.openxmlformats.org/officeDocument/2006/relationships/hyperlink" Target="https://github.com/JazKarit/CSCI3308_Project" TargetMode="External"/><Relationship Id="rId6"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9.png"/><Relationship Id="rId6"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drive.google.com/file/d/13u_NjBh1Kz8itiA3GePcZ6a2N_EifYYA/view"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
          <p:cNvSpPr txBox="1"/>
          <p:nvPr>
            <p:ph type="ctrTitle"/>
          </p:nvPr>
        </p:nvSpPr>
        <p:spPr>
          <a:xfrm>
            <a:off x="1078523" y="1098388"/>
            <a:ext cx="10318418" cy="439498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2"/>
              </a:buClr>
              <a:buSzPts val="10000"/>
              <a:buFont typeface="Impact"/>
              <a:buNone/>
            </a:pPr>
            <a:r>
              <a:rPr lang="en-US"/>
              <a:t>COIN COUNTER</a:t>
            </a:r>
            <a:endParaRPr/>
          </a:p>
        </p:txBody>
      </p:sp>
      <p:sp>
        <p:nvSpPr>
          <p:cNvPr id="96" name="Google Shape;96;p1"/>
          <p:cNvSpPr txBox="1"/>
          <p:nvPr>
            <p:ph idx="1" type="subTitle"/>
          </p:nvPr>
        </p:nvSpPr>
        <p:spPr>
          <a:xfrm>
            <a:off x="386500" y="5249825"/>
            <a:ext cx="11661000" cy="1471800"/>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SzPts val="1100"/>
              <a:buNone/>
            </a:pPr>
            <a:r>
              <a:t/>
            </a:r>
            <a:endParaRPr sz="1200"/>
          </a:p>
          <a:p>
            <a:pPr indent="0" lvl="0" marL="0" rtl="0" algn="ctr">
              <a:lnSpc>
                <a:spcPct val="80000"/>
              </a:lnSpc>
              <a:spcBef>
                <a:spcPts val="0"/>
              </a:spcBef>
              <a:spcAft>
                <a:spcPts val="0"/>
              </a:spcAft>
              <a:buSzPts val="1100"/>
              <a:buNone/>
            </a:pPr>
            <a:r>
              <a:rPr lang="en-US" sz="1200"/>
              <a:t>TEAM: THE CEREAL KILLERS</a:t>
            </a:r>
            <a:endParaRPr sz="1200"/>
          </a:p>
          <a:p>
            <a:pPr indent="0" lvl="0" marL="0" rtl="0" algn="ctr">
              <a:lnSpc>
                <a:spcPct val="80000"/>
              </a:lnSpc>
              <a:spcBef>
                <a:spcPts val="0"/>
              </a:spcBef>
              <a:spcAft>
                <a:spcPts val="0"/>
              </a:spcAft>
              <a:buSzPts val="1100"/>
              <a:buNone/>
            </a:pPr>
            <a:r>
              <a:t/>
            </a:r>
            <a:endParaRPr sz="1200"/>
          </a:p>
          <a:p>
            <a:pPr indent="0" lvl="0" marL="0" rtl="0" algn="ctr">
              <a:lnSpc>
                <a:spcPct val="80000"/>
              </a:lnSpc>
              <a:spcBef>
                <a:spcPts val="0"/>
              </a:spcBef>
              <a:spcAft>
                <a:spcPts val="0"/>
              </a:spcAft>
              <a:buSzPts val="1100"/>
              <a:buNone/>
            </a:pPr>
            <a:r>
              <a:rPr lang="en-US" sz="1200"/>
              <a:t>GROUP MEMBERS : </a:t>
            </a:r>
            <a:endParaRPr sz="1200"/>
          </a:p>
          <a:p>
            <a:pPr indent="0" lvl="0" marL="0" rtl="0" algn="ctr">
              <a:lnSpc>
                <a:spcPct val="80000"/>
              </a:lnSpc>
              <a:spcBef>
                <a:spcPts val="700"/>
              </a:spcBef>
              <a:spcAft>
                <a:spcPts val="0"/>
              </a:spcAft>
              <a:buSzPts val="1100"/>
              <a:buNone/>
            </a:pPr>
            <a:r>
              <a:rPr lang="en-US" sz="1200"/>
              <a:t>BEKA ADMASU, AANVI GULIANI, JACOB REYNOLDS,  JASKRIT SINGH, </a:t>
            </a:r>
            <a:endParaRPr sz="1200"/>
          </a:p>
          <a:p>
            <a:pPr indent="0" lvl="0" marL="0" rtl="0" algn="ctr">
              <a:lnSpc>
                <a:spcPct val="80000"/>
              </a:lnSpc>
              <a:spcBef>
                <a:spcPts val="700"/>
              </a:spcBef>
              <a:spcAft>
                <a:spcPts val="0"/>
              </a:spcAft>
              <a:buSzPts val="1100"/>
              <a:buNone/>
            </a:pPr>
            <a:r>
              <a:rPr lang="en-US" sz="1200"/>
              <a:t>JACI STICKROD, VIENNA WONG</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8"/>
          <p:cNvSpPr txBox="1"/>
          <p:nvPr>
            <p:ph type="title"/>
          </p:nvPr>
        </p:nvSpPr>
        <p:spPr>
          <a:xfrm>
            <a:off x="1251675" y="382378"/>
            <a:ext cx="10178400" cy="1029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Frontend</a:t>
            </a:r>
            <a:endParaRPr/>
          </a:p>
          <a:p>
            <a:pPr indent="0" lvl="0" marL="0" rtl="0" algn="l">
              <a:lnSpc>
                <a:spcPct val="90000"/>
              </a:lnSpc>
              <a:spcBef>
                <a:spcPts val="0"/>
              </a:spcBef>
              <a:spcAft>
                <a:spcPts val="0"/>
              </a:spcAft>
              <a:buClr>
                <a:schemeClr val="dk2"/>
              </a:buClr>
              <a:buSzPts val="5100"/>
              <a:buFont typeface="Impact"/>
              <a:buNone/>
            </a:pPr>
            <a:r>
              <a:t/>
            </a:r>
            <a:endParaRPr/>
          </a:p>
        </p:txBody>
      </p:sp>
      <p:sp>
        <p:nvSpPr>
          <p:cNvPr id="166" name="Google Shape;166;p8"/>
          <p:cNvSpPr txBox="1"/>
          <p:nvPr>
            <p:ph idx="1" type="body"/>
          </p:nvPr>
        </p:nvSpPr>
        <p:spPr>
          <a:xfrm>
            <a:off x="1257301" y="1186575"/>
            <a:ext cx="7585800" cy="3593700"/>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2000"/>
              <a:buChar char="•"/>
            </a:pPr>
            <a:r>
              <a:rPr lang="en-US"/>
              <a:t>XCode/ Swift</a:t>
            </a:r>
            <a:endParaRPr/>
          </a:p>
          <a:p>
            <a:pPr indent="0" lvl="0" marL="685800" rtl="0" algn="l">
              <a:lnSpc>
                <a:spcPct val="110000"/>
              </a:lnSpc>
              <a:spcBef>
                <a:spcPts val="0"/>
              </a:spcBef>
              <a:spcAft>
                <a:spcPts val="0"/>
              </a:spcAft>
              <a:buNone/>
            </a:pPr>
            <a:r>
              <a:rPr b="1" lang="en-US"/>
              <a:t>Rating: </a:t>
            </a:r>
            <a:r>
              <a:rPr b="1" lang="en-US"/>
              <a:t>☆☆☆ </a:t>
            </a:r>
            <a:r>
              <a:rPr lang="en-US"/>
              <a:t>(3/5 stars)</a:t>
            </a:r>
            <a:endParaRPr b="1"/>
          </a:p>
          <a:p>
            <a:pPr indent="0" lvl="0" marL="685800" rtl="0" algn="l">
              <a:lnSpc>
                <a:spcPct val="110000"/>
              </a:lnSpc>
              <a:spcBef>
                <a:spcPts val="0"/>
              </a:spcBef>
              <a:spcAft>
                <a:spcPts val="0"/>
              </a:spcAft>
              <a:buNone/>
            </a:pPr>
            <a:r>
              <a:rPr b="1" lang="en-US"/>
              <a:t>Purpose: </a:t>
            </a:r>
            <a:r>
              <a:rPr lang="en-US"/>
              <a:t>Create a user interface that allows users to take a photo and presents the correct value of coins in the photo. Swift wasn’t like any other coding language we had previously worked with. </a:t>
            </a:r>
            <a:endParaRPr/>
          </a:p>
          <a:p>
            <a:pPr indent="0" lvl="0" marL="685800" rtl="0" algn="l">
              <a:lnSpc>
                <a:spcPct val="110000"/>
              </a:lnSpc>
              <a:spcBef>
                <a:spcPts val="0"/>
              </a:spcBef>
              <a:spcAft>
                <a:spcPts val="0"/>
              </a:spcAft>
              <a:buNone/>
            </a:pPr>
            <a:r>
              <a:t/>
            </a:r>
            <a:endParaRPr b="1"/>
          </a:p>
        </p:txBody>
      </p:sp>
      <p:pic>
        <p:nvPicPr>
          <p:cNvPr id="167" name="Google Shape;167;p8"/>
          <p:cNvPicPr preferRelativeResize="0"/>
          <p:nvPr/>
        </p:nvPicPr>
        <p:blipFill>
          <a:blip r:embed="rId3">
            <a:alphaModFix/>
          </a:blip>
          <a:stretch>
            <a:fillRect/>
          </a:stretch>
        </p:blipFill>
        <p:spPr>
          <a:xfrm>
            <a:off x="8837425" y="1412350"/>
            <a:ext cx="2438400" cy="2438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9"/>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WEB FRAMEWORK</a:t>
            </a:r>
            <a:endParaRPr/>
          </a:p>
        </p:txBody>
      </p:sp>
      <p:sp>
        <p:nvSpPr>
          <p:cNvPr id="173" name="Google Shape;173;p9"/>
          <p:cNvSpPr txBox="1"/>
          <p:nvPr>
            <p:ph idx="1" type="body"/>
          </p:nvPr>
        </p:nvSpPr>
        <p:spPr>
          <a:xfrm>
            <a:off x="1185224" y="1116425"/>
            <a:ext cx="4848900" cy="4851000"/>
          </a:xfrm>
          <a:prstGeom prst="rect">
            <a:avLst/>
          </a:prstGeom>
          <a:noFill/>
          <a:ln>
            <a:noFill/>
          </a:ln>
        </p:spPr>
        <p:txBody>
          <a:bodyPr anchorCtr="0" anchor="t" bIns="45700" lIns="91425" spcFirstLastPara="1" rIns="91425" wrap="square" tIns="45700">
            <a:normAutofit/>
          </a:bodyPr>
          <a:lstStyle/>
          <a:p>
            <a:pPr indent="0" lvl="0" marL="228600" rtl="0" algn="l">
              <a:lnSpc>
                <a:spcPct val="110000"/>
              </a:lnSpc>
              <a:spcBef>
                <a:spcPts val="0"/>
              </a:spcBef>
              <a:spcAft>
                <a:spcPts val="0"/>
              </a:spcAft>
              <a:buNone/>
            </a:pPr>
            <a:r>
              <a:rPr b="1" lang="en-US"/>
              <a:t>Flask Web Framework</a:t>
            </a:r>
            <a:endParaRPr b="1"/>
          </a:p>
          <a:p>
            <a:pPr indent="0" lvl="0" marL="0" rtl="0" algn="l">
              <a:lnSpc>
                <a:spcPct val="110000"/>
              </a:lnSpc>
              <a:spcBef>
                <a:spcPts val="0"/>
              </a:spcBef>
              <a:spcAft>
                <a:spcPts val="0"/>
              </a:spcAft>
              <a:buNone/>
            </a:pPr>
            <a:r>
              <a:t/>
            </a:r>
            <a:endParaRPr/>
          </a:p>
          <a:p>
            <a:pPr indent="0" lvl="0" marL="228600" rtl="0" algn="l">
              <a:lnSpc>
                <a:spcPct val="110000"/>
              </a:lnSpc>
              <a:spcBef>
                <a:spcPts val="0"/>
              </a:spcBef>
              <a:spcAft>
                <a:spcPts val="0"/>
              </a:spcAft>
              <a:buNone/>
            </a:pPr>
            <a:r>
              <a:rPr b="1" lang="en-US"/>
              <a:t>Purpose: </a:t>
            </a:r>
            <a:r>
              <a:rPr lang="en-US"/>
              <a:t>Used for communication between </a:t>
            </a:r>
            <a:r>
              <a:rPr lang="en-US"/>
              <a:t>frontend</a:t>
            </a:r>
            <a:r>
              <a:rPr lang="en-US"/>
              <a:t> and backend using endpoints (REST Requests)</a:t>
            </a:r>
            <a:endParaRPr/>
          </a:p>
          <a:p>
            <a:pPr indent="0" lvl="0" marL="228600" rtl="0" algn="l">
              <a:lnSpc>
                <a:spcPct val="110000"/>
              </a:lnSpc>
              <a:spcBef>
                <a:spcPts val="0"/>
              </a:spcBef>
              <a:spcAft>
                <a:spcPts val="0"/>
              </a:spcAft>
              <a:buNone/>
            </a:pPr>
            <a:r>
              <a:t/>
            </a:r>
            <a:endParaRPr/>
          </a:p>
          <a:p>
            <a:pPr indent="0" lvl="0" marL="228600" rtl="0" algn="l">
              <a:lnSpc>
                <a:spcPct val="110000"/>
              </a:lnSpc>
              <a:spcBef>
                <a:spcPts val="0"/>
              </a:spcBef>
              <a:spcAft>
                <a:spcPts val="0"/>
              </a:spcAft>
              <a:buNone/>
            </a:pPr>
            <a:r>
              <a:rPr b="1" lang="en-US"/>
              <a:t>Rating:☆☆☆☆☆ </a:t>
            </a:r>
            <a:r>
              <a:rPr lang="en-US"/>
              <a:t>(5/5 stars) -</a:t>
            </a:r>
            <a:r>
              <a:rPr b="1" lang="en-US"/>
              <a:t> </a:t>
            </a:r>
            <a:r>
              <a:rPr lang="en-US"/>
              <a:t>because communicating the frontend and backend was really simple using POST and GET requests.</a:t>
            </a:r>
            <a:endParaRPr/>
          </a:p>
          <a:p>
            <a:pPr indent="0" lvl="0" marL="228600" rtl="0" algn="l">
              <a:lnSpc>
                <a:spcPct val="110000"/>
              </a:lnSpc>
              <a:spcBef>
                <a:spcPts val="0"/>
              </a:spcBef>
              <a:spcAft>
                <a:spcPts val="0"/>
              </a:spcAft>
              <a:buNone/>
            </a:pPr>
            <a:r>
              <a:t/>
            </a:r>
            <a:endParaRPr/>
          </a:p>
          <a:p>
            <a:pPr indent="0" lvl="0" marL="228600" rtl="0" algn="l">
              <a:lnSpc>
                <a:spcPct val="110000"/>
              </a:lnSpc>
              <a:spcBef>
                <a:spcPts val="0"/>
              </a:spcBef>
              <a:spcAft>
                <a:spcPts val="0"/>
              </a:spcAft>
              <a:buNone/>
            </a:pPr>
            <a:r>
              <a:rPr lang="en-US"/>
              <a:t>Endpoint testing one with </a:t>
            </a:r>
            <a:r>
              <a:rPr b="1" lang="en-US"/>
              <a:t>Postman</a:t>
            </a:r>
            <a:endParaRPr b="1"/>
          </a:p>
          <a:p>
            <a:pPr indent="0" lvl="0" marL="228600" rtl="0" algn="l">
              <a:lnSpc>
                <a:spcPct val="110000"/>
              </a:lnSpc>
              <a:spcBef>
                <a:spcPts val="0"/>
              </a:spcBef>
              <a:spcAft>
                <a:spcPts val="0"/>
              </a:spcAft>
              <a:buNone/>
            </a:pPr>
            <a:r>
              <a:t/>
            </a:r>
            <a:endParaRPr b="1"/>
          </a:p>
          <a:p>
            <a:pPr indent="0" lvl="0" marL="228600" rtl="0" algn="l">
              <a:lnSpc>
                <a:spcPct val="110000"/>
              </a:lnSpc>
              <a:spcBef>
                <a:spcPts val="0"/>
              </a:spcBef>
              <a:spcAft>
                <a:spcPts val="0"/>
              </a:spcAft>
              <a:buNone/>
            </a:pPr>
            <a:r>
              <a:t/>
            </a:r>
            <a:endParaRPr b="1"/>
          </a:p>
          <a:p>
            <a:pPr indent="0" lvl="0" marL="228600" rtl="0" algn="l">
              <a:lnSpc>
                <a:spcPct val="110000"/>
              </a:lnSpc>
              <a:spcBef>
                <a:spcPts val="0"/>
              </a:spcBef>
              <a:spcAft>
                <a:spcPts val="0"/>
              </a:spcAft>
              <a:buNone/>
            </a:pPr>
            <a:r>
              <a:t/>
            </a:r>
            <a:endParaRPr b="1"/>
          </a:p>
          <a:p>
            <a:pPr indent="0" lvl="0" marL="0" rtl="0" algn="l">
              <a:lnSpc>
                <a:spcPct val="110000"/>
              </a:lnSpc>
              <a:spcBef>
                <a:spcPts val="0"/>
              </a:spcBef>
              <a:spcAft>
                <a:spcPts val="0"/>
              </a:spcAft>
              <a:buNone/>
            </a:pPr>
            <a:r>
              <a:t/>
            </a:r>
            <a:endParaRPr/>
          </a:p>
        </p:txBody>
      </p:sp>
      <p:pic>
        <p:nvPicPr>
          <p:cNvPr id="174" name="Google Shape;174;p9"/>
          <p:cNvPicPr preferRelativeResize="0"/>
          <p:nvPr/>
        </p:nvPicPr>
        <p:blipFill rotWithShape="1">
          <a:blip r:embed="rId3">
            <a:alphaModFix/>
          </a:blip>
          <a:srcRect b="22618" l="22707" r="13255" t="30735"/>
          <a:stretch/>
        </p:blipFill>
        <p:spPr>
          <a:xfrm>
            <a:off x="6406125" y="1116425"/>
            <a:ext cx="5146350" cy="48511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10"/>
          <p:cNvSpPr txBox="1"/>
          <p:nvPr>
            <p:ph type="title"/>
          </p:nvPr>
        </p:nvSpPr>
        <p:spPr>
          <a:xfrm>
            <a:off x="1251675" y="380999"/>
            <a:ext cx="10178400" cy="906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CHALLENGES</a:t>
            </a:r>
            <a:endParaRPr/>
          </a:p>
          <a:p>
            <a:pPr indent="0" lvl="0" marL="0" rtl="0" algn="l">
              <a:lnSpc>
                <a:spcPct val="90000"/>
              </a:lnSpc>
              <a:spcBef>
                <a:spcPts val="0"/>
              </a:spcBef>
              <a:spcAft>
                <a:spcPts val="0"/>
              </a:spcAft>
              <a:buClr>
                <a:schemeClr val="dk2"/>
              </a:buClr>
              <a:buSzPts val="5100"/>
              <a:buFont typeface="Impact"/>
              <a:buNone/>
            </a:pPr>
            <a:r>
              <a:rPr lang="en-US" sz="1600">
                <a:solidFill>
                  <a:schemeClr val="accent2"/>
                </a:solidFill>
                <a:latin typeface="Gill Sans"/>
                <a:ea typeface="Gill Sans"/>
                <a:cs typeface="Gill Sans"/>
                <a:sym typeface="Gill Sans"/>
              </a:rPr>
              <a:t>Challenges you encountered, and how you overcame them and how it may have affected your original project plans.</a:t>
            </a:r>
            <a:endParaRPr sz="1600">
              <a:solidFill>
                <a:schemeClr val="accent2"/>
              </a:solidFill>
              <a:latin typeface="Gill Sans"/>
              <a:ea typeface="Gill Sans"/>
              <a:cs typeface="Gill Sans"/>
              <a:sym typeface="Gill Sans"/>
            </a:endParaRPr>
          </a:p>
          <a:p>
            <a:pPr indent="0" lvl="0" marL="0" rtl="0" algn="l">
              <a:lnSpc>
                <a:spcPct val="90000"/>
              </a:lnSpc>
              <a:spcBef>
                <a:spcPts val="0"/>
              </a:spcBef>
              <a:spcAft>
                <a:spcPts val="0"/>
              </a:spcAft>
              <a:buClr>
                <a:schemeClr val="dk2"/>
              </a:buClr>
              <a:buSzPts val="5100"/>
              <a:buFont typeface="Impact"/>
              <a:buNone/>
            </a:pPr>
            <a:r>
              <a:t/>
            </a:r>
            <a:endParaRPr sz="1600">
              <a:solidFill>
                <a:schemeClr val="accent2"/>
              </a:solidFill>
              <a:latin typeface="Gill Sans"/>
              <a:ea typeface="Gill Sans"/>
              <a:cs typeface="Gill Sans"/>
              <a:sym typeface="Gill Sans"/>
            </a:endParaRPr>
          </a:p>
        </p:txBody>
      </p:sp>
      <p:sp>
        <p:nvSpPr>
          <p:cNvPr id="180" name="Google Shape;180;p10"/>
          <p:cNvSpPr txBox="1"/>
          <p:nvPr>
            <p:ph idx="1" type="body"/>
          </p:nvPr>
        </p:nvSpPr>
        <p:spPr>
          <a:xfrm>
            <a:off x="1251675" y="1448675"/>
            <a:ext cx="10178400" cy="4431000"/>
          </a:xfrm>
          <a:prstGeom prst="rect">
            <a:avLst/>
          </a:prstGeom>
          <a:noFill/>
          <a:ln>
            <a:noFill/>
          </a:ln>
        </p:spPr>
        <p:txBody>
          <a:bodyPr anchorCtr="0" anchor="t" bIns="45700" lIns="91425" spcFirstLastPara="1" rIns="91425" wrap="square" tIns="45700">
            <a:normAutofit/>
          </a:bodyPr>
          <a:lstStyle/>
          <a:p>
            <a:pPr indent="-342900" lvl="0" marL="457200" rtl="0" algn="l">
              <a:lnSpc>
                <a:spcPct val="110000"/>
              </a:lnSpc>
              <a:spcBef>
                <a:spcPts val="0"/>
              </a:spcBef>
              <a:spcAft>
                <a:spcPts val="0"/>
              </a:spcAft>
              <a:buSzPts val="1800"/>
              <a:buChar char="•"/>
            </a:pPr>
            <a:r>
              <a:rPr lang="en-US"/>
              <a:t>Learning Swift was difficult to follow and took a lot of time</a:t>
            </a:r>
            <a:endParaRPr/>
          </a:p>
          <a:p>
            <a:pPr indent="-342900" lvl="0" marL="457200" rtl="0" algn="l">
              <a:lnSpc>
                <a:spcPct val="110000"/>
              </a:lnSpc>
              <a:spcBef>
                <a:spcPts val="0"/>
              </a:spcBef>
              <a:spcAft>
                <a:spcPts val="0"/>
              </a:spcAft>
              <a:buSzPts val="1800"/>
              <a:buChar char="•"/>
            </a:pPr>
            <a:r>
              <a:rPr lang="en-US"/>
              <a:t>Detecting coin circles accurately in different images. Had to try different techniques and see what worked the best for the most number of images. Also had to set guidelines for good and bad images.</a:t>
            </a:r>
            <a:endParaRPr/>
          </a:p>
          <a:p>
            <a:pPr indent="-342900" lvl="0" marL="457200" rtl="0" algn="l">
              <a:lnSpc>
                <a:spcPct val="110000"/>
              </a:lnSpc>
              <a:spcBef>
                <a:spcPts val="0"/>
              </a:spcBef>
              <a:spcAft>
                <a:spcPts val="0"/>
              </a:spcAft>
              <a:buSzPts val="1800"/>
              <a:buChar char="•"/>
            </a:pPr>
            <a:r>
              <a:rPr lang="en-US"/>
              <a:t>Finding a good error bound to use when calculating which coins are quarters vs. nickels vs. dimes. This took many test cases to figure out with each test displaying the coins at different sizes in order to get an error percentage that was big enough to capture each coin of the same relative size, but also small enough so that there was no overlap.</a:t>
            </a:r>
            <a:endParaRPr/>
          </a:p>
          <a:p>
            <a:pPr indent="-342900" lvl="0" marL="457200" rtl="0" algn="l">
              <a:lnSpc>
                <a:spcPct val="110000"/>
              </a:lnSpc>
              <a:spcBef>
                <a:spcPts val="0"/>
              </a:spcBef>
              <a:spcAft>
                <a:spcPts val="0"/>
              </a:spcAft>
              <a:buSzPts val="1800"/>
              <a:buChar char="•"/>
            </a:pPr>
            <a:r>
              <a:rPr lang="en-US"/>
              <a:t>Finding the right tool for the database proved to be a bit difficult. Having almost no knowledge about app development and only the foundations of SQL, we had to try a few different things before we landed on SQLite</a:t>
            </a:r>
            <a:endParaRPr/>
          </a:p>
          <a:p>
            <a:pPr indent="-342900" lvl="0" marL="457200" rtl="0" algn="l">
              <a:spcBef>
                <a:spcPts val="0"/>
              </a:spcBef>
              <a:spcAft>
                <a:spcPts val="0"/>
              </a:spcAft>
              <a:buSzPts val="1800"/>
              <a:buChar char="•"/>
            </a:pPr>
            <a:r>
              <a:rPr lang="en-US"/>
              <a:t>Finding a good way to communicate Swift frontend and Python backend. Challenge solved by learning how to create an API with Flask and Python. Connecting to TAs was a big help to understanding how to communicate frontend and backend.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11"/>
          <p:cNvSpPr txBox="1"/>
          <p:nvPr>
            <p:ph type="title"/>
          </p:nvPr>
        </p:nvSpPr>
        <p:spPr>
          <a:xfrm>
            <a:off x="1129130" y="2616537"/>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TIME FOR A DEMO!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g7a96c3d5df_3_0"/>
          <p:cNvSpPr txBox="1"/>
          <p:nvPr>
            <p:ph type="title"/>
          </p:nvPr>
        </p:nvSpPr>
        <p:spPr>
          <a:xfrm>
            <a:off x="1318128" y="2748135"/>
            <a:ext cx="10178400" cy="1492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Any Questions?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g7a7ffc2ccd_0_0"/>
          <p:cNvSpPr txBox="1"/>
          <p:nvPr>
            <p:ph type="title"/>
          </p:nvPr>
        </p:nvSpPr>
        <p:spPr>
          <a:xfrm>
            <a:off x="8337875" y="457200"/>
            <a:ext cx="3251700" cy="1483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sz="3000">
                <a:solidFill>
                  <a:schemeClr val="lt1"/>
                </a:solidFill>
              </a:rPr>
              <a:t>About Coin Counter</a:t>
            </a:r>
            <a:endParaRPr sz="3000">
              <a:solidFill>
                <a:schemeClr val="lt1"/>
              </a:solidFill>
            </a:endParaRPr>
          </a:p>
        </p:txBody>
      </p:sp>
      <p:sp>
        <p:nvSpPr>
          <p:cNvPr id="102" name="Google Shape;102;g7a7ffc2ccd_0_0"/>
          <p:cNvSpPr txBox="1"/>
          <p:nvPr>
            <p:ph idx="1" type="body"/>
          </p:nvPr>
        </p:nvSpPr>
        <p:spPr>
          <a:xfrm>
            <a:off x="751751" y="1308577"/>
            <a:ext cx="6158400" cy="4985100"/>
          </a:xfrm>
          <a:prstGeom prst="rect">
            <a:avLst/>
          </a:prstGeom>
        </p:spPr>
        <p:txBody>
          <a:bodyPr anchorCtr="0" anchor="t" bIns="45700" lIns="91425" spcFirstLastPara="1" rIns="91425" wrap="square" tIns="45700">
            <a:noAutofit/>
          </a:bodyPr>
          <a:lstStyle/>
          <a:p>
            <a:pPr indent="0" lvl="0" marL="0" rtl="0" algn="l">
              <a:spcBef>
                <a:spcPts val="700"/>
              </a:spcBef>
              <a:spcAft>
                <a:spcPts val="0"/>
              </a:spcAft>
              <a:buNone/>
            </a:pPr>
            <a:r>
              <a:rPr b="1" lang="en-US" sz="2400"/>
              <a:t>Goal</a:t>
            </a:r>
            <a:r>
              <a:rPr lang="en-US" sz="2400"/>
              <a:t>: To help users efficiently count their coins!</a:t>
            </a:r>
            <a:endParaRPr sz="2400"/>
          </a:p>
          <a:p>
            <a:pPr indent="0" lvl="0" marL="0" rtl="0" algn="l">
              <a:spcBef>
                <a:spcPts val="700"/>
              </a:spcBef>
              <a:spcAft>
                <a:spcPts val="0"/>
              </a:spcAft>
              <a:buNone/>
            </a:pPr>
            <a:r>
              <a:t/>
            </a:r>
            <a:endParaRPr sz="2400"/>
          </a:p>
          <a:p>
            <a:pPr indent="0" lvl="0" marL="0" rtl="0" algn="l">
              <a:spcBef>
                <a:spcPts val="700"/>
              </a:spcBef>
              <a:spcAft>
                <a:spcPts val="0"/>
              </a:spcAft>
              <a:buNone/>
            </a:pPr>
            <a:r>
              <a:rPr b="1" lang="en-US" sz="2400"/>
              <a:t>Description:</a:t>
            </a:r>
            <a:r>
              <a:rPr lang="en-US" sz="2400"/>
              <a:t> Program takes in an image of coins laid out on a flat surface and the app will return the value of the coins!</a:t>
            </a:r>
            <a:endParaRPr sz="2400"/>
          </a:p>
          <a:p>
            <a:pPr indent="0" lvl="0" marL="0" rtl="0" algn="l">
              <a:spcBef>
                <a:spcPts val="700"/>
              </a:spcBef>
              <a:spcAft>
                <a:spcPts val="0"/>
              </a:spcAft>
              <a:buNone/>
            </a:pPr>
            <a:r>
              <a:t/>
            </a:r>
            <a:endParaRPr sz="2400"/>
          </a:p>
          <a:p>
            <a:pPr indent="0" lvl="0" marL="0" rtl="0" algn="l">
              <a:spcBef>
                <a:spcPts val="700"/>
              </a:spcBef>
              <a:spcAft>
                <a:spcPts val="0"/>
              </a:spcAft>
              <a:buNone/>
            </a:pPr>
            <a:r>
              <a:rPr b="1" lang="en-US" sz="2400"/>
              <a:t>Purpose: </a:t>
            </a:r>
            <a:r>
              <a:rPr lang="en-US" sz="2400"/>
              <a:t>Helping people who are unfamiliar with US coins count their currency.</a:t>
            </a:r>
            <a:endParaRPr sz="2400"/>
          </a:p>
          <a:p>
            <a:pPr indent="0" lvl="0" marL="0" rtl="0" algn="l">
              <a:spcBef>
                <a:spcPts val="700"/>
              </a:spcBef>
              <a:spcAft>
                <a:spcPts val="0"/>
              </a:spcAft>
              <a:buNone/>
            </a:pPr>
            <a:r>
              <a:t/>
            </a:r>
            <a:endParaRPr sz="2400"/>
          </a:p>
        </p:txBody>
      </p:sp>
      <p:pic>
        <p:nvPicPr>
          <p:cNvPr id="103" name="Google Shape;103;g7a7ffc2ccd_0_0"/>
          <p:cNvPicPr preferRelativeResize="0"/>
          <p:nvPr/>
        </p:nvPicPr>
        <p:blipFill>
          <a:blip r:embed="rId4">
            <a:alphaModFix/>
          </a:blip>
          <a:stretch>
            <a:fillRect/>
          </a:stretch>
        </p:blipFill>
        <p:spPr>
          <a:xfrm>
            <a:off x="8302325" y="2219525"/>
            <a:ext cx="3163200" cy="3163200"/>
          </a:xfrm>
          <a:prstGeom prst="rect">
            <a:avLst/>
          </a:prstGeom>
          <a:noFill/>
          <a:ln>
            <a:noFill/>
          </a:ln>
        </p:spPr>
      </p:pic>
      <p:pic>
        <p:nvPicPr>
          <p:cNvPr id="104" name="Google Shape;104;g7a7ffc2ccd_0_0"/>
          <p:cNvPicPr preferRelativeResize="0"/>
          <p:nvPr/>
        </p:nvPicPr>
        <p:blipFill rotWithShape="1">
          <a:blip r:embed="rId5">
            <a:alphaModFix/>
          </a:blip>
          <a:srcRect b="45943" l="0" r="0" t="43348"/>
          <a:stretch/>
        </p:blipFill>
        <p:spPr>
          <a:xfrm>
            <a:off x="-741050" y="457200"/>
            <a:ext cx="9144000" cy="647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METHODOLOGY</a:t>
            </a:r>
            <a:endParaRPr/>
          </a:p>
        </p:txBody>
      </p:sp>
      <p:sp>
        <p:nvSpPr>
          <p:cNvPr id="110" name="Google Shape;110;p2"/>
          <p:cNvSpPr txBox="1"/>
          <p:nvPr>
            <p:ph idx="1" type="body"/>
          </p:nvPr>
        </p:nvSpPr>
        <p:spPr>
          <a:xfrm>
            <a:off x="1229424" y="1252879"/>
            <a:ext cx="9757664" cy="2936984"/>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2000"/>
              <a:buChar char="•"/>
            </a:pPr>
            <a:r>
              <a:rPr lang="en-US"/>
              <a:t>Our team used Agile/ Scrum Methodology (Specifically Pair Programming)</a:t>
            </a:r>
            <a:endParaRPr/>
          </a:p>
          <a:p>
            <a:pPr indent="-228600" lvl="1" marL="685800" rtl="0" algn="l">
              <a:lnSpc>
                <a:spcPct val="110000"/>
              </a:lnSpc>
              <a:spcBef>
                <a:spcPts val="700"/>
              </a:spcBef>
              <a:spcAft>
                <a:spcPts val="0"/>
              </a:spcAft>
              <a:buSzPts val="1800"/>
              <a:buChar char="–"/>
            </a:pPr>
            <a:r>
              <a:rPr b="1" lang="en-US"/>
              <a:t>Rating</a:t>
            </a:r>
            <a:r>
              <a:rPr lang="en-US"/>
              <a:t>: ☆☆☆☆☆ (5/5 stars) because of organization of roles and efficiency of task completion</a:t>
            </a:r>
            <a:endParaRPr/>
          </a:p>
          <a:p>
            <a:pPr indent="-228600" lvl="1" marL="685800" rtl="0" algn="l">
              <a:lnSpc>
                <a:spcPct val="110000"/>
              </a:lnSpc>
              <a:spcBef>
                <a:spcPts val="700"/>
              </a:spcBef>
              <a:spcAft>
                <a:spcPts val="0"/>
              </a:spcAft>
              <a:buSzPts val="1800"/>
              <a:buChar char="–"/>
            </a:pPr>
            <a:r>
              <a:rPr b="1" lang="en-US"/>
              <a:t>Purpose: </a:t>
            </a:r>
            <a:r>
              <a:rPr lang="en-US"/>
              <a:t> Used Agile to increase project control throughout development. Agile also helps improve efficiency and make sure tasks are being completed in a timely manner. </a:t>
            </a:r>
            <a:endParaRPr/>
          </a:p>
          <a:p>
            <a:pPr indent="0" lvl="1" marL="457200" rtl="0" algn="l">
              <a:lnSpc>
                <a:spcPct val="110000"/>
              </a:lnSpc>
              <a:spcBef>
                <a:spcPts val="700"/>
              </a:spcBef>
              <a:spcAft>
                <a:spcPts val="0"/>
              </a:spcAft>
              <a:buSzPts val="1800"/>
              <a:buNone/>
            </a:pPr>
            <a:r>
              <a:rPr lang="en-US"/>
              <a:t>   Agile ensures development of a high quality product!</a:t>
            </a:r>
            <a:endParaRPr/>
          </a:p>
          <a:p>
            <a:pPr indent="0" lvl="1" marL="457200" rtl="0" algn="l">
              <a:lnSpc>
                <a:spcPct val="110000"/>
              </a:lnSpc>
              <a:spcBef>
                <a:spcPts val="700"/>
              </a:spcBef>
              <a:spcAft>
                <a:spcPts val="0"/>
              </a:spcAft>
              <a:buSzPts val="1800"/>
              <a:buNone/>
            </a:pPr>
            <a:r>
              <a:t/>
            </a:r>
            <a:endParaRPr/>
          </a:p>
        </p:txBody>
      </p:sp>
      <p:pic>
        <p:nvPicPr>
          <p:cNvPr descr="Image result for agile" id="111" name="Google Shape;111;p2"/>
          <p:cNvPicPr preferRelativeResize="0"/>
          <p:nvPr/>
        </p:nvPicPr>
        <p:blipFill rotWithShape="1">
          <a:blip r:embed="rId3">
            <a:alphaModFix/>
          </a:blip>
          <a:srcRect b="0" l="0" r="0" t="25346"/>
          <a:stretch/>
        </p:blipFill>
        <p:spPr>
          <a:xfrm>
            <a:off x="1682656" y="4107935"/>
            <a:ext cx="8851199" cy="348559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3"/>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4400"/>
              <a:buFont typeface="Impact"/>
              <a:buNone/>
            </a:pPr>
            <a:r>
              <a:rPr lang="en-US" sz="4400"/>
              <a:t>PROJECT MANAGEMENT &amp; COMMUNICATION</a:t>
            </a:r>
            <a:endParaRPr sz="4400"/>
          </a:p>
        </p:txBody>
      </p:sp>
      <p:sp>
        <p:nvSpPr>
          <p:cNvPr id="117" name="Google Shape;117;p3"/>
          <p:cNvSpPr txBox="1"/>
          <p:nvPr>
            <p:ph idx="1" type="body"/>
          </p:nvPr>
        </p:nvSpPr>
        <p:spPr>
          <a:xfrm>
            <a:off x="1251678" y="1442906"/>
            <a:ext cx="5576961" cy="4941115"/>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2000"/>
              <a:buChar char="•"/>
            </a:pPr>
            <a:r>
              <a:rPr lang="en-US"/>
              <a:t>Management Tools:</a:t>
            </a:r>
            <a:br>
              <a:rPr lang="en-US"/>
            </a:br>
            <a:r>
              <a:rPr b="1" lang="en-US"/>
              <a:t>Monday.com Rating</a:t>
            </a:r>
            <a:r>
              <a:rPr lang="en-US"/>
              <a:t>:  ☆☆ (2/5 stars) – Initially helpful for group communication, but was much less useful in comparison to GroupMe. Our team eventually stopped using Monday.com</a:t>
            </a:r>
            <a:endParaRPr/>
          </a:p>
          <a:p>
            <a:pPr indent="-228600" lvl="1" marL="685800" rtl="0" algn="l">
              <a:lnSpc>
                <a:spcPct val="110000"/>
              </a:lnSpc>
              <a:spcBef>
                <a:spcPts val="700"/>
              </a:spcBef>
              <a:spcAft>
                <a:spcPts val="0"/>
              </a:spcAft>
              <a:buSzPts val="1800"/>
              <a:buChar char="–"/>
            </a:pPr>
            <a:r>
              <a:rPr b="1" lang="en-US"/>
              <a:t>Purpose: </a:t>
            </a:r>
            <a:r>
              <a:rPr lang="en-US"/>
              <a:t>Project Tracker</a:t>
            </a:r>
            <a:endParaRPr b="1"/>
          </a:p>
          <a:p>
            <a:pPr indent="0" lvl="0" marL="0" rtl="0" algn="l">
              <a:lnSpc>
                <a:spcPct val="110000"/>
              </a:lnSpc>
              <a:spcBef>
                <a:spcPts val="700"/>
              </a:spcBef>
              <a:spcAft>
                <a:spcPts val="0"/>
              </a:spcAft>
              <a:buSzPts val="2000"/>
              <a:buNone/>
            </a:pPr>
            <a:r>
              <a:t/>
            </a:r>
            <a:endParaRPr/>
          </a:p>
          <a:p>
            <a:pPr indent="-228600" lvl="0" marL="228600" rtl="0" algn="l">
              <a:lnSpc>
                <a:spcPct val="110000"/>
              </a:lnSpc>
              <a:spcBef>
                <a:spcPts val="700"/>
              </a:spcBef>
              <a:spcAft>
                <a:spcPts val="0"/>
              </a:spcAft>
              <a:buSzPts val="2000"/>
              <a:buChar char="•"/>
            </a:pPr>
            <a:r>
              <a:rPr b="1" lang="en-US"/>
              <a:t>GroupMe Rating</a:t>
            </a:r>
            <a:r>
              <a:rPr lang="en-US"/>
              <a:t>: ☆☆☆☆☆(5/5 stars) – Very helpful for instantly communicating with all group members</a:t>
            </a:r>
            <a:endParaRPr/>
          </a:p>
          <a:p>
            <a:pPr indent="-228600" lvl="1" marL="685800" rtl="0" algn="l">
              <a:lnSpc>
                <a:spcPct val="110000"/>
              </a:lnSpc>
              <a:spcBef>
                <a:spcPts val="700"/>
              </a:spcBef>
              <a:spcAft>
                <a:spcPts val="0"/>
              </a:spcAft>
              <a:buSzPts val="1800"/>
              <a:buChar char="–"/>
            </a:pPr>
            <a:r>
              <a:rPr b="1" lang="en-US"/>
              <a:t>Purpose: </a:t>
            </a:r>
            <a:r>
              <a:rPr lang="en-US"/>
              <a:t>Instant</a:t>
            </a:r>
            <a:r>
              <a:rPr b="1" lang="en-US"/>
              <a:t> </a:t>
            </a:r>
            <a:r>
              <a:rPr lang="en-US"/>
              <a:t>Group Communication</a:t>
            </a:r>
            <a:endParaRPr b="1"/>
          </a:p>
          <a:p>
            <a:pPr indent="0" lvl="1" marL="571500" rtl="0" algn="l">
              <a:lnSpc>
                <a:spcPct val="110000"/>
              </a:lnSpc>
              <a:spcBef>
                <a:spcPts val="700"/>
              </a:spcBef>
              <a:spcAft>
                <a:spcPts val="0"/>
              </a:spcAft>
              <a:buSzPts val="1800"/>
              <a:buNone/>
            </a:pPr>
            <a:r>
              <a:t/>
            </a:r>
            <a:endParaRPr/>
          </a:p>
          <a:p>
            <a:pPr indent="-342900" lvl="0" marL="457200" rtl="0" algn="l">
              <a:lnSpc>
                <a:spcPct val="110000"/>
              </a:lnSpc>
              <a:spcBef>
                <a:spcPts val="700"/>
              </a:spcBef>
              <a:spcAft>
                <a:spcPts val="0"/>
              </a:spcAft>
              <a:buSzPts val="1800"/>
              <a:buChar char="•"/>
            </a:pPr>
            <a:r>
              <a:rPr lang="en-US"/>
              <a:t>Weekly meetings on Fridays from 1-3pm</a:t>
            </a:r>
            <a:endParaRPr/>
          </a:p>
          <a:p>
            <a:pPr indent="-101600" lvl="0" marL="228600" rtl="0" algn="l">
              <a:lnSpc>
                <a:spcPct val="110000"/>
              </a:lnSpc>
              <a:spcBef>
                <a:spcPts val="700"/>
              </a:spcBef>
              <a:spcAft>
                <a:spcPts val="0"/>
              </a:spcAft>
              <a:buSzPts val="2000"/>
              <a:buNone/>
            </a:pPr>
            <a:r>
              <a:t/>
            </a:r>
            <a:endParaRPr/>
          </a:p>
        </p:txBody>
      </p:sp>
      <p:pic>
        <p:nvPicPr>
          <p:cNvPr descr="Image result for groupme" id="118" name="Google Shape;118;p3"/>
          <p:cNvPicPr preferRelativeResize="0"/>
          <p:nvPr/>
        </p:nvPicPr>
        <p:blipFill rotWithShape="1">
          <a:blip r:embed="rId3">
            <a:alphaModFix/>
          </a:blip>
          <a:srcRect b="0" l="0" r="0" t="0"/>
          <a:stretch/>
        </p:blipFill>
        <p:spPr>
          <a:xfrm>
            <a:off x="7833431" y="3273459"/>
            <a:ext cx="2772140" cy="2772141"/>
          </a:xfrm>
          <a:prstGeom prst="rect">
            <a:avLst/>
          </a:prstGeom>
          <a:noFill/>
          <a:ln>
            <a:noFill/>
          </a:ln>
        </p:spPr>
      </p:pic>
      <p:pic>
        <p:nvPicPr>
          <p:cNvPr descr="Image result for monday.com logo" id="119" name="Google Shape;119;p3"/>
          <p:cNvPicPr preferRelativeResize="0"/>
          <p:nvPr/>
        </p:nvPicPr>
        <p:blipFill rotWithShape="1">
          <a:blip r:embed="rId4">
            <a:alphaModFix/>
          </a:blip>
          <a:srcRect b="0" l="0" r="0" t="0"/>
          <a:stretch/>
        </p:blipFill>
        <p:spPr>
          <a:xfrm>
            <a:off x="7305859" y="382385"/>
            <a:ext cx="3827283" cy="382728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4"/>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VCS REPOSITORY</a:t>
            </a:r>
            <a:endParaRPr/>
          </a:p>
        </p:txBody>
      </p:sp>
      <p:sp>
        <p:nvSpPr>
          <p:cNvPr id="125" name="Google Shape;125;p4"/>
          <p:cNvSpPr txBox="1"/>
          <p:nvPr>
            <p:ph idx="1" type="body"/>
          </p:nvPr>
        </p:nvSpPr>
        <p:spPr>
          <a:xfrm>
            <a:off x="1147983" y="1211346"/>
            <a:ext cx="10178322" cy="3593591"/>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2000"/>
              <a:buChar char="•"/>
            </a:pPr>
            <a:r>
              <a:rPr lang="en-US"/>
              <a:t>Version Control Tool: GitHub- Project information added to three repositories:</a:t>
            </a:r>
            <a:endParaRPr/>
          </a:p>
          <a:p>
            <a:pPr indent="0" lvl="1" marL="457200" rtl="0" algn="l">
              <a:lnSpc>
                <a:spcPct val="110000"/>
              </a:lnSpc>
              <a:spcBef>
                <a:spcPts val="700"/>
              </a:spcBef>
              <a:spcAft>
                <a:spcPts val="0"/>
              </a:spcAft>
              <a:buSzPts val="1800"/>
              <a:buNone/>
            </a:pPr>
            <a:r>
              <a:rPr lang="en-US"/>
              <a:t>1.   </a:t>
            </a:r>
            <a:r>
              <a:rPr lang="en-US" u="sng">
                <a:solidFill>
                  <a:schemeClr val="hlink"/>
                </a:solidFill>
                <a:hlinkClick r:id="rId3"/>
              </a:rPr>
              <a:t>Team Meeting Log Repo </a:t>
            </a:r>
            <a:endParaRPr/>
          </a:p>
          <a:p>
            <a:pPr indent="-342900" lvl="1" marL="800100" rtl="0" algn="l">
              <a:lnSpc>
                <a:spcPct val="110000"/>
              </a:lnSpc>
              <a:spcBef>
                <a:spcPts val="700"/>
              </a:spcBef>
              <a:spcAft>
                <a:spcPts val="0"/>
              </a:spcAft>
              <a:buSzPts val="1800"/>
              <a:buAutoNum type="arabicPeriod" startAt="2"/>
            </a:pPr>
            <a:r>
              <a:rPr lang="en-US" u="sng">
                <a:solidFill>
                  <a:schemeClr val="hlink"/>
                </a:solidFill>
                <a:hlinkClick r:id="rId4"/>
              </a:rPr>
              <a:t>Milestone Submission Repo</a:t>
            </a:r>
            <a:endParaRPr/>
          </a:p>
          <a:p>
            <a:pPr indent="-342900" lvl="1" marL="800100" rtl="0" algn="l">
              <a:lnSpc>
                <a:spcPct val="110000"/>
              </a:lnSpc>
              <a:spcBef>
                <a:spcPts val="700"/>
              </a:spcBef>
              <a:spcAft>
                <a:spcPts val="0"/>
              </a:spcAft>
              <a:buSzPts val="1800"/>
              <a:buAutoNum type="arabicPeriod" startAt="2"/>
            </a:pPr>
            <a:r>
              <a:rPr lang="en-US" u="sng">
                <a:solidFill>
                  <a:schemeClr val="hlink"/>
                </a:solidFill>
                <a:hlinkClick r:id="rId5"/>
              </a:rPr>
              <a:t>All project code/components Repo</a:t>
            </a:r>
            <a:endParaRPr/>
          </a:p>
          <a:p>
            <a:pPr indent="-228600" lvl="1" marL="685800" rtl="0" algn="l">
              <a:lnSpc>
                <a:spcPct val="110000"/>
              </a:lnSpc>
              <a:spcBef>
                <a:spcPts val="700"/>
              </a:spcBef>
              <a:spcAft>
                <a:spcPts val="0"/>
              </a:spcAft>
              <a:buSzPts val="1800"/>
              <a:buChar char="–"/>
            </a:pPr>
            <a:r>
              <a:rPr b="1" lang="en-US"/>
              <a:t>Rating:</a:t>
            </a:r>
            <a:r>
              <a:rPr lang="en-US"/>
              <a:t> ☆☆☆☆☆ (5/5 stars) </a:t>
            </a:r>
            <a:endParaRPr/>
          </a:p>
          <a:p>
            <a:pPr indent="-228600" lvl="1" marL="685800" rtl="0" algn="l">
              <a:lnSpc>
                <a:spcPct val="110000"/>
              </a:lnSpc>
              <a:spcBef>
                <a:spcPts val="700"/>
              </a:spcBef>
              <a:spcAft>
                <a:spcPts val="0"/>
              </a:spcAft>
              <a:buSzPts val="1800"/>
              <a:buChar char="–"/>
            </a:pPr>
            <a:r>
              <a:rPr b="1" lang="en-US"/>
              <a:t>Purpose:</a:t>
            </a:r>
            <a:r>
              <a:rPr lang="en-US"/>
              <a:t> Tool for version control and organizing project materials. </a:t>
            </a:r>
            <a:endParaRPr/>
          </a:p>
          <a:p>
            <a:pPr indent="-228600" lvl="1" marL="685800" rtl="0" algn="l">
              <a:lnSpc>
                <a:spcPct val="110000"/>
              </a:lnSpc>
              <a:spcBef>
                <a:spcPts val="700"/>
              </a:spcBef>
              <a:spcAft>
                <a:spcPts val="0"/>
              </a:spcAft>
              <a:buSzPts val="1800"/>
              <a:buChar char="–"/>
            </a:pPr>
            <a:r>
              <a:rPr lang="en-US"/>
              <a:t>Good organization of all project components and easy access to all group members.</a:t>
            </a:r>
            <a:endParaRPr/>
          </a:p>
          <a:p>
            <a:pPr indent="-101600" lvl="0" marL="228600" rtl="0" algn="l">
              <a:lnSpc>
                <a:spcPct val="110000"/>
              </a:lnSpc>
              <a:spcBef>
                <a:spcPts val="700"/>
              </a:spcBef>
              <a:spcAft>
                <a:spcPts val="0"/>
              </a:spcAft>
              <a:buSzPts val="2000"/>
              <a:buNone/>
            </a:pPr>
            <a:r>
              <a:t/>
            </a:r>
            <a:endParaRPr/>
          </a:p>
        </p:txBody>
      </p:sp>
      <p:pic>
        <p:nvPicPr>
          <p:cNvPr descr="Image result for github logo" id="126" name="Google Shape;126;p4"/>
          <p:cNvPicPr preferRelativeResize="0"/>
          <p:nvPr/>
        </p:nvPicPr>
        <p:blipFill rotWithShape="1">
          <a:blip r:embed="rId6">
            <a:alphaModFix/>
          </a:blip>
          <a:srcRect b="0" l="0" r="0" t="0"/>
          <a:stretch/>
        </p:blipFill>
        <p:spPr>
          <a:xfrm>
            <a:off x="4839637" y="4080792"/>
            <a:ext cx="2795014" cy="252424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g7a7ffc2ccd_0_8"/>
          <p:cNvSpPr txBox="1"/>
          <p:nvPr/>
        </p:nvSpPr>
        <p:spPr>
          <a:xfrm>
            <a:off x="1847400" y="558200"/>
            <a:ext cx="7655400" cy="8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Gill Sans"/>
              <a:ea typeface="Gill Sans"/>
              <a:cs typeface="Gill Sans"/>
              <a:sym typeface="Gill Sans"/>
            </a:endParaRPr>
          </a:p>
        </p:txBody>
      </p:sp>
      <p:sp>
        <p:nvSpPr>
          <p:cNvPr id="132" name="Google Shape;132;g7a7ffc2ccd_0_8"/>
          <p:cNvSpPr txBox="1"/>
          <p:nvPr/>
        </p:nvSpPr>
        <p:spPr>
          <a:xfrm>
            <a:off x="571500" y="93025"/>
            <a:ext cx="9130800" cy="8931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US" sz="4800">
                <a:solidFill>
                  <a:schemeClr val="dk2"/>
                </a:solidFill>
                <a:latin typeface="Impact"/>
                <a:ea typeface="Impact"/>
                <a:cs typeface="Impact"/>
                <a:sym typeface="Impact"/>
              </a:rPr>
              <a:t>Our Python Backend</a:t>
            </a:r>
            <a:endParaRPr sz="4800">
              <a:solidFill>
                <a:schemeClr val="dk2"/>
              </a:solidFill>
              <a:latin typeface="Impact"/>
              <a:ea typeface="Impact"/>
              <a:cs typeface="Impact"/>
              <a:sym typeface="Impact"/>
            </a:endParaRPr>
          </a:p>
        </p:txBody>
      </p:sp>
      <p:pic>
        <p:nvPicPr>
          <p:cNvPr id="133" name="Google Shape;133;g7a7ffc2ccd_0_8"/>
          <p:cNvPicPr preferRelativeResize="0"/>
          <p:nvPr/>
        </p:nvPicPr>
        <p:blipFill>
          <a:blip r:embed="rId3">
            <a:alphaModFix/>
          </a:blip>
          <a:stretch>
            <a:fillRect/>
          </a:stretch>
        </p:blipFill>
        <p:spPr>
          <a:xfrm>
            <a:off x="1041750" y="4813675"/>
            <a:ext cx="2588665" cy="1881950"/>
          </a:xfrm>
          <a:prstGeom prst="rect">
            <a:avLst/>
          </a:prstGeom>
          <a:noFill/>
          <a:ln cap="flat" cmpd="sng" w="19050">
            <a:solidFill>
              <a:schemeClr val="dk2"/>
            </a:solidFill>
            <a:prstDash val="solid"/>
            <a:round/>
            <a:headEnd len="sm" w="sm" type="none"/>
            <a:tailEnd len="sm" w="sm" type="none"/>
          </a:ln>
        </p:spPr>
      </p:pic>
      <p:pic>
        <p:nvPicPr>
          <p:cNvPr id="134" name="Google Shape;134;g7a7ffc2ccd_0_8"/>
          <p:cNvPicPr preferRelativeResize="0"/>
          <p:nvPr/>
        </p:nvPicPr>
        <p:blipFill>
          <a:blip r:embed="rId4">
            <a:alphaModFix/>
          </a:blip>
          <a:stretch>
            <a:fillRect/>
          </a:stretch>
        </p:blipFill>
        <p:spPr>
          <a:xfrm>
            <a:off x="8588900" y="4813675"/>
            <a:ext cx="2486063" cy="1881949"/>
          </a:xfrm>
          <a:prstGeom prst="rect">
            <a:avLst/>
          </a:prstGeom>
          <a:noFill/>
          <a:ln>
            <a:noFill/>
          </a:ln>
        </p:spPr>
      </p:pic>
      <p:cxnSp>
        <p:nvCxnSpPr>
          <p:cNvPr id="135" name="Google Shape;135;g7a7ffc2ccd_0_8"/>
          <p:cNvCxnSpPr/>
          <p:nvPr/>
        </p:nvCxnSpPr>
        <p:spPr>
          <a:xfrm>
            <a:off x="3922950" y="5731550"/>
            <a:ext cx="782100" cy="11700"/>
          </a:xfrm>
          <a:prstGeom prst="straightConnector1">
            <a:avLst/>
          </a:prstGeom>
          <a:noFill/>
          <a:ln cap="flat" cmpd="sng" w="76200">
            <a:solidFill>
              <a:schemeClr val="accent1"/>
            </a:solidFill>
            <a:prstDash val="solid"/>
            <a:round/>
            <a:headEnd len="med" w="med" type="none"/>
            <a:tailEnd len="med" w="med" type="triangle"/>
          </a:ln>
        </p:spPr>
      </p:cxnSp>
      <p:cxnSp>
        <p:nvCxnSpPr>
          <p:cNvPr id="136" name="Google Shape;136;g7a7ffc2ccd_0_8"/>
          <p:cNvCxnSpPr/>
          <p:nvPr/>
        </p:nvCxnSpPr>
        <p:spPr>
          <a:xfrm flipH="1" rot="10800000">
            <a:off x="7514263" y="5728550"/>
            <a:ext cx="716100" cy="17700"/>
          </a:xfrm>
          <a:prstGeom prst="straightConnector1">
            <a:avLst/>
          </a:prstGeom>
          <a:noFill/>
          <a:ln cap="flat" cmpd="sng" w="76200">
            <a:solidFill>
              <a:schemeClr val="accent1"/>
            </a:solidFill>
            <a:prstDash val="solid"/>
            <a:round/>
            <a:headEnd len="med" w="med" type="none"/>
            <a:tailEnd len="med" w="med" type="triangle"/>
          </a:ln>
        </p:spPr>
      </p:cxnSp>
      <p:sp>
        <p:nvSpPr>
          <p:cNvPr id="137" name="Google Shape;137;g7a7ffc2ccd_0_8"/>
          <p:cNvSpPr txBox="1"/>
          <p:nvPr>
            <p:ph idx="4294967295" type="body"/>
          </p:nvPr>
        </p:nvSpPr>
        <p:spPr>
          <a:xfrm>
            <a:off x="1229425" y="1252875"/>
            <a:ext cx="5950800" cy="2937000"/>
          </a:xfrm>
          <a:prstGeom prst="rect">
            <a:avLst/>
          </a:prstGeom>
          <a:noFill/>
          <a:ln>
            <a:noFill/>
          </a:ln>
        </p:spPr>
        <p:txBody>
          <a:bodyPr anchorCtr="0" anchor="t" bIns="45700" lIns="91425" spcFirstLastPara="1" rIns="91425" wrap="square" tIns="45700">
            <a:noAutofit/>
          </a:bodyPr>
          <a:lstStyle/>
          <a:p>
            <a:pPr indent="-228600" lvl="0" marL="228600" rtl="0" algn="l">
              <a:lnSpc>
                <a:spcPct val="110000"/>
              </a:lnSpc>
              <a:spcBef>
                <a:spcPts val="0"/>
              </a:spcBef>
              <a:spcAft>
                <a:spcPts val="0"/>
              </a:spcAft>
              <a:buSzPts val="2000"/>
              <a:buChar char="•"/>
            </a:pPr>
            <a:r>
              <a:rPr lang="en-US"/>
              <a:t>We used OpenCV to detect the coins</a:t>
            </a:r>
            <a:endParaRPr/>
          </a:p>
          <a:p>
            <a:pPr indent="-228600" lvl="1" marL="685800" rtl="0" algn="l">
              <a:lnSpc>
                <a:spcPct val="110000"/>
              </a:lnSpc>
              <a:spcBef>
                <a:spcPts val="700"/>
              </a:spcBef>
              <a:spcAft>
                <a:spcPts val="0"/>
              </a:spcAft>
              <a:buSzPts val="1800"/>
              <a:buChar char="–"/>
            </a:pPr>
            <a:r>
              <a:rPr b="1" lang="en-US"/>
              <a:t>Rating</a:t>
            </a:r>
            <a:r>
              <a:rPr lang="en-US"/>
              <a:t>: ☆☆☆☆(4/5 stars) because it was tough to learn, but had all the resources we needed</a:t>
            </a:r>
            <a:endParaRPr/>
          </a:p>
          <a:p>
            <a:pPr indent="-228600" lvl="1" marL="685800" rtl="0" algn="l">
              <a:lnSpc>
                <a:spcPct val="110000"/>
              </a:lnSpc>
              <a:spcBef>
                <a:spcPts val="700"/>
              </a:spcBef>
              <a:spcAft>
                <a:spcPts val="0"/>
              </a:spcAft>
              <a:buSzPts val="1800"/>
              <a:buChar char="–"/>
            </a:pPr>
            <a:r>
              <a:rPr b="1" lang="en-US"/>
              <a:t>Purpose: </a:t>
            </a:r>
            <a:r>
              <a:rPr lang="en-US"/>
              <a:t> I</a:t>
            </a:r>
            <a:r>
              <a:rPr lang="en-US"/>
              <a:t>t allowed us to filter images down to a simple black and white mask and use the mask to detect the circles of the coins</a:t>
            </a:r>
            <a:endParaRPr/>
          </a:p>
          <a:p>
            <a:pPr indent="0" lvl="1" marL="457200" rtl="0" algn="l">
              <a:lnSpc>
                <a:spcPct val="110000"/>
              </a:lnSpc>
              <a:spcBef>
                <a:spcPts val="700"/>
              </a:spcBef>
              <a:spcAft>
                <a:spcPts val="0"/>
              </a:spcAft>
              <a:buSzPts val="1800"/>
              <a:buNone/>
            </a:pPr>
            <a:r>
              <a:t/>
            </a:r>
            <a:endParaRPr/>
          </a:p>
        </p:txBody>
      </p:sp>
      <p:pic>
        <p:nvPicPr>
          <p:cNvPr id="138" name="Google Shape;138;g7a7ffc2ccd_0_8"/>
          <p:cNvPicPr preferRelativeResize="0"/>
          <p:nvPr/>
        </p:nvPicPr>
        <p:blipFill>
          <a:blip r:embed="rId5">
            <a:alphaModFix/>
          </a:blip>
          <a:stretch>
            <a:fillRect/>
          </a:stretch>
        </p:blipFill>
        <p:spPr>
          <a:xfrm>
            <a:off x="7994300" y="1189255"/>
            <a:ext cx="2486075" cy="3064221"/>
          </a:xfrm>
          <a:prstGeom prst="rect">
            <a:avLst/>
          </a:prstGeom>
          <a:noFill/>
          <a:ln>
            <a:noFill/>
          </a:ln>
        </p:spPr>
      </p:pic>
      <p:pic>
        <p:nvPicPr>
          <p:cNvPr id="139" name="Google Shape;139;g7a7ffc2ccd_0_8"/>
          <p:cNvPicPr preferRelativeResize="0"/>
          <p:nvPr/>
        </p:nvPicPr>
        <p:blipFill>
          <a:blip r:embed="rId6">
            <a:alphaModFix/>
          </a:blip>
          <a:stretch>
            <a:fillRect/>
          </a:stretch>
        </p:blipFill>
        <p:spPr>
          <a:xfrm>
            <a:off x="4866625" y="4813668"/>
            <a:ext cx="2486075" cy="188195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5"/>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DATABASE</a:t>
            </a:r>
            <a:endParaRPr/>
          </a:p>
        </p:txBody>
      </p:sp>
      <p:sp>
        <p:nvSpPr>
          <p:cNvPr id="145" name="Google Shape;145;p5"/>
          <p:cNvSpPr txBox="1"/>
          <p:nvPr>
            <p:ph idx="1" type="body"/>
          </p:nvPr>
        </p:nvSpPr>
        <p:spPr>
          <a:xfrm>
            <a:off x="1251675" y="1363925"/>
            <a:ext cx="4449900" cy="4541700"/>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700"/>
              </a:spcBef>
              <a:spcAft>
                <a:spcPts val="0"/>
              </a:spcAft>
              <a:buClr>
                <a:schemeClr val="dk1"/>
              </a:buClr>
              <a:buSzPts val="1100"/>
              <a:buFont typeface="Arial"/>
              <a:buNone/>
            </a:pPr>
            <a:r>
              <a:rPr b="1" lang="en-US">
                <a:solidFill>
                  <a:srgbClr val="0B082E"/>
                </a:solidFill>
                <a:latin typeface="Arial"/>
                <a:ea typeface="Arial"/>
                <a:cs typeface="Arial"/>
                <a:sym typeface="Arial"/>
              </a:rPr>
              <a:t>•</a:t>
            </a:r>
            <a:r>
              <a:rPr b="1" lang="en-US">
                <a:latin typeface="Arial"/>
                <a:ea typeface="Arial"/>
                <a:cs typeface="Arial"/>
                <a:sym typeface="Arial"/>
              </a:rPr>
              <a:t>Tool: SQLite</a:t>
            </a:r>
            <a:endParaRPr b="1">
              <a:latin typeface="Arial"/>
              <a:ea typeface="Arial"/>
              <a:cs typeface="Arial"/>
              <a:sym typeface="Arial"/>
            </a:endParaRPr>
          </a:p>
          <a:p>
            <a:pPr indent="457200" lvl="0" marL="0" rtl="0" algn="l">
              <a:lnSpc>
                <a:spcPct val="110000"/>
              </a:lnSpc>
              <a:spcBef>
                <a:spcPts val="700"/>
              </a:spcBef>
              <a:spcAft>
                <a:spcPts val="0"/>
              </a:spcAft>
              <a:buClr>
                <a:schemeClr val="dk1"/>
              </a:buClr>
              <a:buSzPts val="1100"/>
              <a:buFont typeface="Arial"/>
              <a:buNone/>
            </a:pPr>
            <a:r>
              <a:rPr b="1" lang="en-US" sz="1800">
                <a:solidFill>
                  <a:srgbClr val="0B082E"/>
                </a:solidFill>
                <a:latin typeface="Arial"/>
                <a:ea typeface="Arial"/>
                <a:cs typeface="Arial"/>
                <a:sym typeface="Arial"/>
              </a:rPr>
              <a:t>–</a:t>
            </a:r>
            <a:r>
              <a:rPr b="1" lang="en-US" sz="1800">
                <a:latin typeface="Arial"/>
                <a:ea typeface="Arial"/>
                <a:cs typeface="Arial"/>
                <a:sym typeface="Arial"/>
              </a:rPr>
              <a:t>Rating: </a:t>
            </a:r>
            <a:r>
              <a:rPr b="1" lang="en-US"/>
              <a:t>☆☆☆☆☆ </a:t>
            </a:r>
            <a:r>
              <a:rPr lang="en-US"/>
              <a:t>(5/5 stars)</a:t>
            </a:r>
            <a:endParaRPr/>
          </a:p>
          <a:p>
            <a:pPr indent="0" lvl="0" marL="457200" rtl="0" algn="l">
              <a:lnSpc>
                <a:spcPct val="110000"/>
              </a:lnSpc>
              <a:spcBef>
                <a:spcPts val="700"/>
              </a:spcBef>
              <a:spcAft>
                <a:spcPts val="0"/>
              </a:spcAft>
              <a:buSzPts val="1100"/>
              <a:buNone/>
            </a:pPr>
            <a:r>
              <a:rPr b="1" lang="en-US" sz="1800">
                <a:solidFill>
                  <a:srgbClr val="0B082E"/>
                </a:solidFill>
                <a:latin typeface="Arial"/>
                <a:ea typeface="Arial"/>
                <a:cs typeface="Arial"/>
                <a:sym typeface="Arial"/>
              </a:rPr>
              <a:t>–</a:t>
            </a:r>
            <a:r>
              <a:rPr b="1" lang="en-US" sz="1800">
                <a:latin typeface="Arial"/>
                <a:ea typeface="Arial"/>
                <a:cs typeface="Arial"/>
                <a:sym typeface="Arial"/>
              </a:rPr>
              <a:t>Purpose: </a:t>
            </a:r>
            <a:r>
              <a:rPr lang="en-US"/>
              <a:t>Store history of coin counts. Very easy to pick up with beginners knowledge and seamless integration with Swift!</a:t>
            </a:r>
            <a:endParaRPr b="1" sz="1800">
              <a:latin typeface="Arial"/>
              <a:ea typeface="Arial"/>
              <a:cs typeface="Arial"/>
              <a:sym typeface="Arial"/>
            </a:endParaRPr>
          </a:p>
          <a:p>
            <a:pPr indent="0" lvl="0" marL="457200" rtl="0" algn="l">
              <a:lnSpc>
                <a:spcPct val="110000"/>
              </a:lnSpc>
              <a:spcBef>
                <a:spcPts val="700"/>
              </a:spcBef>
              <a:spcAft>
                <a:spcPts val="0"/>
              </a:spcAft>
              <a:buSzPts val="1100"/>
              <a:buNone/>
            </a:pPr>
            <a:r>
              <a:t/>
            </a:r>
            <a:endParaRPr b="1" sz="1800">
              <a:latin typeface="Arial"/>
              <a:ea typeface="Arial"/>
              <a:cs typeface="Arial"/>
              <a:sym typeface="Arial"/>
            </a:endParaRPr>
          </a:p>
          <a:p>
            <a:pPr indent="0" lvl="0" marL="457200" rtl="0" algn="l">
              <a:lnSpc>
                <a:spcPct val="110000"/>
              </a:lnSpc>
              <a:spcBef>
                <a:spcPts val="700"/>
              </a:spcBef>
              <a:spcAft>
                <a:spcPts val="0"/>
              </a:spcAft>
              <a:buSzPts val="1100"/>
              <a:buNone/>
            </a:pPr>
            <a:r>
              <a:t/>
            </a:r>
            <a:endParaRPr b="1" sz="1800">
              <a:latin typeface="Arial"/>
              <a:ea typeface="Arial"/>
              <a:cs typeface="Arial"/>
              <a:sym typeface="Arial"/>
            </a:endParaRPr>
          </a:p>
          <a:p>
            <a:pPr indent="-101600" lvl="0" marL="228600" rtl="0" algn="l">
              <a:lnSpc>
                <a:spcPct val="110000"/>
              </a:lnSpc>
              <a:spcBef>
                <a:spcPts val="0"/>
              </a:spcBef>
              <a:spcAft>
                <a:spcPts val="0"/>
              </a:spcAft>
              <a:buSzPts val="2000"/>
              <a:buNone/>
            </a:pPr>
            <a:r>
              <a:rPr lang="en-US"/>
              <a:t>Press play to see the database in action!</a:t>
            </a:r>
            <a:endParaRPr/>
          </a:p>
        </p:txBody>
      </p:sp>
      <p:pic>
        <p:nvPicPr>
          <p:cNvPr id="146" name="Google Shape;146;p5" title="xcodeDBdemo.mov">
            <a:hlinkClick r:id="rId3"/>
          </p:cNvPr>
          <p:cNvPicPr preferRelativeResize="0"/>
          <p:nvPr/>
        </p:nvPicPr>
        <p:blipFill>
          <a:blip r:embed="rId4">
            <a:alphaModFix/>
          </a:blip>
          <a:stretch>
            <a:fillRect/>
          </a:stretch>
        </p:blipFill>
        <p:spPr>
          <a:xfrm>
            <a:off x="5701575" y="1272527"/>
            <a:ext cx="5750550" cy="4312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6"/>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TESTING TOOL</a:t>
            </a:r>
            <a:endParaRPr/>
          </a:p>
        </p:txBody>
      </p:sp>
      <p:sp>
        <p:nvSpPr>
          <p:cNvPr id="152" name="Google Shape;152;p6"/>
          <p:cNvSpPr txBox="1"/>
          <p:nvPr>
            <p:ph idx="1" type="body"/>
          </p:nvPr>
        </p:nvSpPr>
        <p:spPr>
          <a:xfrm>
            <a:off x="1158650" y="1315775"/>
            <a:ext cx="10178400" cy="4877700"/>
          </a:xfrm>
          <a:prstGeom prst="rect">
            <a:avLst/>
          </a:prstGeom>
          <a:noFill/>
          <a:ln>
            <a:noFill/>
          </a:ln>
        </p:spPr>
        <p:txBody>
          <a:bodyPr anchorCtr="0" anchor="t" bIns="45700" lIns="91425" spcFirstLastPara="1" rIns="91425" wrap="square" tIns="45700">
            <a:normAutofit/>
          </a:bodyPr>
          <a:lstStyle/>
          <a:p>
            <a:pPr indent="-342900" lvl="0" marL="457200" rtl="0" algn="l">
              <a:lnSpc>
                <a:spcPct val="110000"/>
              </a:lnSpc>
              <a:spcBef>
                <a:spcPts val="0"/>
              </a:spcBef>
              <a:spcAft>
                <a:spcPts val="0"/>
              </a:spcAft>
              <a:buSzPts val="1800"/>
              <a:buChar char="•"/>
            </a:pPr>
            <a:r>
              <a:rPr lang="en-US"/>
              <a:t>Tool Used for Frontend: </a:t>
            </a:r>
            <a:r>
              <a:rPr b="1" lang="en-US"/>
              <a:t>Swift Simulator</a:t>
            </a:r>
            <a:endParaRPr b="1"/>
          </a:p>
          <a:p>
            <a:pPr indent="0" lvl="0" marL="457200" rtl="0" algn="l">
              <a:lnSpc>
                <a:spcPct val="110000"/>
              </a:lnSpc>
              <a:spcBef>
                <a:spcPts val="0"/>
              </a:spcBef>
              <a:spcAft>
                <a:spcPts val="0"/>
              </a:spcAft>
              <a:buNone/>
            </a:pPr>
            <a:r>
              <a:rPr b="1" lang="en-US"/>
              <a:t>Rating: </a:t>
            </a:r>
            <a:r>
              <a:rPr b="1" lang="en-US"/>
              <a:t>☆☆☆☆ </a:t>
            </a:r>
            <a:r>
              <a:rPr lang="en-US"/>
              <a:t>(4/5 stars)</a:t>
            </a:r>
            <a:endParaRPr b="1"/>
          </a:p>
          <a:p>
            <a:pPr indent="0" lvl="0" marL="457200" rtl="0" algn="l">
              <a:lnSpc>
                <a:spcPct val="110000"/>
              </a:lnSpc>
              <a:spcBef>
                <a:spcPts val="0"/>
              </a:spcBef>
              <a:spcAft>
                <a:spcPts val="0"/>
              </a:spcAft>
              <a:buNone/>
            </a:pPr>
            <a:r>
              <a:rPr b="1" lang="en-US"/>
              <a:t>Purpose: </a:t>
            </a:r>
            <a:r>
              <a:rPr lang="en-US"/>
              <a:t>To test UI elements and button functionality. Sometimes the simulator behaved differently than the app on an IPhone. </a:t>
            </a:r>
            <a:endParaRPr/>
          </a:p>
          <a:p>
            <a:pPr indent="0" lvl="0" marL="457200" rtl="0" algn="l">
              <a:lnSpc>
                <a:spcPct val="110000"/>
              </a:lnSpc>
              <a:spcBef>
                <a:spcPts val="0"/>
              </a:spcBef>
              <a:spcAft>
                <a:spcPts val="0"/>
              </a:spcAft>
              <a:buNone/>
            </a:pPr>
            <a:r>
              <a:t/>
            </a:r>
            <a:endParaRPr b="1"/>
          </a:p>
          <a:p>
            <a:pPr indent="-342900" lvl="0" marL="457200" rtl="0" algn="l">
              <a:lnSpc>
                <a:spcPct val="110000"/>
              </a:lnSpc>
              <a:spcBef>
                <a:spcPts val="0"/>
              </a:spcBef>
              <a:spcAft>
                <a:spcPts val="0"/>
              </a:spcAft>
              <a:buSzPts val="1800"/>
              <a:buChar char="•"/>
            </a:pPr>
            <a:r>
              <a:rPr lang="en-US"/>
              <a:t>Tool used for Backend: Manual photo upload and test cases </a:t>
            </a:r>
            <a:endParaRPr/>
          </a:p>
          <a:p>
            <a:pPr indent="0" lvl="0" marL="457200" rtl="0" algn="l">
              <a:spcBef>
                <a:spcPts val="0"/>
              </a:spcBef>
              <a:spcAft>
                <a:spcPts val="0"/>
              </a:spcAft>
              <a:buNone/>
            </a:pPr>
            <a:r>
              <a:rPr b="1" lang="en-US"/>
              <a:t>Rating: ☆☆☆ </a:t>
            </a:r>
            <a:r>
              <a:rPr lang="en-US"/>
              <a:t>(3/5 stars)</a:t>
            </a:r>
            <a:endParaRPr b="1"/>
          </a:p>
          <a:p>
            <a:pPr indent="0" lvl="0" marL="457200" rtl="0" algn="l">
              <a:spcBef>
                <a:spcPts val="0"/>
              </a:spcBef>
              <a:spcAft>
                <a:spcPts val="0"/>
              </a:spcAft>
              <a:buNone/>
            </a:pPr>
            <a:r>
              <a:rPr b="1" lang="en-US"/>
              <a:t>Purpose: </a:t>
            </a:r>
            <a:r>
              <a:rPr lang="en-US"/>
              <a:t>Test our coin detection with different images to see</a:t>
            </a:r>
            <a:endParaRPr/>
          </a:p>
          <a:p>
            <a:pPr indent="0" lvl="0" marL="457200" rtl="0" algn="l">
              <a:spcBef>
                <a:spcPts val="0"/>
              </a:spcBef>
              <a:spcAft>
                <a:spcPts val="0"/>
              </a:spcAft>
              <a:buNone/>
            </a:pPr>
            <a:r>
              <a:rPr lang="en-US"/>
              <a:t>how well it performed in different situations</a:t>
            </a:r>
            <a:endParaRPr/>
          </a:p>
          <a:p>
            <a:pPr indent="0" lvl="0" marL="457200" rtl="0" algn="l">
              <a:spcBef>
                <a:spcPts val="0"/>
              </a:spcBef>
              <a:spcAft>
                <a:spcPts val="0"/>
              </a:spcAft>
              <a:buNone/>
            </a:pPr>
            <a:r>
              <a:t/>
            </a:r>
            <a:endParaRPr b="1"/>
          </a:p>
          <a:p>
            <a:pPr indent="-342900" lvl="0" marL="457200" rtl="0" algn="l">
              <a:spcBef>
                <a:spcPts val="0"/>
              </a:spcBef>
              <a:spcAft>
                <a:spcPts val="0"/>
              </a:spcAft>
              <a:buSzPts val="1800"/>
              <a:buChar char="•"/>
            </a:pPr>
            <a:r>
              <a:rPr lang="en-US"/>
              <a:t>Tool used for endpoint testing:</a:t>
            </a:r>
            <a:r>
              <a:rPr b="1" lang="en-US"/>
              <a:t> Postman</a:t>
            </a:r>
            <a:endParaRPr b="1"/>
          </a:p>
          <a:p>
            <a:pPr indent="0" lvl="0" marL="457200" rtl="0" algn="l">
              <a:spcBef>
                <a:spcPts val="0"/>
              </a:spcBef>
              <a:spcAft>
                <a:spcPts val="0"/>
              </a:spcAft>
              <a:buNone/>
            </a:pPr>
            <a:r>
              <a:rPr b="1" lang="en-US"/>
              <a:t>Rating: ☆☆☆☆☆ </a:t>
            </a:r>
            <a:r>
              <a:rPr lang="en-US"/>
              <a:t>(5/5 stars)</a:t>
            </a:r>
            <a:endParaRPr/>
          </a:p>
          <a:p>
            <a:pPr indent="0" lvl="0" marL="457200" rtl="0" algn="l">
              <a:spcBef>
                <a:spcPts val="0"/>
              </a:spcBef>
              <a:spcAft>
                <a:spcPts val="0"/>
              </a:spcAft>
              <a:buNone/>
            </a:pPr>
            <a:r>
              <a:rPr b="1" lang="en-US"/>
              <a:t>Purpose: </a:t>
            </a:r>
            <a:r>
              <a:rPr lang="en-US"/>
              <a:t>Used to test endpoints when creating API with Flask </a:t>
            </a:r>
            <a:endParaRPr/>
          </a:p>
          <a:p>
            <a:pPr indent="0" lvl="0" marL="457200" rtl="0" algn="l">
              <a:lnSpc>
                <a:spcPct val="110000"/>
              </a:lnSpc>
              <a:spcBef>
                <a:spcPts val="0"/>
              </a:spcBef>
              <a:spcAft>
                <a:spcPts val="0"/>
              </a:spcAft>
              <a:buNone/>
            </a:pPr>
            <a:r>
              <a:t/>
            </a:r>
            <a:endParaRPr/>
          </a:p>
        </p:txBody>
      </p:sp>
      <p:pic>
        <p:nvPicPr>
          <p:cNvPr id="153" name="Google Shape;153;p6"/>
          <p:cNvPicPr preferRelativeResize="0"/>
          <p:nvPr/>
        </p:nvPicPr>
        <p:blipFill>
          <a:blip r:embed="rId3">
            <a:alphaModFix/>
          </a:blip>
          <a:stretch>
            <a:fillRect/>
          </a:stretch>
        </p:blipFill>
        <p:spPr>
          <a:xfrm>
            <a:off x="8577000" y="3433425"/>
            <a:ext cx="2760050" cy="2760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7"/>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US"/>
              <a:t>DEPLOYMENT ENVIRONMENT</a:t>
            </a:r>
            <a:endParaRPr/>
          </a:p>
        </p:txBody>
      </p:sp>
      <p:sp>
        <p:nvSpPr>
          <p:cNvPr id="159" name="Google Shape;159;p7"/>
          <p:cNvSpPr txBox="1"/>
          <p:nvPr>
            <p:ph idx="1" type="body"/>
          </p:nvPr>
        </p:nvSpPr>
        <p:spPr>
          <a:xfrm>
            <a:off x="1251678" y="1209451"/>
            <a:ext cx="10178400" cy="3593700"/>
          </a:xfrm>
          <a:prstGeom prst="rect">
            <a:avLst/>
          </a:prstGeom>
          <a:noFill/>
          <a:ln>
            <a:noFill/>
          </a:ln>
        </p:spPr>
        <p:txBody>
          <a:bodyPr anchorCtr="0" anchor="t" bIns="45700" lIns="91425" spcFirstLastPara="1" rIns="91425" wrap="square" tIns="45700">
            <a:normAutofit/>
          </a:bodyPr>
          <a:lstStyle/>
          <a:p>
            <a:pPr indent="-342900" lvl="0" marL="457200" rtl="0" algn="l">
              <a:lnSpc>
                <a:spcPct val="110000"/>
              </a:lnSpc>
              <a:spcBef>
                <a:spcPts val="0"/>
              </a:spcBef>
              <a:spcAft>
                <a:spcPts val="0"/>
              </a:spcAft>
              <a:buSzPts val="1800"/>
              <a:buChar char="•"/>
            </a:pPr>
            <a:r>
              <a:rPr lang="en-US"/>
              <a:t>Heroku</a:t>
            </a:r>
            <a:endParaRPr/>
          </a:p>
          <a:p>
            <a:pPr indent="0" lvl="0" marL="0" rtl="0" algn="l">
              <a:lnSpc>
                <a:spcPct val="110000"/>
              </a:lnSpc>
              <a:spcBef>
                <a:spcPts val="0"/>
              </a:spcBef>
              <a:spcAft>
                <a:spcPts val="0"/>
              </a:spcAft>
              <a:buNone/>
            </a:pPr>
            <a:r>
              <a:rPr lang="en-US"/>
              <a:t>	</a:t>
            </a:r>
            <a:r>
              <a:rPr b="1" lang="en-US"/>
              <a:t>Rating: ☆☆☆☆☆ </a:t>
            </a:r>
            <a:r>
              <a:rPr lang="en-US"/>
              <a:t>(5/5 stars)</a:t>
            </a:r>
            <a:r>
              <a:rPr lang="en-US"/>
              <a:t>- Easy and effective deployment tool</a:t>
            </a:r>
            <a:endParaRPr/>
          </a:p>
          <a:p>
            <a:pPr indent="0" lvl="0" marL="0" rtl="0" algn="l">
              <a:lnSpc>
                <a:spcPct val="110000"/>
              </a:lnSpc>
              <a:spcBef>
                <a:spcPts val="0"/>
              </a:spcBef>
              <a:spcAft>
                <a:spcPts val="0"/>
              </a:spcAft>
              <a:buNone/>
            </a:pPr>
            <a:r>
              <a:rPr b="1" lang="en-US"/>
              <a:t>	Purpose: </a:t>
            </a:r>
            <a:r>
              <a:rPr lang="en-US"/>
              <a:t>Used Heroku to deploy our app!</a:t>
            </a:r>
            <a:endParaRPr/>
          </a:p>
        </p:txBody>
      </p:sp>
      <p:pic>
        <p:nvPicPr>
          <p:cNvPr id="160" name="Google Shape;160;p7"/>
          <p:cNvPicPr preferRelativeResize="0"/>
          <p:nvPr/>
        </p:nvPicPr>
        <p:blipFill>
          <a:blip r:embed="rId3">
            <a:alphaModFix/>
          </a:blip>
          <a:stretch>
            <a:fillRect/>
          </a:stretch>
        </p:blipFill>
        <p:spPr>
          <a:xfrm>
            <a:off x="4228750" y="2559775"/>
            <a:ext cx="3107725" cy="3729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adge">
  <a:themeElements>
    <a:clrScheme name="Badge">
      <a:dk1>
        <a:srgbClr val="000000"/>
      </a:dk1>
      <a:lt1>
        <a:srgbClr val="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2019-12-02T22:01:58Z</dcterms:created>
  <dc:creator>Vienna Wong</dc:creator>
</cp:coreProperties>
</file>