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8" r:id="rId4"/>
    <p:sldId id="257" r:id="rId5"/>
    <p:sldId id="261" r:id="rId6"/>
    <p:sldId id="263" r:id="rId7"/>
    <p:sldId id="264" r:id="rId8"/>
    <p:sldId id="262" r:id="rId9"/>
    <p:sldId id="265" r:id="rId10"/>
    <p:sldId id="267" r:id="rId11"/>
    <p:sldId id="268" r:id="rId12"/>
    <p:sldId id="269" r:id="rId13"/>
    <p:sldId id="270" r:id="rId14"/>
    <p:sldId id="271" r:id="rId15"/>
    <p:sldId id="266"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55" d="100"/>
          <a:sy n="155" d="100"/>
        </p:scale>
        <p:origin x="16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A996-EC36-66FE-1D8D-E1FB66BF8F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05CD5-717D-DFFB-E91A-ACDE02A69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686B3FE-F65B-4D37-E782-5FEF0FD72487}"/>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E7B06B91-6A78-5C2B-C455-A9371694D1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D384A5-6DCE-1DA1-7109-698490056347}"/>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197581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FA8F-4C80-3A07-E540-941B373186D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DE57DD-6FF6-FFA2-A845-2731F0A38E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497A69-000D-7465-45A4-11CE226F5F9F}"/>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3CC6B892-F4C0-BAEC-D607-38D399F349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30D37-361E-7068-8AA4-5FCC311BBC1C}"/>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91765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4B908-1D41-84C3-0E6D-69E56E95F2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0A9E32-8DE6-DBE3-41DD-663775CE4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A7E1EA-06CC-597C-64A3-BD4D609809D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CC384552-AFA8-6AA8-A195-CD3E2FAAE5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F39240-16D4-E816-8D28-8ACD7913A762}"/>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1482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E5BD-33E3-2167-2D2A-0DE9B524DB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34DB50-EEC7-3FEE-E4D5-D500EC83B1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D83458-75EA-C017-C318-074B551CE5A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C3B94AC7-4889-A36C-715D-9BBADF8E1E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3137FA-16C9-FBD5-6D96-24E55DB18B66}"/>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10901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6AFF-557A-4051-AB51-F054280F2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215C72-3A4B-21ED-BD2B-147E717DF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86872D-ECF8-D3E3-F6BF-2DB52E876E3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ED85380F-A421-8F1C-AF57-525CD974BC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F7CD0F-2E0C-68C1-EBC6-84E0D37B0F8C}"/>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53412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9AD3-9015-A5FE-BBF7-3B14DA037B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923DD7-8E83-CB20-DACB-7AABB82E1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876D66-3C86-D868-9DA9-4175447A9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C69E99C-FCBF-E98F-E508-39A2C66133A0}"/>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528AAC48-1BA6-7778-E8C7-8C3470F7D6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A71981-3082-B511-55E7-298FB7B6AD84}"/>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4380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27C5-092D-650B-9E3F-E78C3A06FC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0363F45-FDAE-DA3F-8A37-8391D46A8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1A6CC-5E93-4DD7-9985-74F6037F5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CFBAAFB-E9AE-89A6-4130-B1400493B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7297C-4974-A7BD-5240-DF97BE6CF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C628779-43A5-DDDE-A25F-D7213BDACFB5}"/>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8" name="Footer Placeholder 7">
            <a:extLst>
              <a:ext uri="{FF2B5EF4-FFF2-40B4-BE49-F238E27FC236}">
                <a16:creationId xmlns:a16="http://schemas.microsoft.com/office/drawing/2014/main" id="{FCD27EFA-4912-812E-1CD6-36D2F2246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3CC9FDF-2A38-2ACF-ECC9-2046AD7E5E88}"/>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8129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2F85-9E79-E65B-807A-493D76CE52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C25B61-6AC6-25D5-E683-526CEDB92621}"/>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4" name="Footer Placeholder 3">
            <a:extLst>
              <a:ext uri="{FF2B5EF4-FFF2-40B4-BE49-F238E27FC236}">
                <a16:creationId xmlns:a16="http://schemas.microsoft.com/office/drawing/2014/main" id="{E4276523-CA0F-6268-B458-BDF2918D67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EC34BC-FF1A-3958-85BA-BA022EF6E41E}"/>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307957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C40F1-6E37-DFA2-958F-A96055892E0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3" name="Footer Placeholder 2">
            <a:extLst>
              <a:ext uri="{FF2B5EF4-FFF2-40B4-BE49-F238E27FC236}">
                <a16:creationId xmlns:a16="http://schemas.microsoft.com/office/drawing/2014/main" id="{39276F95-330F-53FB-E5B5-05B94C8CD1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37F386-938A-4870-1C81-D4A359EAFAB8}"/>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412018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F98E-FB59-B3A6-9DFF-D165428BD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E5F6E47-86B2-CDE6-8915-01F0E7B1E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301A211-C1F6-1857-DFDF-389D048FF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840C-F441-5B98-ACFC-E3E840D20CD3}"/>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AA517967-5C21-DD7F-742F-92DD8CAC1A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F94269-022E-60C8-4501-C3C8367B394F}"/>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8263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A512-3141-1540-BCA6-920BAB3C2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4777CB-F4F3-1B02-37E5-560AA515F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24F970-6B0E-AADE-BB85-29E6EE039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70201-A659-7ACB-2952-A7561F638E5B}"/>
              </a:ext>
            </a:extLst>
          </p:cNvPr>
          <p:cNvSpPr>
            <a:spLocks noGrp="1"/>
          </p:cNvSpPr>
          <p:nvPr>
            <p:ph type="dt" sz="half" idx="10"/>
          </p:nvPr>
        </p:nvSpPr>
        <p:spPr/>
        <p:txBody>
          <a:bodyPr/>
          <a:lstStyle/>
          <a:p>
            <a:fld id="{E97895C1-5525-4BBA-95F1-DD34AEA30AED}" type="datetimeFigureOut">
              <a:rPr lang="en-GB" smtClean="0"/>
              <a:t>02/06/2022</a:t>
            </a:fld>
            <a:endParaRPr lang="en-GB"/>
          </a:p>
        </p:txBody>
      </p:sp>
      <p:sp>
        <p:nvSpPr>
          <p:cNvPr id="6" name="Footer Placeholder 5">
            <a:extLst>
              <a:ext uri="{FF2B5EF4-FFF2-40B4-BE49-F238E27FC236}">
                <a16:creationId xmlns:a16="http://schemas.microsoft.com/office/drawing/2014/main" id="{43B2360E-9479-CEA9-32BF-C4E8D35DA8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7055C4-3B49-A990-0F91-D03975653025}"/>
              </a:ext>
            </a:extLst>
          </p:cNvPr>
          <p:cNvSpPr>
            <a:spLocks noGrp="1"/>
          </p:cNvSpPr>
          <p:nvPr>
            <p:ph type="sldNum" sz="quarter" idx="12"/>
          </p:nvPr>
        </p:nvSpPr>
        <p:spPr/>
        <p:txBody>
          <a:bodyPr/>
          <a:lstStyle/>
          <a:p>
            <a:fld id="{645CF9B6-D34C-4ACA-962E-E00F2157902F}" type="slidenum">
              <a:rPr lang="en-GB" smtClean="0"/>
              <a:t>‹#›</a:t>
            </a:fld>
            <a:endParaRPr lang="en-GB"/>
          </a:p>
        </p:txBody>
      </p:sp>
    </p:spTree>
    <p:extLst>
      <p:ext uri="{BB962C8B-B14F-4D97-AF65-F5344CB8AC3E}">
        <p14:creationId xmlns:p14="http://schemas.microsoft.com/office/powerpoint/2010/main" val="278031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D901D-ABDC-658F-974F-F337FC67C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996C3A-8CA3-2E80-4A1B-FB1DA12F7F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D0A10A-1C21-2B9F-A89F-EA6E90642C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895C1-5525-4BBA-95F1-DD34AEA30AED}" type="datetimeFigureOut">
              <a:rPr lang="en-GB" smtClean="0"/>
              <a:t>02/06/2022</a:t>
            </a:fld>
            <a:endParaRPr lang="en-GB"/>
          </a:p>
        </p:txBody>
      </p:sp>
      <p:sp>
        <p:nvSpPr>
          <p:cNvPr id="5" name="Footer Placeholder 4">
            <a:extLst>
              <a:ext uri="{FF2B5EF4-FFF2-40B4-BE49-F238E27FC236}">
                <a16:creationId xmlns:a16="http://schemas.microsoft.com/office/drawing/2014/main" id="{1F16B798-67F0-536F-F15B-D35A21A25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4AB0C7-C128-4B08-5FD9-919090D60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CF9B6-D34C-4ACA-962E-E00F2157902F}" type="slidenum">
              <a:rPr lang="en-GB" smtClean="0"/>
              <a:t>‹#›</a:t>
            </a:fld>
            <a:endParaRPr lang="en-GB"/>
          </a:p>
        </p:txBody>
      </p:sp>
    </p:spTree>
    <p:extLst>
      <p:ext uri="{BB962C8B-B14F-4D97-AF65-F5344CB8AC3E}">
        <p14:creationId xmlns:p14="http://schemas.microsoft.com/office/powerpoint/2010/main" val="4976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C518-FE82-D6F8-A700-F2A8A1DBA9C0}"/>
              </a:ext>
            </a:extLst>
          </p:cNvPr>
          <p:cNvSpPr>
            <a:spLocks noGrp="1"/>
          </p:cNvSpPr>
          <p:nvPr>
            <p:ph type="ctrTitle"/>
          </p:nvPr>
        </p:nvSpPr>
        <p:spPr>
          <a:xfrm>
            <a:off x="1524000" y="1770063"/>
            <a:ext cx="9144000" cy="2387600"/>
          </a:xfrm>
        </p:spPr>
        <p:txBody>
          <a:bodyPr/>
          <a:lstStyle/>
          <a:p>
            <a:r>
              <a:rPr lang="en-GB" dirty="0"/>
              <a:t>Quark Wireframes </a:t>
            </a:r>
            <a:br>
              <a:rPr lang="en-GB" dirty="0"/>
            </a:br>
            <a:r>
              <a:rPr lang="en-GB" dirty="0"/>
              <a:t>and user stories</a:t>
            </a:r>
          </a:p>
        </p:txBody>
      </p:sp>
      <p:sp>
        <p:nvSpPr>
          <p:cNvPr id="3" name="Subtitle 2">
            <a:extLst>
              <a:ext uri="{FF2B5EF4-FFF2-40B4-BE49-F238E27FC236}">
                <a16:creationId xmlns:a16="http://schemas.microsoft.com/office/drawing/2014/main" id="{B6C368EE-2A05-C235-81A0-EB0DF14DBE10}"/>
              </a:ext>
            </a:extLst>
          </p:cNvPr>
          <p:cNvSpPr>
            <a:spLocks noGrp="1"/>
          </p:cNvSpPr>
          <p:nvPr>
            <p:ph type="subTitle" idx="1"/>
          </p:nvPr>
        </p:nvSpPr>
        <p:spPr>
          <a:xfrm>
            <a:off x="2922357" y="4249738"/>
            <a:ext cx="6347286" cy="1655762"/>
          </a:xfrm>
        </p:spPr>
        <p:txBody>
          <a:bodyPr/>
          <a:lstStyle/>
          <a:p>
            <a:r>
              <a:rPr lang="en-GB" dirty="0"/>
              <a:t>A collection of design and layout considerations for the quark desktop application and website</a:t>
            </a:r>
          </a:p>
        </p:txBody>
      </p:sp>
    </p:spTree>
    <p:extLst>
      <p:ext uri="{BB962C8B-B14F-4D97-AF65-F5344CB8AC3E}">
        <p14:creationId xmlns:p14="http://schemas.microsoft.com/office/powerpoint/2010/main" val="83630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Signup Process</a:t>
            </a:r>
          </a:p>
        </p:txBody>
      </p:sp>
      <p:grpSp>
        <p:nvGrpSpPr>
          <p:cNvPr id="3" name="Group 2">
            <a:extLst>
              <a:ext uri="{FF2B5EF4-FFF2-40B4-BE49-F238E27FC236}">
                <a16:creationId xmlns:a16="http://schemas.microsoft.com/office/drawing/2014/main" id="{8F55A5A3-2F7D-ED59-A5C9-1D97B1AC2E6C}"/>
              </a:ext>
            </a:extLst>
          </p:cNvPr>
          <p:cNvGrpSpPr/>
          <p:nvPr/>
        </p:nvGrpSpPr>
        <p:grpSpPr>
          <a:xfrm>
            <a:off x="838200" y="1690688"/>
            <a:ext cx="3125261" cy="4503997"/>
            <a:chOff x="5920739" y="365126"/>
            <a:chExt cx="4251962" cy="6127750"/>
          </a:xfrm>
        </p:grpSpPr>
        <p:sp>
          <p:nvSpPr>
            <p:cNvPr id="4" name="Rectangle 3">
              <a:extLst>
                <a:ext uri="{FF2B5EF4-FFF2-40B4-BE49-F238E27FC236}">
                  <a16:creationId xmlns:a16="http://schemas.microsoft.com/office/drawing/2014/main" id="{28176476-165B-91C3-B933-B1E405FFCABF}"/>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5" name="Rectangle 4">
              <a:extLst>
                <a:ext uri="{FF2B5EF4-FFF2-40B4-BE49-F238E27FC236}">
                  <a16:creationId xmlns:a16="http://schemas.microsoft.com/office/drawing/2014/main" id="{E9C2771E-EE71-9207-2FAC-A8B3A1DB4C3C}"/>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of App /</a:t>
              </a:r>
              <a:br>
                <a:rPr lang="en-GB" sz="900" dirty="0">
                  <a:solidFill>
                    <a:schemeClr val="tx1"/>
                  </a:solidFill>
                </a:rPr>
              </a:br>
              <a:r>
                <a:rPr lang="en-GB" sz="900" dirty="0">
                  <a:solidFill>
                    <a:schemeClr val="tx1"/>
                  </a:solidFill>
                </a:rPr>
                <a:t>Logo</a:t>
              </a:r>
            </a:p>
          </p:txBody>
        </p:sp>
        <p:sp>
          <p:nvSpPr>
            <p:cNvPr id="6" name="TextBox 5">
              <a:extLst>
                <a:ext uri="{FF2B5EF4-FFF2-40B4-BE49-F238E27FC236}">
                  <a16:creationId xmlns:a16="http://schemas.microsoft.com/office/drawing/2014/main" id="{DFBFF5E6-8B8F-F528-1BB8-1F50849CE418}"/>
                </a:ext>
              </a:extLst>
            </p:cNvPr>
            <p:cNvSpPr txBox="1"/>
            <p:nvPr/>
          </p:nvSpPr>
          <p:spPr>
            <a:xfrm>
              <a:off x="5920739" y="1523048"/>
              <a:ext cx="4251962" cy="355924"/>
            </a:xfrm>
            <a:prstGeom prst="rect">
              <a:avLst/>
            </a:prstGeom>
            <a:noFill/>
          </p:spPr>
          <p:txBody>
            <a:bodyPr wrap="square" rtlCol="0">
              <a:spAutoFit/>
            </a:bodyPr>
            <a:lstStyle/>
            <a:p>
              <a:pPr algn="ctr"/>
              <a:r>
                <a:rPr lang="en-GB" sz="1100" dirty="0"/>
                <a:t>A minimal, cross platform pomodoro timer</a:t>
              </a:r>
            </a:p>
          </p:txBody>
        </p:sp>
        <p:sp>
          <p:nvSpPr>
            <p:cNvPr id="7" name="TextBox 6">
              <a:extLst>
                <a:ext uri="{FF2B5EF4-FFF2-40B4-BE49-F238E27FC236}">
                  <a16:creationId xmlns:a16="http://schemas.microsoft.com/office/drawing/2014/main" id="{76ABAC40-82C9-5B6F-8A3C-4AF1077F400C}"/>
                </a:ext>
              </a:extLst>
            </p:cNvPr>
            <p:cNvSpPr txBox="1"/>
            <p:nvPr/>
          </p:nvSpPr>
          <p:spPr>
            <a:xfrm>
              <a:off x="5920739" y="3432742"/>
              <a:ext cx="4251962" cy="355924"/>
            </a:xfrm>
            <a:prstGeom prst="rect">
              <a:avLst/>
            </a:prstGeom>
            <a:noFill/>
          </p:spPr>
          <p:txBody>
            <a:bodyPr wrap="square" rtlCol="0">
              <a:spAutoFit/>
            </a:bodyPr>
            <a:lstStyle/>
            <a:p>
              <a:pPr algn="ctr"/>
              <a:r>
                <a:rPr lang="en-GB" sz="1100" dirty="0"/>
                <a:t>Why the pomodoro technique</a:t>
              </a:r>
            </a:p>
          </p:txBody>
        </p:sp>
        <p:sp>
          <p:nvSpPr>
            <p:cNvPr id="8" name="Rectangle 7">
              <a:extLst>
                <a:ext uri="{FF2B5EF4-FFF2-40B4-BE49-F238E27FC236}">
                  <a16:creationId xmlns:a16="http://schemas.microsoft.com/office/drawing/2014/main" id="{794DDEC0-78A6-0309-01FC-E0B099A6D3E6}"/>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Image to represent pomodoro</a:t>
              </a:r>
            </a:p>
          </p:txBody>
        </p:sp>
        <p:sp>
          <p:nvSpPr>
            <p:cNvPr id="9" name="Rectangle 8">
              <a:extLst>
                <a:ext uri="{FF2B5EF4-FFF2-40B4-BE49-F238E27FC236}">
                  <a16:creationId xmlns:a16="http://schemas.microsoft.com/office/drawing/2014/main" id="{C6DAA848-B19D-8B6C-55EC-951AD9A9944E}"/>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App description</a:t>
              </a:r>
            </a:p>
          </p:txBody>
        </p:sp>
        <p:sp>
          <p:nvSpPr>
            <p:cNvPr id="10" name="Rectangle 9">
              <a:extLst>
                <a:ext uri="{FF2B5EF4-FFF2-40B4-BE49-F238E27FC236}">
                  <a16:creationId xmlns:a16="http://schemas.microsoft.com/office/drawing/2014/main" id="{025C4589-FED6-88EB-3945-5AC9D37F99A7}"/>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Describe the technique and its benefits</a:t>
              </a:r>
            </a:p>
          </p:txBody>
        </p:sp>
        <p:sp>
          <p:nvSpPr>
            <p:cNvPr id="11" name="TextBox 10">
              <a:extLst>
                <a:ext uri="{FF2B5EF4-FFF2-40B4-BE49-F238E27FC236}">
                  <a16:creationId xmlns:a16="http://schemas.microsoft.com/office/drawing/2014/main" id="{2339F5ED-B889-8C81-7764-639668D2740C}"/>
                </a:ext>
              </a:extLst>
            </p:cNvPr>
            <p:cNvSpPr txBox="1"/>
            <p:nvPr/>
          </p:nvSpPr>
          <p:spPr>
            <a:xfrm>
              <a:off x="5920739" y="4746544"/>
              <a:ext cx="4251962" cy="355924"/>
            </a:xfrm>
            <a:prstGeom prst="rect">
              <a:avLst/>
            </a:prstGeom>
            <a:noFill/>
          </p:spPr>
          <p:txBody>
            <a:bodyPr wrap="square" rtlCol="0">
              <a:spAutoFit/>
            </a:bodyPr>
            <a:lstStyle/>
            <a:p>
              <a:pPr algn="ctr"/>
              <a:r>
                <a:rPr lang="en-GB" sz="1100" dirty="0"/>
                <a:t>Get started!</a:t>
              </a:r>
            </a:p>
          </p:txBody>
        </p:sp>
        <p:sp>
          <p:nvSpPr>
            <p:cNvPr id="12" name="Rectangle 11">
              <a:extLst>
                <a:ext uri="{FF2B5EF4-FFF2-40B4-BE49-F238E27FC236}">
                  <a16:creationId xmlns:a16="http://schemas.microsoft.com/office/drawing/2014/main" id="{84B02EB1-B604-0025-7E08-7A4492D1A5A6}"/>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Download</a:t>
              </a:r>
            </a:p>
          </p:txBody>
        </p:sp>
        <p:sp>
          <p:nvSpPr>
            <p:cNvPr id="13" name="Rectangle 12">
              <a:extLst>
                <a:ext uri="{FF2B5EF4-FFF2-40B4-BE49-F238E27FC236}">
                  <a16:creationId xmlns:a16="http://schemas.microsoft.com/office/drawing/2014/main" id="{51DDC7FA-4455-7F31-CF43-39D99D9E1116}"/>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Sign up</a:t>
              </a:r>
            </a:p>
          </p:txBody>
        </p:sp>
      </p:grpSp>
      <p:grpSp>
        <p:nvGrpSpPr>
          <p:cNvPr id="14" name="Group 13">
            <a:extLst>
              <a:ext uri="{FF2B5EF4-FFF2-40B4-BE49-F238E27FC236}">
                <a16:creationId xmlns:a16="http://schemas.microsoft.com/office/drawing/2014/main" id="{767DC8B4-F6B6-4BC6-E8D5-46B7DE3A54DC}"/>
              </a:ext>
            </a:extLst>
          </p:cNvPr>
          <p:cNvGrpSpPr/>
          <p:nvPr/>
        </p:nvGrpSpPr>
        <p:grpSpPr>
          <a:xfrm>
            <a:off x="4626704" y="1687731"/>
            <a:ext cx="3125261" cy="4503997"/>
            <a:chOff x="5920740" y="365126"/>
            <a:chExt cx="4251960" cy="6127750"/>
          </a:xfrm>
        </p:grpSpPr>
        <p:sp>
          <p:nvSpPr>
            <p:cNvPr id="15" name="Rectangle 14">
              <a:extLst>
                <a:ext uri="{FF2B5EF4-FFF2-40B4-BE49-F238E27FC236}">
                  <a16:creationId xmlns:a16="http://schemas.microsoft.com/office/drawing/2014/main" id="{019373A6-0B6E-D532-424D-442E98616099}"/>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16" name="Rectangle: Rounded Corners 15">
              <a:extLst>
                <a:ext uri="{FF2B5EF4-FFF2-40B4-BE49-F238E27FC236}">
                  <a16:creationId xmlns:a16="http://schemas.microsoft.com/office/drawing/2014/main" id="{3B30DE70-B73E-3353-8EC2-0EA1158AB8F0}"/>
                </a:ext>
              </a:extLst>
            </p:cNvPr>
            <p:cNvSpPr/>
            <p:nvPr/>
          </p:nvSpPr>
          <p:spPr>
            <a:xfrm>
              <a:off x="6823092" y="2327329"/>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7" name="TextBox 16">
              <a:extLst>
                <a:ext uri="{FF2B5EF4-FFF2-40B4-BE49-F238E27FC236}">
                  <a16:creationId xmlns:a16="http://schemas.microsoft.com/office/drawing/2014/main" id="{AE6814DD-7F1D-081D-DB37-87BDF2B4759E}"/>
                </a:ext>
              </a:extLst>
            </p:cNvPr>
            <p:cNvSpPr txBox="1"/>
            <p:nvPr/>
          </p:nvSpPr>
          <p:spPr>
            <a:xfrm>
              <a:off x="6740610" y="1957996"/>
              <a:ext cx="728860" cy="355924"/>
            </a:xfrm>
            <a:prstGeom prst="rect">
              <a:avLst/>
            </a:prstGeom>
            <a:noFill/>
          </p:spPr>
          <p:txBody>
            <a:bodyPr wrap="none" rtlCol="0">
              <a:spAutoFit/>
            </a:bodyPr>
            <a:lstStyle/>
            <a:p>
              <a:r>
                <a:rPr lang="en-GB" sz="1100" dirty="0"/>
                <a:t>Email:</a:t>
              </a:r>
            </a:p>
          </p:txBody>
        </p:sp>
        <p:sp>
          <p:nvSpPr>
            <p:cNvPr id="18" name="Rectangle: Rounded Corners 17">
              <a:extLst>
                <a:ext uri="{FF2B5EF4-FFF2-40B4-BE49-F238E27FC236}">
                  <a16:creationId xmlns:a16="http://schemas.microsoft.com/office/drawing/2014/main" id="{0C6CE576-96E4-1F28-982A-E30AB5C54FCD}"/>
                </a:ext>
              </a:extLst>
            </p:cNvPr>
            <p:cNvSpPr/>
            <p:nvPr/>
          </p:nvSpPr>
          <p:spPr>
            <a:xfrm>
              <a:off x="6823092" y="3222083"/>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9" name="TextBox 18">
              <a:extLst>
                <a:ext uri="{FF2B5EF4-FFF2-40B4-BE49-F238E27FC236}">
                  <a16:creationId xmlns:a16="http://schemas.microsoft.com/office/drawing/2014/main" id="{8A175A9C-92AE-AE65-69DA-C316378287C2}"/>
                </a:ext>
              </a:extLst>
            </p:cNvPr>
            <p:cNvSpPr txBox="1"/>
            <p:nvPr/>
          </p:nvSpPr>
          <p:spPr>
            <a:xfrm>
              <a:off x="6740610" y="2852751"/>
              <a:ext cx="1103976" cy="355924"/>
            </a:xfrm>
            <a:prstGeom prst="rect">
              <a:avLst/>
            </a:prstGeom>
            <a:noFill/>
          </p:spPr>
          <p:txBody>
            <a:bodyPr wrap="none" rtlCol="0">
              <a:spAutoFit/>
            </a:bodyPr>
            <a:lstStyle/>
            <a:p>
              <a:r>
                <a:rPr lang="en-GB" sz="1100" dirty="0"/>
                <a:t>Username:</a:t>
              </a:r>
            </a:p>
          </p:txBody>
        </p:sp>
        <p:sp>
          <p:nvSpPr>
            <p:cNvPr id="20" name="TextBox 19">
              <a:extLst>
                <a:ext uri="{FF2B5EF4-FFF2-40B4-BE49-F238E27FC236}">
                  <a16:creationId xmlns:a16="http://schemas.microsoft.com/office/drawing/2014/main" id="{AA0E2B87-96C2-23AE-6A87-A9A55623EB61}"/>
                </a:ext>
              </a:extLst>
            </p:cNvPr>
            <p:cNvSpPr txBox="1"/>
            <p:nvPr/>
          </p:nvSpPr>
          <p:spPr>
            <a:xfrm>
              <a:off x="6740610" y="1267702"/>
              <a:ext cx="1012377" cy="460607"/>
            </a:xfrm>
            <a:prstGeom prst="rect">
              <a:avLst/>
            </a:prstGeom>
            <a:noFill/>
          </p:spPr>
          <p:txBody>
            <a:bodyPr wrap="none" rtlCol="0">
              <a:spAutoFit/>
            </a:bodyPr>
            <a:lstStyle/>
            <a:p>
              <a:r>
                <a:rPr lang="en-GB" sz="1600" dirty="0"/>
                <a:t>Signup</a:t>
              </a:r>
            </a:p>
          </p:txBody>
        </p:sp>
        <p:sp>
          <p:nvSpPr>
            <p:cNvPr id="21" name="Rectangle: Rounded Corners 20">
              <a:extLst>
                <a:ext uri="{FF2B5EF4-FFF2-40B4-BE49-F238E27FC236}">
                  <a16:creationId xmlns:a16="http://schemas.microsoft.com/office/drawing/2014/main" id="{5B1E0E05-B6AC-9BD8-740B-F28B6328846A}"/>
                </a:ext>
              </a:extLst>
            </p:cNvPr>
            <p:cNvSpPr/>
            <p:nvPr/>
          </p:nvSpPr>
          <p:spPr>
            <a:xfrm>
              <a:off x="6823092" y="5068307"/>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Log In</a:t>
              </a:r>
            </a:p>
          </p:txBody>
        </p:sp>
        <p:sp>
          <p:nvSpPr>
            <p:cNvPr id="22" name="Rectangle: Rounded Corners 21">
              <a:extLst>
                <a:ext uri="{FF2B5EF4-FFF2-40B4-BE49-F238E27FC236}">
                  <a16:creationId xmlns:a16="http://schemas.microsoft.com/office/drawing/2014/main" id="{366A9548-1C99-2588-B4CB-3817942C147F}"/>
                </a:ext>
              </a:extLst>
            </p:cNvPr>
            <p:cNvSpPr/>
            <p:nvPr/>
          </p:nvSpPr>
          <p:spPr>
            <a:xfrm>
              <a:off x="6823092" y="411683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23" name="TextBox 22">
              <a:extLst>
                <a:ext uri="{FF2B5EF4-FFF2-40B4-BE49-F238E27FC236}">
                  <a16:creationId xmlns:a16="http://schemas.microsoft.com/office/drawing/2014/main" id="{B0463750-FD8E-47DE-AC99-B4F88706DFC5}"/>
                </a:ext>
              </a:extLst>
            </p:cNvPr>
            <p:cNvSpPr txBox="1"/>
            <p:nvPr/>
          </p:nvSpPr>
          <p:spPr>
            <a:xfrm>
              <a:off x="6740610" y="3747505"/>
              <a:ext cx="1047273" cy="355924"/>
            </a:xfrm>
            <a:prstGeom prst="rect">
              <a:avLst/>
            </a:prstGeom>
            <a:noFill/>
          </p:spPr>
          <p:txBody>
            <a:bodyPr wrap="none" rtlCol="0">
              <a:spAutoFit/>
            </a:bodyPr>
            <a:lstStyle/>
            <a:p>
              <a:r>
                <a:rPr lang="en-GB" sz="1100" dirty="0"/>
                <a:t>Password:</a:t>
              </a:r>
            </a:p>
          </p:txBody>
        </p:sp>
      </p:grpSp>
      <p:cxnSp>
        <p:nvCxnSpPr>
          <p:cNvPr id="25" name="Straight Arrow Connector 24">
            <a:extLst>
              <a:ext uri="{FF2B5EF4-FFF2-40B4-BE49-F238E27FC236}">
                <a16:creationId xmlns:a16="http://schemas.microsoft.com/office/drawing/2014/main" id="{9F1E168D-B11C-6F62-1455-94C606A88737}"/>
              </a:ext>
            </a:extLst>
          </p:cNvPr>
          <p:cNvCxnSpPr>
            <a:cxnSpLocks/>
            <a:endCxn id="15" idx="1"/>
          </p:cNvCxnSpPr>
          <p:nvPr/>
        </p:nvCxnSpPr>
        <p:spPr>
          <a:xfrm flipV="1">
            <a:off x="3117736" y="3939730"/>
            <a:ext cx="1508968" cy="14687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A03E8E0-8E3F-6FC9-8BE4-B412D0A236E1}"/>
              </a:ext>
            </a:extLst>
          </p:cNvPr>
          <p:cNvGrpSpPr/>
          <p:nvPr/>
        </p:nvGrpSpPr>
        <p:grpSpPr>
          <a:xfrm>
            <a:off x="8228539" y="1690687"/>
            <a:ext cx="3125260" cy="4503997"/>
            <a:chOff x="5920740" y="365126"/>
            <a:chExt cx="4251960" cy="6127750"/>
          </a:xfrm>
        </p:grpSpPr>
        <p:sp>
          <p:nvSpPr>
            <p:cNvPr id="29" name="Rectangle 28">
              <a:extLst>
                <a:ext uri="{FF2B5EF4-FFF2-40B4-BE49-F238E27FC236}">
                  <a16:creationId xmlns:a16="http://schemas.microsoft.com/office/drawing/2014/main" id="{655DED60-46CF-3732-1B78-6560FBFE182C}"/>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30" name="Rectangle: Rounded Corners 29">
              <a:extLst>
                <a:ext uri="{FF2B5EF4-FFF2-40B4-BE49-F238E27FC236}">
                  <a16:creationId xmlns:a16="http://schemas.microsoft.com/office/drawing/2014/main" id="{4A4E78A2-5A7C-669B-AF6F-9CC561DDA088}"/>
                </a:ext>
              </a:extLst>
            </p:cNvPr>
            <p:cNvSpPr/>
            <p:nvPr/>
          </p:nvSpPr>
          <p:spPr>
            <a:xfrm>
              <a:off x="6823092" y="264242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31" name="TextBox 30">
              <a:extLst>
                <a:ext uri="{FF2B5EF4-FFF2-40B4-BE49-F238E27FC236}">
                  <a16:creationId xmlns:a16="http://schemas.microsoft.com/office/drawing/2014/main" id="{9FB70A5E-DFBB-4359-7159-4C2A23218222}"/>
                </a:ext>
              </a:extLst>
            </p:cNvPr>
            <p:cNvSpPr txBox="1"/>
            <p:nvPr/>
          </p:nvSpPr>
          <p:spPr>
            <a:xfrm>
              <a:off x="6740610" y="2273096"/>
              <a:ext cx="728860" cy="355924"/>
            </a:xfrm>
            <a:prstGeom prst="rect">
              <a:avLst/>
            </a:prstGeom>
            <a:noFill/>
          </p:spPr>
          <p:txBody>
            <a:bodyPr wrap="none" rtlCol="0">
              <a:spAutoFit/>
            </a:bodyPr>
            <a:lstStyle/>
            <a:p>
              <a:r>
                <a:rPr lang="en-GB" sz="1100" dirty="0"/>
                <a:t>Email:</a:t>
              </a:r>
            </a:p>
          </p:txBody>
        </p:sp>
        <p:sp>
          <p:nvSpPr>
            <p:cNvPr id="32" name="Rectangle: Rounded Corners 31">
              <a:extLst>
                <a:ext uri="{FF2B5EF4-FFF2-40B4-BE49-F238E27FC236}">
                  <a16:creationId xmlns:a16="http://schemas.microsoft.com/office/drawing/2014/main" id="{CA444720-8234-A177-2BEA-2C70FF57CD6B}"/>
                </a:ext>
              </a:extLst>
            </p:cNvPr>
            <p:cNvSpPr/>
            <p:nvPr/>
          </p:nvSpPr>
          <p:spPr>
            <a:xfrm>
              <a:off x="6823092" y="3537181"/>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33" name="TextBox 32">
              <a:extLst>
                <a:ext uri="{FF2B5EF4-FFF2-40B4-BE49-F238E27FC236}">
                  <a16:creationId xmlns:a16="http://schemas.microsoft.com/office/drawing/2014/main" id="{C8516900-2149-79F1-CB1D-18A59F1C1A4D}"/>
                </a:ext>
              </a:extLst>
            </p:cNvPr>
            <p:cNvSpPr txBox="1"/>
            <p:nvPr/>
          </p:nvSpPr>
          <p:spPr>
            <a:xfrm>
              <a:off x="6740610" y="3167848"/>
              <a:ext cx="1047273" cy="355924"/>
            </a:xfrm>
            <a:prstGeom prst="rect">
              <a:avLst/>
            </a:prstGeom>
            <a:noFill/>
          </p:spPr>
          <p:txBody>
            <a:bodyPr wrap="none" rtlCol="0">
              <a:spAutoFit/>
            </a:bodyPr>
            <a:lstStyle/>
            <a:p>
              <a:r>
                <a:rPr lang="en-GB" sz="1100" dirty="0"/>
                <a:t>Password:</a:t>
              </a:r>
            </a:p>
          </p:txBody>
        </p:sp>
        <p:sp>
          <p:nvSpPr>
            <p:cNvPr id="34" name="TextBox 33">
              <a:extLst>
                <a:ext uri="{FF2B5EF4-FFF2-40B4-BE49-F238E27FC236}">
                  <a16:creationId xmlns:a16="http://schemas.microsoft.com/office/drawing/2014/main" id="{6DB58829-013B-747E-D928-D4BABAAA5E55}"/>
                </a:ext>
              </a:extLst>
            </p:cNvPr>
            <p:cNvSpPr txBox="1"/>
            <p:nvPr/>
          </p:nvSpPr>
          <p:spPr>
            <a:xfrm>
              <a:off x="6740610" y="1681653"/>
              <a:ext cx="857533" cy="460607"/>
            </a:xfrm>
            <a:prstGeom prst="rect">
              <a:avLst/>
            </a:prstGeom>
            <a:noFill/>
          </p:spPr>
          <p:txBody>
            <a:bodyPr wrap="none" rtlCol="0">
              <a:spAutoFit/>
            </a:bodyPr>
            <a:lstStyle/>
            <a:p>
              <a:r>
                <a:rPr lang="en-GB" sz="1600" dirty="0"/>
                <a:t>Login</a:t>
              </a:r>
            </a:p>
          </p:txBody>
        </p:sp>
        <p:sp>
          <p:nvSpPr>
            <p:cNvPr id="35" name="Rectangle: Rounded Corners 34">
              <a:extLst>
                <a:ext uri="{FF2B5EF4-FFF2-40B4-BE49-F238E27FC236}">
                  <a16:creationId xmlns:a16="http://schemas.microsoft.com/office/drawing/2014/main" id="{2EC533FB-D997-E0F1-2E22-E53A40429A96}"/>
                </a:ext>
              </a:extLst>
            </p:cNvPr>
            <p:cNvSpPr/>
            <p:nvPr/>
          </p:nvSpPr>
          <p:spPr>
            <a:xfrm>
              <a:off x="6823092" y="4431935"/>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Log In</a:t>
              </a:r>
            </a:p>
          </p:txBody>
        </p:sp>
      </p:grpSp>
      <p:cxnSp>
        <p:nvCxnSpPr>
          <p:cNvPr id="38" name="Straight Arrow Connector 37">
            <a:extLst>
              <a:ext uri="{FF2B5EF4-FFF2-40B4-BE49-F238E27FC236}">
                <a16:creationId xmlns:a16="http://schemas.microsoft.com/office/drawing/2014/main" id="{3D057937-3EFE-1002-5D41-DD5EE43F2FEC}"/>
              </a:ext>
            </a:extLst>
          </p:cNvPr>
          <p:cNvCxnSpPr>
            <a:cxnSpLocks/>
            <a:stCxn id="21" idx="3"/>
            <a:endCxn id="29" idx="1"/>
          </p:cNvCxnSpPr>
          <p:nvPr/>
        </p:nvCxnSpPr>
        <p:spPr>
          <a:xfrm flipV="1">
            <a:off x="7241079" y="3942686"/>
            <a:ext cx="987460" cy="1369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98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Process</a:t>
            </a:r>
          </a:p>
        </p:txBody>
      </p:sp>
    </p:spTree>
    <p:extLst>
      <p:ext uri="{BB962C8B-B14F-4D97-AF65-F5344CB8AC3E}">
        <p14:creationId xmlns:p14="http://schemas.microsoft.com/office/powerpoint/2010/main" val="396422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View Profile</a:t>
            </a:r>
          </a:p>
        </p:txBody>
      </p:sp>
    </p:spTree>
    <p:extLst>
      <p:ext uri="{BB962C8B-B14F-4D97-AF65-F5344CB8AC3E}">
        <p14:creationId xmlns:p14="http://schemas.microsoft.com/office/powerpoint/2010/main" val="88078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View Leaderboard</a:t>
            </a:r>
          </a:p>
        </p:txBody>
      </p:sp>
    </p:spTree>
    <p:extLst>
      <p:ext uri="{BB962C8B-B14F-4D97-AF65-F5344CB8AC3E}">
        <p14:creationId xmlns:p14="http://schemas.microsoft.com/office/powerpoint/2010/main" val="111020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Download Application</a:t>
            </a:r>
          </a:p>
        </p:txBody>
      </p:sp>
    </p:spTree>
    <p:extLst>
      <p:ext uri="{BB962C8B-B14F-4D97-AF65-F5344CB8AC3E}">
        <p14:creationId xmlns:p14="http://schemas.microsoft.com/office/powerpoint/2010/main" val="315665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926E-83A8-390B-29A7-2871F9B42A91}"/>
              </a:ext>
            </a:extLst>
          </p:cNvPr>
          <p:cNvSpPr>
            <a:spLocks noGrp="1"/>
          </p:cNvSpPr>
          <p:nvPr>
            <p:ph type="title"/>
          </p:nvPr>
        </p:nvSpPr>
        <p:spPr/>
        <p:txBody>
          <a:bodyPr/>
          <a:lstStyle/>
          <a:p>
            <a:r>
              <a:rPr lang="en-GB" dirty="0"/>
              <a:t>Desktop Application</a:t>
            </a:r>
          </a:p>
        </p:txBody>
      </p:sp>
      <p:sp>
        <p:nvSpPr>
          <p:cNvPr id="3" name="Text Placeholder 2">
            <a:extLst>
              <a:ext uri="{FF2B5EF4-FFF2-40B4-BE49-F238E27FC236}">
                <a16:creationId xmlns:a16="http://schemas.microsoft.com/office/drawing/2014/main" id="{95AC5888-CF6F-0E38-9B40-6381BD068E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4866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Screen</a:t>
            </a:r>
          </a:p>
        </p:txBody>
      </p:sp>
    </p:spTree>
    <p:extLst>
      <p:ext uri="{BB962C8B-B14F-4D97-AF65-F5344CB8AC3E}">
        <p14:creationId xmlns:p14="http://schemas.microsoft.com/office/powerpoint/2010/main" val="50221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Signup Screen</a:t>
            </a:r>
          </a:p>
        </p:txBody>
      </p:sp>
    </p:spTree>
    <p:extLst>
      <p:ext uri="{BB962C8B-B14F-4D97-AF65-F5344CB8AC3E}">
        <p14:creationId xmlns:p14="http://schemas.microsoft.com/office/powerpoint/2010/main" val="350704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Timer Screen</a:t>
            </a:r>
          </a:p>
        </p:txBody>
      </p:sp>
    </p:spTree>
    <p:extLst>
      <p:ext uri="{BB962C8B-B14F-4D97-AF65-F5344CB8AC3E}">
        <p14:creationId xmlns:p14="http://schemas.microsoft.com/office/powerpoint/2010/main" val="109833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926E-83A8-390B-29A7-2871F9B42A91}"/>
              </a:ext>
            </a:extLst>
          </p:cNvPr>
          <p:cNvSpPr>
            <a:spLocks noGrp="1"/>
          </p:cNvSpPr>
          <p:nvPr>
            <p:ph type="title"/>
          </p:nvPr>
        </p:nvSpPr>
        <p:spPr/>
        <p:txBody>
          <a:bodyPr/>
          <a:lstStyle/>
          <a:p>
            <a:r>
              <a:rPr lang="en-GB" dirty="0"/>
              <a:t>Website</a:t>
            </a:r>
          </a:p>
        </p:txBody>
      </p:sp>
      <p:sp>
        <p:nvSpPr>
          <p:cNvPr id="3" name="Text Placeholder 2">
            <a:extLst>
              <a:ext uri="{FF2B5EF4-FFF2-40B4-BE49-F238E27FC236}">
                <a16:creationId xmlns:a16="http://schemas.microsoft.com/office/drawing/2014/main" id="{95AC5888-CF6F-0E38-9B40-6381BD068E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6642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Page Layout</a:t>
            </a:r>
          </a:p>
        </p:txBody>
      </p:sp>
      <p:grpSp>
        <p:nvGrpSpPr>
          <p:cNvPr id="23" name="Group 22">
            <a:extLst>
              <a:ext uri="{FF2B5EF4-FFF2-40B4-BE49-F238E27FC236}">
                <a16:creationId xmlns:a16="http://schemas.microsoft.com/office/drawing/2014/main" id="{19675C98-ABA1-37F2-2874-E79D69FFB484}"/>
              </a:ext>
            </a:extLst>
          </p:cNvPr>
          <p:cNvGrpSpPr/>
          <p:nvPr/>
        </p:nvGrpSpPr>
        <p:grpSpPr>
          <a:xfrm>
            <a:off x="938190" y="2128255"/>
            <a:ext cx="2563508" cy="390464"/>
            <a:chOff x="1494450" y="1960615"/>
            <a:chExt cx="2563508" cy="390464"/>
          </a:xfrm>
        </p:grpSpPr>
        <p:sp>
          <p:nvSpPr>
            <p:cNvPr id="24" name="Rectangle 23">
              <a:extLst>
                <a:ext uri="{FF2B5EF4-FFF2-40B4-BE49-F238E27FC236}">
                  <a16:creationId xmlns:a16="http://schemas.microsoft.com/office/drawing/2014/main" id="{6ABE1A54-D49C-7D2B-4F7E-39E84E4E3D7F}"/>
                </a:ext>
              </a:extLst>
            </p:cNvPr>
            <p:cNvSpPr/>
            <p:nvPr/>
          </p:nvSpPr>
          <p:spPr>
            <a:xfrm>
              <a:off x="1494450" y="196061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grpSp>
          <p:nvGrpSpPr>
            <p:cNvPr id="25" name="Group 24">
              <a:extLst>
                <a:ext uri="{FF2B5EF4-FFF2-40B4-BE49-F238E27FC236}">
                  <a16:creationId xmlns:a16="http://schemas.microsoft.com/office/drawing/2014/main" id="{95EAAD22-8ADF-92E9-D018-4082A34CADE8}"/>
                </a:ext>
              </a:extLst>
            </p:cNvPr>
            <p:cNvGrpSpPr/>
            <p:nvPr/>
          </p:nvGrpSpPr>
          <p:grpSpPr>
            <a:xfrm>
              <a:off x="3758565" y="2099210"/>
              <a:ext cx="199837" cy="113273"/>
              <a:chOff x="3613139" y="2141835"/>
              <a:chExt cx="3078303" cy="1233617"/>
            </a:xfrm>
          </p:grpSpPr>
          <p:sp>
            <p:nvSpPr>
              <p:cNvPr id="26" name="Rectangle: Rounded Corners 25">
                <a:extLst>
                  <a:ext uri="{FF2B5EF4-FFF2-40B4-BE49-F238E27FC236}">
                    <a16:creationId xmlns:a16="http://schemas.microsoft.com/office/drawing/2014/main" id="{A1C346A6-2BB2-B3EB-7CAA-80ABFF3704D6}"/>
                  </a:ext>
                </a:extLst>
              </p:cNvPr>
              <p:cNvSpPr/>
              <p:nvPr/>
            </p:nvSpPr>
            <p:spPr>
              <a:xfrm>
                <a:off x="3613139" y="2141835"/>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92EDE81B-625B-7F99-31F5-DF38B5D58E13}"/>
                  </a:ext>
                </a:extLst>
              </p:cNvPr>
              <p:cNvSpPr/>
              <p:nvPr/>
            </p:nvSpPr>
            <p:spPr>
              <a:xfrm>
                <a:off x="3613139" y="2652581"/>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497BB801-3545-AFD3-1ADB-6FE003E66C2A}"/>
                  </a:ext>
                </a:extLst>
              </p:cNvPr>
              <p:cNvSpPr/>
              <p:nvPr/>
            </p:nvSpPr>
            <p:spPr>
              <a:xfrm>
                <a:off x="3613139" y="3163324"/>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30" name="Rectangle 29">
            <a:extLst>
              <a:ext uri="{FF2B5EF4-FFF2-40B4-BE49-F238E27FC236}">
                <a16:creationId xmlns:a16="http://schemas.microsoft.com/office/drawing/2014/main" id="{9BD25830-E1CF-AD3B-5DFF-BB69E715D2BC}"/>
              </a:ext>
            </a:extLst>
          </p:cNvPr>
          <p:cNvSpPr/>
          <p:nvPr/>
        </p:nvSpPr>
        <p:spPr>
          <a:xfrm>
            <a:off x="938190" y="5543859"/>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36" name="Rectangle 35">
            <a:extLst>
              <a:ext uri="{FF2B5EF4-FFF2-40B4-BE49-F238E27FC236}">
                <a16:creationId xmlns:a16="http://schemas.microsoft.com/office/drawing/2014/main" id="{F1888B20-A080-346A-99DB-7925121742F4}"/>
              </a:ext>
            </a:extLst>
          </p:cNvPr>
          <p:cNvSpPr/>
          <p:nvPr/>
        </p:nvSpPr>
        <p:spPr>
          <a:xfrm>
            <a:off x="938190" y="2517162"/>
            <a:ext cx="2563508" cy="3026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57" name="Rectangle 56">
            <a:extLst>
              <a:ext uri="{FF2B5EF4-FFF2-40B4-BE49-F238E27FC236}">
                <a16:creationId xmlns:a16="http://schemas.microsoft.com/office/drawing/2014/main" id="{271A868D-98F5-F5C9-6EC2-4B589AC28E7C}"/>
              </a:ext>
            </a:extLst>
          </p:cNvPr>
          <p:cNvSpPr/>
          <p:nvPr/>
        </p:nvSpPr>
        <p:spPr>
          <a:xfrm>
            <a:off x="3894750" y="212825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sp>
        <p:nvSpPr>
          <p:cNvPr id="62" name="Rectangle 61">
            <a:extLst>
              <a:ext uri="{FF2B5EF4-FFF2-40B4-BE49-F238E27FC236}">
                <a16:creationId xmlns:a16="http://schemas.microsoft.com/office/drawing/2014/main" id="{1557580A-D802-640E-E34E-5BED329A2EC2}"/>
              </a:ext>
            </a:extLst>
          </p:cNvPr>
          <p:cNvSpPr/>
          <p:nvPr/>
        </p:nvSpPr>
        <p:spPr>
          <a:xfrm>
            <a:off x="3894750" y="5543859"/>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63" name="Rectangle 62">
            <a:extLst>
              <a:ext uri="{FF2B5EF4-FFF2-40B4-BE49-F238E27FC236}">
                <a16:creationId xmlns:a16="http://schemas.microsoft.com/office/drawing/2014/main" id="{C2A7E32B-2F16-0325-766D-015501C6DA14}"/>
              </a:ext>
            </a:extLst>
          </p:cNvPr>
          <p:cNvSpPr/>
          <p:nvPr/>
        </p:nvSpPr>
        <p:spPr>
          <a:xfrm>
            <a:off x="3894750" y="3467099"/>
            <a:ext cx="2563508" cy="2076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64" name="Rectangle 63">
            <a:extLst>
              <a:ext uri="{FF2B5EF4-FFF2-40B4-BE49-F238E27FC236}">
                <a16:creationId xmlns:a16="http://schemas.microsoft.com/office/drawing/2014/main" id="{F4F58928-3B1E-2A77-34C4-CC8D29CE3828}"/>
              </a:ext>
            </a:extLst>
          </p:cNvPr>
          <p:cNvSpPr/>
          <p:nvPr/>
        </p:nvSpPr>
        <p:spPr>
          <a:xfrm>
            <a:off x="3894750" y="2517162"/>
            <a:ext cx="2563508" cy="9499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Navigation</a:t>
            </a:r>
          </a:p>
        </p:txBody>
      </p:sp>
      <p:sp>
        <p:nvSpPr>
          <p:cNvPr id="66" name="Rectangle 65">
            <a:extLst>
              <a:ext uri="{FF2B5EF4-FFF2-40B4-BE49-F238E27FC236}">
                <a16:creationId xmlns:a16="http://schemas.microsoft.com/office/drawing/2014/main" id="{460DBCE3-A449-A7B9-6EB2-2E74B901FFAC}"/>
              </a:ext>
            </a:extLst>
          </p:cNvPr>
          <p:cNvSpPr/>
          <p:nvPr/>
        </p:nvSpPr>
        <p:spPr>
          <a:xfrm>
            <a:off x="6797970" y="2128255"/>
            <a:ext cx="4875870" cy="3889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Header</a:t>
            </a:r>
          </a:p>
        </p:txBody>
      </p:sp>
      <p:sp>
        <p:nvSpPr>
          <p:cNvPr id="71" name="Rectangle 70">
            <a:extLst>
              <a:ext uri="{FF2B5EF4-FFF2-40B4-BE49-F238E27FC236}">
                <a16:creationId xmlns:a16="http://schemas.microsoft.com/office/drawing/2014/main" id="{62B4EC5C-2F42-9FB9-569B-ECE936DCBAB3}"/>
              </a:ext>
            </a:extLst>
          </p:cNvPr>
          <p:cNvSpPr/>
          <p:nvPr/>
        </p:nvSpPr>
        <p:spPr>
          <a:xfrm>
            <a:off x="6797970" y="5543859"/>
            <a:ext cx="487587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Footer</a:t>
            </a:r>
          </a:p>
        </p:txBody>
      </p:sp>
      <p:sp>
        <p:nvSpPr>
          <p:cNvPr id="72" name="Rectangle 71">
            <a:extLst>
              <a:ext uri="{FF2B5EF4-FFF2-40B4-BE49-F238E27FC236}">
                <a16:creationId xmlns:a16="http://schemas.microsoft.com/office/drawing/2014/main" id="{31E4E3EE-E7FD-37C3-C3B6-CBE76C860E01}"/>
              </a:ext>
            </a:extLst>
          </p:cNvPr>
          <p:cNvSpPr/>
          <p:nvPr/>
        </p:nvSpPr>
        <p:spPr>
          <a:xfrm>
            <a:off x="6797970" y="2517162"/>
            <a:ext cx="4875870" cy="30266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Main</a:t>
            </a:r>
          </a:p>
        </p:txBody>
      </p:sp>
      <p:sp>
        <p:nvSpPr>
          <p:cNvPr id="73" name="Rectangle 72">
            <a:extLst>
              <a:ext uri="{FF2B5EF4-FFF2-40B4-BE49-F238E27FC236}">
                <a16:creationId xmlns:a16="http://schemas.microsoft.com/office/drawing/2014/main" id="{9C569324-81FC-6483-E708-C5C7E06E0CCF}"/>
              </a:ext>
            </a:extLst>
          </p:cNvPr>
          <p:cNvSpPr/>
          <p:nvPr/>
        </p:nvSpPr>
        <p:spPr>
          <a:xfrm>
            <a:off x="8115300" y="2128255"/>
            <a:ext cx="3558540" cy="3889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Navigation</a:t>
            </a:r>
          </a:p>
        </p:txBody>
      </p:sp>
      <p:grpSp>
        <p:nvGrpSpPr>
          <p:cNvPr id="74" name="Group 73">
            <a:extLst>
              <a:ext uri="{FF2B5EF4-FFF2-40B4-BE49-F238E27FC236}">
                <a16:creationId xmlns:a16="http://schemas.microsoft.com/office/drawing/2014/main" id="{BD7A654E-540A-F132-4A85-B8ED1244DC33}"/>
              </a:ext>
            </a:extLst>
          </p:cNvPr>
          <p:cNvGrpSpPr/>
          <p:nvPr/>
        </p:nvGrpSpPr>
        <p:grpSpPr>
          <a:xfrm rot="2700000">
            <a:off x="6178934" y="2222790"/>
            <a:ext cx="199837" cy="199837"/>
            <a:chOff x="3511377" y="1242748"/>
            <a:chExt cx="3078303" cy="2176353"/>
          </a:xfrm>
        </p:grpSpPr>
        <p:sp>
          <p:nvSpPr>
            <p:cNvPr id="75" name="Rectangle: Rounded Corners 74">
              <a:extLst>
                <a:ext uri="{FF2B5EF4-FFF2-40B4-BE49-F238E27FC236}">
                  <a16:creationId xmlns:a16="http://schemas.microsoft.com/office/drawing/2014/main" id="{89A457F7-2DC3-582E-3CBA-941157D015E3}"/>
                </a:ext>
              </a:extLst>
            </p:cNvPr>
            <p:cNvSpPr/>
            <p:nvPr/>
          </p:nvSpPr>
          <p:spPr>
            <a:xfrm>
              <a:off x="3511377" y="2213767"/>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Rounded Corners 75">
              <a:extLst>
                <a:ext uri="{FF2B5EF4-FFF2-40B4-BE49-F238E27FC236}">
                  <a16:creationId xmlns:a16="http://schemas.microsoft.com/office/drawing/2014/main" id="{3E5E041B-FB68-B399-4520-9AF2F847664F}"/>
                </a:ext>
              </a:extLst>
            </p:cNvPr>
            <p:cNvSpPr/>
            <p:nvPr/>
          </p:nvSpPr>
          <p:spPr>
            <a:xfrm rot="16200000" flipV="1">
              <a:off x="3946667" y="2180905"/>
              <a:ext cx="2176353" cy="30004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9" name="Group 78">
            <a:extLst>
              <a:ext uri="{FF2B5EF4-FFF2-40B4-BE49-F238E27FC236}">
                <a16:creationId xmlns:a16="http://schemas.microsoft.com/office/drawing/2014/main" id="{6D066D8D-B4B0-EA1B-9531-BE6849A860DB}"/>
              </a:ext>
            </a:extLst>
          </p:cNvPr>
          <p:cNvGrpSpPr/>
          <p:nvPr/>
        </p:nvGrpSpPr>
        <p:grpSpPr>
          <a:xfrm>
            <a:off x="938026" y="4530709"/>
            <a:ext cx="2563508" cy="502171"/>
            <a:chOff x="938190" y="3889805"/>
            <a:chExt cx="2563508" cy="502171"/>
          </a:xfrm>
        </p:grpSpPr>
        <p:sp>
          <p:nvSpPr>
            <p:cNvPr id="80" name="Freeform: Shape 79">
              <a:extLst>
                <a:ext uri="{FF2B5EF4-FFF2-40B4-BE49-F238E27FC236}">
                  <a16:creationId xmlns:a16="http://schemas.microsoft.com/office/drawing/2014/main" id="{692D8E85-E7E2-8780-C7CC-6ED5EF5691D0}"/>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82FC7786-87B7-843B-5292-572B68787F68}"/>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78" name="Group 77">
            <a:extLst>
              <a:ext uri="{FF2B5EF4-FFF2-40B4-BE49-F238E27FC236}">
                <a16:creationId xmlns:a16="http://schemas.microsoft.com/office/drawing/2014/main" id="{1F7FCE9D-4E83-5FEA-751C-FCB3467B653E}"/>
              </a:ext>
            </a:extLst>
          </p:cNvPr>
          <p:cNvGrpSpPr/>
          <p:nvPr/>
        </p:nvGrpSpPr>
        <p:grpSpPr>
          <a:xfrm>
            <a:off x="938190" y="4247305"/>
            <a:ext cx="2563508" cy="502171"/>
            <a:chOff x="938190" y="3889805"/>
            <a:chExt cx="2563508" cy="502171"/>
          </a:xfrm>
        </p:grpSpPr>
        <p:sp>
          <p:nvSpPr>
            <p:cNvPr id="3" name="Freeform: Shape 2">
              <a:extLst>
                <a:ext uri="{FF2B5EF4-FFF2-40B4-BE49-F238E27FC236}">
                  <a16:creationId xmlns:a16="http://schemas.microsoft.com/office/drawing/2014/main" id="{D14ED862-2B92-7AE6-3E4A-22E379332C96}"/>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a:extLst>
                <a:ext uri="{FF2B5EF4-FFF2-40B4-BE49-F238E27FC236}">
                  <a16:creationId xmlns:a16="http://schemas.microsoft.com/office/drawing/2014/main" id="{F98DB82B-3180-D300-2203-276AA2D58577}"/>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4" name="Group 93">
            <a:extLst>
              <a:ext uri="{FF2B5EF4-FFF2-40B4-BE49-F238E27FC236}">
                <a16:creationId xmlns:a16="http://schemas.microsoft.com/office/drawing/2014/main" id="{E07B8422-7D03-08B9-0A64-324FDDDFE66F}"/>
              </a:ext>
            </a:extLst>
          </p:cNvPr>
          <p:cNvGrpSpPr/>
          <p:nvPr/>
        </p:nvGrpSpPr>
        <p:grpSpPr>
          <a:xfrm>
            <a:off x="3894750" y="4588595"/>
            <a:ext cx="2563672" cy="785575"/>
            <a:chOff x="1090426" y="4049185"/>
            <a:chExt cx="2563672" cy="785575"/>
          </a:xfrm>
        </p:grpSpPr>
        <p:grpSp>
          <p:nvGrpSpPr>
            <p:cNvPr id="88" name="Group 87">
              <a:extLst>
                <a:ext uri="{FF2B5EF4-FFF2-40B4-BE49-F238E27FC236}">
                  <a16:creationId xmlns:a16="http://schemas.microsoft.com/office/drawing/2014/main" id="{53E094C1-E31F-438F-B56D-FDAD556E424D}"/>
                </a:ext>
              </a:extLst>
            </p:cNvPr>
            <p:cNvGrpSpPr/>
            <p:nvPr/>
          </p:nvGrpSpPr>
          <p:grpSpPr>
            <a:xfrm>
              <a:off x="1090426" y="4332589"/>
              <a:ext cx="2563508" cy="502171"/>
              <a:chOff x="938190" y="3889805"/>
              <a:chExt cx="2563508" cy="502171"/>
            </a:xfrm>
          </p:grpSpPr>
          <p:sp>
            <p:nvSpPr>
              <p:cNvPr id="89" name="Freeform: Shape 88">
                <a:extLst>
                  <a:ext uri="{FF2B5EF4-FFF2-40B4-BE49-F238E27FC236}">
                    <a16:creationId xmlns:a16="http://schemas.microsoft.com/office/drawing/2014/main" id="{41818CED-F131-0254-5FD3-69BAFE1A4185}"/>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25D03DF5-2251-AC37-25C2-3A9F33A3882E}"/>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1" name="Group 90">
              <a:extLst>
                <a:ext uri="{FF2B5EF4-FFF2-40B4-BE49-F238E27FC236}">
                  <a16:creationId xmlns:a16="http://schemas.microsoft.com/office/drawing/2014/main" id="{481C70A1-5B85-D521-E4C4-519AB01FC2F5}"/>
                </a:ext>
              </a:extLst>
            </p:cNvPr>
            <p:cNvGrpSpPr/>
            <p:nvPr/>
          </p:nvGrpSpPr>
          <p:grpSpPr>
            <a:xfrm>
              <a:off x="1090590" y="4049185"/>
              <a:ext cx="2563508" cy="502171"/>
              <a:chOff x="938190" y="3889805"/>
              <a:chExt cx="2563508" cy="502171"/>
            </a:xfrm>
          </p:grpSpPr>
          <p:sp>
            <p:nvSpPr>
              <p:cNvPr id="92" name="Freeform: Shape 91">
                <a:extLst>
                  <a:ext uri="{FF2B5EF4-FFF2-40B4-BE49-F238E27FC236}">
                    <a16:creationId xmlns:a16="http://schemas.microsoft.com/office/drawing/2014/main" id="{558AF790-C322-A51A-D41E-CEB3167CBA5F}"/>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0678B796-0ED3-2386-9940-6E4A1C87BE1C}"/>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grpSp>
        <p:nvGrpSpPr>
          <p:cNvPr id="97" name="Group 96">
            <a:extLst>
              <a:ext uri="{FF2B5EF4-FFF2-40B4-BE49-F238E27FC236}">
                <a16:creationId xmlns:a16="http://schemas.microsoft.com/office/drawing/2014/main" id="{E46687D1-7B64-ADA1-9987-7F8E2382FF06}"/>
              </a:ext>
            </a:extLst>
          </p:cNvPr>
          <p:cNvGrpSpPr/>
          <p:nvPr/>
        </p:nvGrpSpPr>
        <p:grpSpPr>
          <a:xfrm>
            <a:off x="6797805" y="4511994"/>
            <a:ext cx="4875869" cy="785575"/>
            <a:chOff x="1090426" y="4049185"/>
            <a:chExt cx="2563672" cy="785575"/>
          </a:xfrm>
        </p:grpSpPr>
        <p:grpSp>
          <p:nvGrpSpPr>
            <p:cNvPr id="98" name="Group 97">
              <a:extLst>
                <a:ext uri="{FF2B5EF4-FFF2-40B4-BE49-F238E27FC236}">
                  <a16:creationId xmlns:a16="http://schemas.microsoft.com/office/drawing/2014/main" id="{3C5144F4-366A-039B-9EF2-21F7809C055D}"/>
                </a:ext>
              </a:extLst>
            </p:cNvPr>
            <p:cNvGrpSpPr/>
            <p:nvPr/>
          </p:nvGrpSpPr>
          <p:grpSpPr>
            <a:xfrm>
              <a:off x="1090426" y="4332589"/>
              <a:ext cx="2563508" cy="502171"/>
              <a:chOff x="938190" y="3889805"/>
              <a:chExt cx="2563508" cy="502171"/>
            </a:xfrm>
          </p:grpSpPr>
          <p:sp>
            <p:nvSpPr>
              <p:cNvPr id="102" name="Freeform: Shape 101">
                <a:extLst>
                  <a:ext uri="{FF2B5EF4-FFF2-40B4-BE49-F238E27FC236}">
                    <a16:creationId xmlns:a16="http://schemas.microsoft.com/office/drawing/2014/main" id="{0D65EBBA-DF53-5820-8D1E-E0B917A844F5}"/>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102">
                <a:extLst>
                  <a:ext uri="{FF2B5EF4-FFF2-40B4-BE49-F238E27FC236}">
                    <a16:creationId xmlns:a16="http://schemas.microsoft.com/office/drawing/2014/main" id="{814442BE-3391-2D94-F822-B78B43A5A226}"/>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nvGrpSpPr>
            <p:cNvPr id="99" name="Group 98">
              <a:extLst>
                <a:ext uri="{FF2B5EF4-FFF2-40B4-BE49-F238E27FC236}">
                  <a16:creationId xmlns:a16="http://schemas.microsoft.com/office/drawing/2014/main" id="{1342AE63-D643-9CE3-9285-616077A42AD2}"/>
                </a:ext>
              </a:extLst>
            </p:cNvPr>
            <p:cNvGrpSpPr/>
            <p:nvPr/>
          </p:nvGrpSpPr>
          <p:grpSpPr>
            <a:xfrm>
              <a:off x="1090590" y="4049185"/>
              <a:ext cx="2563508" cy="502171"/>
              <a:chOff x="938190" y="3889805"/>
              <a:chExt cx="2563508" cy="502171"/>
            </a:xfrm>
          </p:grpSpPr>
          <p:sp>
            <p:nvSpPr>
              <p:cNvPr id="100" name="Freeform: Shape 99">
                <a:extLst>
                  <a:ext uri="{FF2B5EF4-FFF2-40B4-BE49-F238E27FC236}">
                    <a16:creationId xmlns:a16="http://schemas.microsoft.com/office/drawing/2014/main" id="{DEE04299-6C3A-DC21-08DF-4E6070195394}"/>
                  </a:ext>
                </a:extLst>
              </p:cNvPr>
              <p:cNvSpPr/>
              <p:nvPr/>
            </p:nvSpPr>
            <p:spPr>
              <a:xfrm>
                <a:off x="938190" y="3939539"/>
                <a:ext cx="2563508" cy="452437"/>
              </a:xfrm>
              <a:custGeom>
                <a:avLst/>
                <a:gdLst>
                  <a:gd name="connsiteX0" fmla="*/ 0 w 2590800"/>
                  <a:gd name="connsiteY0" fmla="*/ 160020 h 457200"/>
                  <a:gd name="connsiteX1" fmla="*/ 190500 w 2590800"/>
                  <a:gd name="connsiteY1" fmla="*/ 358140 h 457200"/>
                  <a:gd name="connsiteX2" fmla="*/ 464820 w 2590800"/>
                  <a:gd name="connsiteY2" fmla="*/ 205740 h 457200"/>
                  <a:gd name="connsiteX3" fmla="*/ 609600 w 2590800"/>
                  <a:gd name="connsiteY3" fmla="*/ 411480 h 457200"/>
                  <a:gd name="connsiteX4" fmla="*/ 1028700 w 2590800"/>
                  <a:gd name="connsiteY4" fmla="*/ 236220 h 457200"/>
                  <a:gd name="connsiteX5" fmla="*/ 1211580 w 2590800"/>
                  <a:gd name="connsiteY5" fmla="*/ 350520 h 457200"/>
                  <a:gd name="connsiteX6" fmla="*/ 1493520 w 2590800"/>
                  <a:gd name="connsiteY6" fmla="*/ 213360 h 457200"/>
                  <a:gd name="connsiteX7" fmla="*/ 1722120 w 2590800"/>
                  <a:gd name="connsiteY7" fmla="*/ 441960 h 457200"/>
                  <a:gd name="connsiteX8" fmla="*/ 2080260 w 2590800"/>
                  <a:gd name="connsiteY8" fmla="*/ 251460 h 457200"/>
                  <a:gd name="connsiteX9" fmla="*/ 2186940 w 2590800"/>
                  <a:gd name="connsiteY9" fmla="*/ 373380 h 457200"/>
                  <a:gd name="connsiteX10" fmla="*/ 2415540 w 2590800"/>
                  <a:gd name="connsiteY10" fmla="*/ 198120 h 457200"/>
                  <a:gd name="connsiteX11" fmla="*/ 2575560 w 2590800"/>
                  <a:gd name="connsiteY11" fmla="*/ 457200 h 457200"/>
                  <a:gd name="connsiteX12" fmla="*/ 2590800 w 2590800"/>
                  <a:gd name="connsiteY12" fmla="*/ 0 h 457200"/>
                  <a:gd name="connsiteX13" fmla="*/ 7620 w 2590800"/>
                  <a:gd name="connsiteY13" fmla="*/ 0 h 457200"/>
                  <a:gd name="connsiteX14" fmla="*/ 0 w 2590800"/>
                  <a:gd name="connsiteY14" fmla="*/ 160020 h 457200"/>
                  <a:gd name="connsiteX0" fmla="*/ 0 w 2583605"/>
                  <a:gd name="connsiteY0" fmla="*/ 162401 h 457200"/>
                  <a:gd name="connsiteX1" fmla="*/ 183305 w 2583605"/>
                  <a:gd name="connsiteY1" fmla="*/ 358140 h 457200"/>
                  <a:gd name="connsiteX2" fmla="*/ 457625 w 2583605"/>
                  <a:gd name="connsiteY2" fmla="*/ 205740 h 457200"/>
                  <a:gd name="connsiteX3" fmla="*/ 602405 w 2583605"/>
                  <a:gd name="connsiteY3" fmla="*/ 411480 h 457200"/>
                  <a:gd name="connsiteX4" fmla="*/ 1021505 w 2583605"/>
                  <a:gd name="connsiteY4" fmla="*/ 236220 h 457200"/>
                  <a:gd name="connsiteX5" fmla="*/ 1204385 w 2583605"/>
                  <a:gd name="connsiteY5" fmla="*/ 350520 h 457200"/>
                  <a:gd name="connsiteX6" fmla="*/ 1486325 w 2583605"/>
                  <a:gd name="connsiteY6" fmla="*/ 213360 h 457200"/>
                  <a:gd name="connsiteX7" fmla="*/ 1714925 w 2583605"/>
                  <a:gd name="connsiteY7" fmla="*/ 441960 h 457200"/>
                  <a:gd name="connsiteX8" fmla="*/ 2073065 w 2583605"/>
                  <a:gd name="connsiteY8" fmla="*/ 251460 h 457200"/>
                  <a:gd name="connsiteX9" fmla="*/ 2179745 w 2583605"/>
                  <a:gd name="connsiteY9" fmla="*/ 373380 h 457200"/>
                  <a:gd name="connsiteX10" fmla="*/ 2408345 w 2583605"/>
                  <a:gd name="connsiteY10" fmla="*/ 198120 h 457200"/>
                  <a:gd name="connsiteX11" fmla="*/ 2568365 w 2583605"/>
                  <a:gd name="connsiteY11" fmla="*/ 457200 h 457200"/>
                  <a:gd name="connsiteX12" fmla="*/ 2583605 w 2583605"/>
                  <a:gd name="connsiteY12" fmla="*/ 0 h 457200"/>
                  <a:gd name="connsiteX13" fmla="*/ 425 w 2583605"/>
                  <a:gd name="connsiteY13" fmla="*/ 0 h 457200"/>
                  <a:gd name="connsiteX14" fmla="*/ 0 w 2583605"/>
                  <a:gd name="connsiteY14" fmla="*/ 162401 h 457200"/>
                  <a:gd name="connsiteX0" fmla="*/ 0 w 2589953"/>
                  <a:gd name="connsiteY0" fmla="*/ 162401 h 452437"/>
                  <a:gd name="connsiteX1" fmla="*/ 183305 w 2589953"/>
                  <a:gd name="connsiteY1" fmla="*/ 358140 h 452437"/>
                  <a:gd name="connsiteX2" fmla="*/ 457625 w 2589953"/>
                  <a:gd name="connsiteY2" fmla="*/ 205740 h 452437"/>
                  <a:gd name="connsiteX3" fmla="*/ 602405 w 2589953"/>
                  <a:gd name="connsiteY3" fmla="*/ 411480 h 452437"/>
                  <a:gd name="connsiteX4" fmla="*/ 1021505 w 2589953"/>
                  <a:gd name="connsiteY4" fmla="*/ 236220 h 452437"/>
                  <a:gd name="connsiteX5" fmla="*/ 1204385 w 2589953"/>
                  <a:gd name="connsiteY5" fmla="*/ 350520 h 452437"/>
                  <a:gd name="connsiteX6" fmla="*/ 1486325 w 2589953"/>
                  <a:gd name="connsiteY6" fmla="*/ 213360 h 452437"/>
                  <a:gd name="connsiteX7" fmla="*/ 1714925 w 2589953"/>
                  <a:gd name="connsiteY7" fmla="*/ 441960 h 452437"/>
                  <a:gd name="connsiteX8" fmla="*/ 2073065 w 2589953"/>
                  <a:gd name="connsiteY8" fmla="*/ 251460 h 452437"/>
                  <a:gd name="connsiteX9" fmla="*/ 2179745 w 2589953"/>
                  <a:gd name="connsiteY9" fmla="*/ 373380 h 452437"/>
                  <a:gd name="connsiteX10" fmla="*/ 2408345 w 2589953"/>
                  <a:gd name="connsiteY10" fmla="*/ 198120 h 452437"/>
                  <a:gd name="connsiteX11" fmla="*/ 2589953 w 2589953"/>
                  <a:gd name="connsiteY11" fmla="*/ 452437 h 452437"/>
                  <a:gd name="connsiteX12" fmla="*/ 2583605 w 2589953"/>
                  <a:gd name="connsiteY12" fmla="*/ 0 h 452437"/>
                  <a:gd name="connsiteX13" fmla="*/ 425 w 2589953"/>
                  <a:gd name="connsiteY13" fmla="*/ 0 h 452437"/>
                  <a:gd name="connsiteX14" fmla="*/ 0 w 2589953"/>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 name="connsiteX0" fmla="*/ 0 w 2583605"/>
                  <a:gd name="connsiteY0" fmla="*/ 162401 h 452437"/>
                  <a:gd name="connsiteX1" fmla="*/ 183305 w 2583605"/>
                  <a:gd name="connsiteY1" fmla="*/ 358140 h 452437"/>
                  <a:gd name="connsiteX2" fmla="*/ 457625 w 2583605"/>
                  <a:gd name="connsiteY2" fmla="*/ 205740 h 452437"/>
                  <a:gd name="connsiteX3" fmla="*/ 602405 w 2583605"/>
                  <a:gd name="connsiteY3" fmla="*/ 411480 h 452437"/>
                  <a:gd name="connsiteX4" fmla="*/ 1021505 w 2583605"/>
                  <a:gd name="connsiteY4" fmla="*/ 236220 h 452437"/>
                  <a:gd name="connsiteX5" fmla="*/ 1204385 w 2583605"/>
                  <a:gd name="connsiteY5" fmla="*/ 350520 h 452437"/>
                  <a:gd name="connsiteX6" fmla="*/ 1486325 w 2583605"/>
                  <a:gd name="connsiteY6" fmla="*/ 213360 h 452437"/>
                  <a:gd name="connsiteX7" fmla="*/ 1714925 w 2583605"/>
                  <a:gd name="connsiteY7" fmla="*/ 441960 h 452437"/>
                  <a:gd name="connsiteX8" fmla="*/ 2073065 w 2583605"/>
                  <a:gd name="connsiteY8" fmla="*/ 251460 h 452437"/>
                  <a:gd name="connsiteX9" fmla="*/ 2179745 w 2583605"/>
                  <a:gd name="connsiteY9" fmla="*/ 373380 h 452437"/>
                  <a:gd name="connsiteX10" fmla="*/ 2408345 w 2583605"/>
                  <a:gd name="connsiteY10" fmla="*/ 198120 h 452437"/>
                  <a:gd name="connsiteX11" fmla="*/ 2582757 w 2583605"/>
                  <a:gd name="connsiteY11" fmla="*/ 452437 h 452437"/>
                  <a:gd name="connsiteX12" fmla="*/ 2583605 w 2583605"/>
                  <a:gd name="connsiteY12" fmla="*/ 0 h 452437"/>
                  <a:gd name="connsiteX13" fmla="*/ 425 w 2583605"/>
                  <a:gd name="connsiteY13" fmla="*/ 0 h 452437"/>
                  <a:gd name="connsiteX14" fmla="*/ 0 w 2583605"/>
                  <a:gd name="connsiteY14" fmla="*/ 162401 h 45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605" h="452437">
                    <a:moveTo>
                      <a:pt x="0" y="162401"/>
                    </a:moveTo>
                    <a:lnTo>
                      <a:pt x="183305" y="358140"/>
                    </a:lnTo>
                    <a:lnTo>
                      <a:pt x="457625" y="205740"/>
                    </a:lnTo>
                    <a:lnTo>
                      <a:pt x="602405" y="411480"/>
                    </a:lnTo>
                    <a:lnTo>
                      <a:pt x="1021505" y="236220"/>
                    </a:lnTo>
                    <a:lnTo>
                      <a:pt x="1204385" y="350520"/>
                    </a:lnTo>
                    <a:lnTo>
                      <a:pt x="1486325" y="213360"/>
                    </a:lnTo>
                    <a:lnTo>
                      <a:pt x="1714925" y="441960"/>
                    </a:lnTo>
                    <a:lnTo>
                      <a:pt x="2073065" y="251460"/>
                    </a:lnTo>
                    <a:lnTo>
                      <a:pt x="2179745" y="373380"/>
                    </a:lnTo>
                    <a:lnTo>
                      <a:pt x="2408345" y="198120"/>
                    </a:lnTo>
                    <a:lnTo>
                      <a:pt x="2582757" y="452437"/>
                    </a:lnTo>
                    <a:cubicBezTo>
                      <a:pt x="2583040" y="301625"/>
                      <a:pt x="2583322" y="150812"/>
                      <a:pt x="2583605" y="0"/>
                    </a:cubicBezTo>
                    <a:lnTo>
                      <a:pt x="425" y="0"/>
                    </a:lnTo>
                    <a:cubicBezTo>
                      <a:pt x="283" y="54134"/>
                      <a:pt x="142" y="108267"/>
                      <a:pt x="0" y="162401"/>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a:extLst>
                  <a:ext uri="{FF2B5EF4-FFF2-40B4-BE49-F238E27FC236}">
                    <a16:creationId xmlns:a16="http://schemas.microsoft.com/office/drawing/2014/main" id="{88E5B50D-ACDC-D22E-D542-5084138CA792}"/>
                  </a:ext>
                </a:extLst>
              </p:cNvPr>
              <p:cNvSpPr/>
              <p:nvPr/>
            </p:nvSpPr>
            <p:spPr>
              <a:xfrm>
                <a:off x="947737" y="3889805"/>
                <a:ext cx="2546817" cy="9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grpSp>
      <p:sp>
        <p:nvSpPr>
          <p:cNvPr id="106" name="TextBox 105">
            <a:extLst>
              <a:ext uri="{FF2B5EF4-FFF2-40B4-BE49-F238E27FC236}">
                <a16:creationId xmlns:a16="http://schemas.microsoft.com/office/drawing/2014/main" id="{59A053BA-06D1-CAEF-676B-B5C840D4C08B}"/>
              </a:ext>
            </a:extLst>
          </p:cNvPr>
          <p:cNvSpPr txBox="1"/>
          <p:nvPr/>
        </p:nvSpPr>
        <p:spPr>
          <a:xfrm>
            <a:off x="938026" y="1661012"/>
            <a:ext cx="846707" cy="369332"/>
          </a:xfrm>
          <a:prstGeom prst="rect">
            <a:avLst/>
          </a:prstGeom>
          <a:noFill/>
        </p:spPr>
        <p:txBody>
          <a:bodyPr wrap="none" rtlCol="0">
            <a:spAutoFit/>
          </a:bodyPr>
          <a:lstStyle/>
          <a:p>
            <a:r>
              <a:rPr lang="en-GB" dirty="0">
                <a:solidFill>
                  <a:srgbClr val="FF0000"/>
                </a:solidFill>
              </a:rPr>
              <a:t>Mobile</a:t>
            </a:r>
          </a:p>
        </p:txBody>
      </p:sp>
      <p:sp>
        <p:nvSpPr>
          <p:cNvPr id="107" name="TextBox 106">
            <a:extLst>
              <a:ext uri="{FF2B5EF4-FFF2-40B4-BE49-F238E27FC236}">
                <a16:creationId xmlns:a16="http://schemas.microsoft.com/office/drawing/2014/main" id="{40236FF5-A53D-5EBF-90EA-A51ADF41D749}"/>
              </a:ext>
            </a:extLst>
          </p:cNvPr>
          <p:cNvSpPr txBox="1"/>
          <p:nvPr/>
        </p:nvSpPr>
        <p:spPr>
          <a:xfrm>
            <a:off x="6797805" y="1654716"/>
            <a:ext cx="953915" cy="369332"/>
          </a:xfrm>
          <a:prstGeom prst="rect">
            <a:avLst/>
          </a:prstGeom>
          <a:noFill/>
        </p:spPr>
        <p:txBody>
          <a:bodyPr wrap="none" rtlCol="0">
            <a:spAutoFit/>
          </a:bodyPr>
          <a:lstStyle/>
          <a:p>
            <a:r>
              <a:rPr lang="en-GB" dirty="0">
                <a:solidFill>
                  <a:srgbClr val="FF0000"/>
                </a:solidFill>
              </a:rPr>
              <a:t>Desktop</a:t>
            </a:r>
          </a:p>
        </p:txBody>
      </p:sp>
    </p:spTree>
    <p:extLst>
      <p:ext uri="{BB962C8B-B14F-4D97-AF65-F5344CB8AC3E}">
        <p14:creationId xmlns:p14="http://schemas.microsoft.com/office/powerpoint/2010/main" val="12227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Navigation Design</a:t>
            </a:r>
          </a:p>
        </p:txBody>
      </p:sp>
      <p:grpSp>
        <p:nvGrpSpPr>
          <p:cNvPr id="4" name="Group 3">
            <a:extLst>
              <a:ext uri="{FF2B5EF4-FFF2-40B4-BE49-F238E27FC236}">
                <a16:creationId xmlns:a16="http://schemas.microsoft.com/office/drawing/2014/main" id="{8CF263F6-C633-BD56-B19C-D764E9011B6D}"/>
              </a:ext>
            </a:extLst>
          </p:cNvPr>
          <p:cNvGrpSpPr/>
          <p:nvPr/>
        </p:nvGrpSpPr>
        <p:grpSpPr>
          <a:xfrm>
            <a:off x="1018403" y="2554975"/>
            <a:ext cx="2563508" cy="390464"/>
            <a:chOff x="1494450" y="1960615"/>
            <a:chExt cx="2563508" cy="390464"/>
          </a:xfrm>
        </p:grpSpPr>
        <p:sp>
          <p:nvSpPr>
            <p:cNvPr id="5" name="Rectangle 4">
              <a:extLst>
                <a:ext uri="{FF2B5EF4-FFF2-40B4-BE49-F238E27FC236}">
                  <a16:creationId xmlns:a16="http://schemas.microsoft.com/office/drawing/2014/main" id="{5D31D89B-E657-EAC4-0791-0899783F4C39}"/>
                </a:ext>
              </a:extLst>
            </p:cNvPr>
            <p:cNvSpPr/>
            <p:nvPr/>
          </p:nvSpPr>
          <p:spPr>
            <a:xfrm>
              <a:off x="1494450" y="196061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grpSp>
          <p:nvGrpSpPr>
            <p:cNvPr id="6" name="Group 5">
              <a:extLst>
                <a:ext uri="{FF2B5EF4-FFF2-40B4-BE49-F238E27FC236}">
                  <a16:creationId xmlns:a16="http://schemas.microsoft.com/office/drawing/2014/main" id="{773D38AA-30C9-048F-5552-494E7AEA1E97}"/>
                </a:ext>
              </a:extLst>
            </p:cNvPr>
            <p:cNvGrpSpPr/>
            <p:nvPr/>
          </p:nvGrpSpPr>
          <p:grpSpPr>
            <a:xfrm>
              <a:off x="3758565" y="2099210"/>
              <a:ext cx="199837" cy="113273"/>
              <a:chOff x="3613139" y="2141835"/>
              <a:chExt cx="3078303" cy="1233617"/>
            </a:xfrm>
          </p:grpSpPr>
          <p:sp>
            <p:nvSpPr>
              <p:cNvPr id="7" name="Rectangle: Rounded Corners 6">
                <a:extLst>
                  <a:ext uri="{FF2B5EF4-FFF2-40B4-BE49-F238E27FC236}">
                    <a16:creationId xmlns:a16="http://schemas.microsoft.com/office/drawing/2014/main" id="{3A293D6F-6D75-3C28-8841-F94F4160BBDF}"/>
                  </a:ext>
                </a:extLst>
              </p:cNvPr>
              <p:cNvSpPr/>
              <p:nvPr/>
            </p:nvSpPr>
            <p:spPr>
              <a:xfrm>
                <a:off x="3613139" y="2141835"/>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0C69F98F-566C-C5D9-A449-9AF9691A406D}"/>
                  </a:ext>
                </a:extLst>
              </p:cNvPr>
              <p:cNvSpPr/>
              <p:nvPr/>
            </p:nvSpPr>
            <p:spPr>
              <a:xfrm>
                <a:off x="3613139" y="2652581"/>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D1F59220-8908-E73F-9458-F337A61EEF6A}"/>
                  </a:ext>
                </a:extLst>
              </p:cNvPr>
              <p:cNvSpPr/>
              <p:nvPr/>
            </p:nvSpPr>
            <p:spPr>
              <a:xfrm>
                <a:off x="3613139" y="3163324"/>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0" name="Group 9">
            <a:extLst>
              <a:ext uri="{FF2B5EF4-FFF2-40B4-BE49-F238E27FC236}">
                <a16:creationId xmlns:a16="http://schemas.microsoft.com/office/drawing/2014/main" id="{F289511A-EA7E-B030-017A-83FDE25629E8}"/>
              </a:ext>
            </a:extLst>
          </p:cNvPr>
          <p:cNvGrpSpPr/>
          <p:nvPr/>
        </p:nvGrpSpPr>
        <p:grpSpPr>
          <a:xfrm>
            <a:off x="4886949" y="2554975"/>
            <a:ext cx="6824120" cy="390464"/>
            <a:chOff x="4064860" y="1000495"/>
            <a:chExt cx="6824120" cy="390464"/>
          </a:xfrm>
        </p:grpSpPr>
        <p:sp>
          <p:nvSpPr>
            <p:cNvPr id="11" name="Rectangle 10">
              <a:extLst>
                <a:ext uri="{FF2B5EF4-FFF2-40B4-BE49-F238E27FC236}">
                  <a16:creationId xmlns:a16="http://schemas.microsoft.com/office/drawing/2014/main" id="{817C8EA7-0B3E-A8D5-0C59-1B4DE6195DEA}"/>
                </a:ext>
              </a:extLst>
            </p:cNvPr>
            <p:cNvSpPr/>
            <p:nvPr/>
          </p:nvSpPr>
          <p:spPr>
            <a:xfrm>
              <a:off x="4064860" y="1000495"/>
              <a:ext cx="6824120"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sp>
          <p:nvSpPr>
            <p:cNvPr id="12" name="TextBox 11">
              <a:extLst>
                <a:ext uri="{FF2B5EF4-FFF2-40B4-BE49-F238E27FC236}">
                  <a16:creationId xmlns:a16="http://schemas.microsoft.com/office/drawing/2014/main" id="{9C3E2F81-E860-09E3-658C-47BC95F56442}"/>
                </a:ext>
              </a:extLst>
            </p:cNvPr>
            <p:cNvSpPr txBox="1"/>
            <p:nvPr/>
          </p:nvSpPr>
          <p:spPr>
            <a:xfrm>
              <a:off x="6441283" y="1008115"/>
              <a:ext cx="750526" cy="369332"/>
            </a:xfrm>
            <a:prstGeom prst="rect">
              <a:avLst/>
            </a:prstGeom>
            <a:noFill/>
          </p:spPr>
          <p:txBody>
            <a:bodyPr wrap="none" rtlCol="0">
              <a:spAutoFit/>
            </a:bodyPr>
            <a:lstStyle/>
            <a:p>
              <a:r>
                <a:rPr lang="en-GB" dirty="0"/>
                <a:t>Home</a:t>
              </a:r>
            </a:p>
          </p:txBody>
        </p:sp>
        <p:sp>
          <p:nvSpPr>
            <p:cNvPr id="13" name="TextBox 12">
              <a:extLst>
                <a:ext uri="{FF2B5EF4-FFF2-40B4-BE49-F238E27FC236}">
                  <a16:creationId xmlns:a16="http://schemas.microsoft.com/office/drawing/2014/main" id="{FDCCE36A-9D1E-9044-2669-5A4617141CDC}"/>
                </a:ext>
              </a:extLst>
            </p:cNvPr>
            <p:cNvSpPr txBox="1"/>
            <p:nvPr/>
          </p:nvSpPr>
          <p:spPr>
            <a:xfrm>
              <a:off x="7271863" y="1008115"/>
              <a:ext cx="1378967" cy="369332"/>
            </a:xfrm>
            <a:prstGeom prst="rect">
              <a:avLst/>
            </a:prstGeom>
            <a:noFill/>
          </p:spPr>
          <p:txBody>
            <a:bodyPr wrap="none" rtlCol="0">
              <a:spAutoFit/>
            </a:bodyPr>
            <a:lstStyle/>
            <a:p>
              <a:r>
                <a:rPr lang="en-GB" dirty="0"/>
                <a:t>Leaderboard</a:t>
              </a:r>
            </a:p>
          </p:txBody>
        </p:sp>
        <p:sp>
          <p:nvSpPr>
            <p:cNvPr id="14" name="TextBox 13">
              <a:extLst>
                <a:ext uri="{FF2B5EF4-FFF2-40B4-BE49-F238E27FC236}">
                  <a16:creationId xmlns:a16="http://schemas.microsoft.com/office/drawing/2014/main" id="{1E019F03-94A5-FA9E-EA1F-63583E98E060}"/>
                </a:ext>
              </a:extLst>
            </p:cNvPr>
            <p:cNvSpPr txBox="1"/>
            <p:nvPr/>
          </p:nvSpPr>
          <p:spPr>
            <a:xfrm>
              <a:off x="8730884" y="1008115"/>
              <a:ext cx="793294" cy="369332"/>
            </a:xfrm>
            <a:prstGeom prst="rect">
              <a:avLst/>
            </a:prstGeom>
            <a:noFill/>
          </p:spPr>
          <p:txBody>
            <a:bodyPr wrap="none" rtlCol="0">
              <a:spAutoFit/>
            </a:bodyPr>
            <a:lstStyle/>
            <a:p>
              <a:r>
                <a:rPr lang="en-GB" dirty="0"/>
                <a:t>Profile</a:t>
              </a:r>
            </a:p>
          </p:txBody>
        </p:sp>
        <p:sp>
          <p:nvSpPr>
            <p:cNvPr id="15" name="Rectangle 14">
              <a:extLst>
                <a:ext uri="{FF2B5EF4-FFF2-40B4-BE49-F238E27FC236}">
                  <a16:creationId xmlns:a16="http://schemas.microsoft.com/office/drawing/2014/main" id="{4DB84F3A-D595-3356-91C8-A3F4582445DD}"/>
                </a:ext>
              </a:extLst>
            </p:cNvPr>
            <p:cNvSpPr/>
            <p:nvPr/>
          </p:nvSpPr>
          <p:spPr>
            <a:xfrm>
              <a:off x="9597252" y="1037068"/>
              <a:ext cx="1249754"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Download</a:t>
              </a:r>
            </a:p>
          </p:txBody>
        </p:sp>
      </p:grpSp>
      <p:grpSp>
        <p:nvGrpSpPr>
          <p:cNvPr id="16" name="Group 15">
            <a:extLst>
              <a:ext uri="{FF2B5EF4-FFF2-40B4-BE49-F238E27FC236}">
                <a16:creationId xmlns:a16="http://schemas.microsoft.com/office/drawing/2014/main" id="{AFE75F33-69B7-A1BE-0380-5E3E50AFA8A1}"/>
              </a:ext>
            </a:extLst>
          </p:cNvPr>
          <p:cNvGrpSpPr/>
          <p:nvPr/>
        </p:nvGrpSpPr>
        <p:grpSpPr>
          <a:xfrm>
            <a:off x="1018403" y="3362695"/>
            <a:ext cx="2563508" cy="1620785"/>
            <a:chOff x="1494450" y="2768335"/>
            <a:chExt cx="2563508" cy="1620785"/>
          </a:xfrm>
        </p:grpSpPr>
        <p:sp>
          <p:nvSpPr>
            <p:cNvPr id="17" name="Rectangle 16">
              <a:extLst>
                <a:ext uri="{FF2B5EF4-FFF2-40B4-BE49-F238E27FC236}">
                  <a16:creationId xmlns:a16="http://schemas.microsoft.com/office/drawing/2014/main" id="{6E7E9ECC-E9CA-992D-F244-32FF39C751E4}"/>
                </a:ext>
              </a:extLst>
            </p:cNvPr>
            <p:cNvSpPr/>
            <p:nvPr/>
          </p:nvSpPr>
          <p:spPr>
            <a:xfrm>
              <a:off x="1494450" y="2768335"/>
              <a:ext cx="2563508" cy="390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Quark</a:t>
              </a:r>
            </a:p>
          </p:txBody>
        </p:sp>
        <p:grpSp>
          <p:nvGrpSpPr>
            <p:cNvPr id="18" name="Group 17">
              <a:extLst>
                <a:ext uri="{FF2B5EF4-FFF2-40B4-BE49-F238E27FC236}">
                  <a16:creationId xmlns:a16="http://schemas.microsoft.com/office/drawing/2014/main" id="{703D4F4C-31E0-17DC-5103-536A3CBCB4CD}"/>
                </a:ext>
              </a:extLst>
            </p:cNvPr>
            <p:cNvGrpSpPr/>
            <p:nvPr/>
          </p:nvGrpSpPr>
          <p:grpSpPr>
            <a:xfrm rot="2700000">
              <a:off x="3753894" y="2858978"/>
              <a:ext cx="199837" cy="199837"/>
              <a:chOff x="3511377" y="1242748"/>
              <a:chExt cx="3078303" cy="2176353"/>
            </a:xfrm>
          </p:grpSpPr>
          <p:sp>
            <p:nvSpPr>
              <p:cNvPr id="21" name="Rectangle: Rounded Corners 20">
                <a:extLst>
                  <a:ext uri="{FF2B5EF4-FFF2-40B4-BE49-F238E27FC236}">
                    <a16:creationId xmlns:a16="http://schemas.microsoft.com/office/drawing/2014/main" id="{3D0FF6AE-388F-47A2-8B98-9A055459B876}"/>
                  </a:ext>
                </a:extLst>
              </p:cNvPr>
              <p:cNvSpPr/>
              <p:nvPr/>
            </p:nvSpPr>
            <p:spPr>
              <a:xfrm>
                <a:off x="3511377" y="2213767"/>
                <a:ext cx="3078303" cy="21212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7DEAACE7-5562-7CFE-5A0E-CD4ADC4DF15C}"/>
                  </a:ext>
                </a:extLst>
              </p:cNvPr>
              <p:cNvSpPr/>
              <p:nvPr/>
            </p:nvSpPr>
            <p:spPr>
              <a:xfrm rot="16200000" flipV="1">
                <a:off x="3946667" y="2180905"/>
                <a:ext cx="2176353" cy="30004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Rectangle 18">
              <a:extLst>
                <a:ext uri="{FF2B5EF4-FFF2-40B4-BE49-F238E27FC236}">
                  <a16:creationId xmlns:a16="http://schemas.microsoft.com/office/drawing/2014/main" id="{D9E12584-0AA8-1EEE-E2B8-D2EC5B88220D}"/>
                </a:ext>
              </a:extLst>
            </p:cNvPr>
            <p:cNvSpPr/>
            <p:nvPr/>
          </p:nvSpPr>
          <p:spPr>
            <a:xfrm>
              <a:off x="1494450" y="3158799"/>
              <a:ext cx="2563508" cy="123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solidFill>
                    <a:schemeClr val="tx1"/>
                  </a:solidFill>
                </a:rPr>
                <a:t>Home</a:t>
              </a:r>
            </a:p>
            <a:p>
              <a:pPr algn="ctr"/>
              <a:r>
                <a:rPr lang="en-GB" dirty="0">
                  <a:solidFill>
                    <a:schemeClr val="tx1"/>
                  </a:solidFill>
                </a:rPr>
                <a:t>Leaderboard</a:t>
              </a:r>
            </a:p>
            <a:p>
              <a:pPr algn="ctr"/>
              <a:r>
                <a:rPr lang="en-GB" dirty="0">
                  <a:solidFill>
                    <a:schemeClr val="tx1"/>
                  </a:solidFill>
                </a:rPr>
                <a:t>Profile</a:t>
              </a:r>
            </a:p>
          </p:txBody>
        </p:sp>
        <p:sp>
          <p:nvSpPr>
            <p:cNvPr id="20" name="Rectangle 19">
              <a:extLst>
                <a:ext uri="{FF2B5EF4-FFF2-40B4-BE49-F238E27FC236}">
                  <a16:creationId xmlns:a16="http://schemas.microsoft.com/office/drawing/2014/main" id="{77B088FA-BDB1-D122-39FE-3AF8B493C3B1}"/>
                </a:ext>
              </a:extLst>
            </p:cNvPr>
            <p:cNvSpPr/>
            <p:nvPr/>
          </p:nvSpPr>
          <p:spPr>
            <a:xfrm>
              <a:off x="1494450" y="4063735"/>
              <a:ext cx="2563508" cy="325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Download</a:t>
              </a:r>
            </a:p>
          </p:txBody>
        </p:sp>
      </p:grpSp>
      <p:sp>
        <p:nvSpPr>
          <p:cNvPr id="23" name="TextBox 22">
            <a:extLst>
              <a:ext uri="{FF2B5EF4-FFF2-40B4-BE49-F238E27FC236}">
                <a16:creationId xmlns:a16="http://schemas.microsoft.com/office/drawing/2014/main" id="{9DB3C79A-CA42-1AA0-EF7D-30D442508783}"/>
              </a:ext>
            </a:extLst>
          </p:cNvPr>
          <p:cNvSpPr txBox="1"/>
          <p:nvPr/>
        </p:nvSpPr>
        <p:spPr>
          <a:xfrm>
            <a:off x="1018403" y="1990411"/>
            <a:ext cx="846707" cy="369332"/>
          </a:xfrm>
          <a:prstGeom prst="rect">
            <a:avLst/>
          </a:prstGeom>
          <a:noFill/>
        </p:spPr>
        <p:txBody>
          <a:bodyPr wrap="none" rtlCol="0">
            <a:spAutoFit/>
          </a:bodyPr>
          <a:lstStyle/>
          <a:p>
            <a:r>
              <a:rPr lang="en-GB" dirty="0">
                <a:solidFill>
                  <a:srgbClr val="FF0000"/>
                </a:solidFill>
              </a:rPr>
              <a:t>Mobile</a:t>
            </a:r>
          </a:p>
        </p:txBody>
      </p:sp>
      <p:sp>
        <p:nvSpPr>
          <p:cNvPr id="24" name="TextBox 23">
            <a:extLst>
              <a:ext uri="{FF2B5EF4-FFF2-40B4-BE49-F238E27FC236}">
                <a16:creationId xmlns:a16="http://schemas.microsoft.com/office/drawing/2014/main" id="{FEB8BCB7-276E-19B4-4C5F-B2503FAB6236}"/>
              </a:ext>
            </a:extLst>
          </p:cNvPr>
          <p:cNvSpPr txBox="1"/>
          <p:nvPr/>
        </p:nvSpPr>
        <p:spPr>
          <a:xfrm>
            <a:off x="4886949" y="1990411"/>
            <a:ext cx="953915" cy="369332"/>
          </a:xfrm>
          <a:prstGeom prst="rect">
            <a:avLst/>
          </a:prstGeom>
          <a:noFill/>
        </p:spPr>
        <p:txBody>
          <a:bodyPr wrap="none" rtlCol="0">
            <a:spAutoFit/>
          </a:bodyPr>
          <a:lstStyle/>
          <a:p>
            <a:r>
              <a:rPr lang="en-GB" dirty="0">
                <a:solidFill>
                  <a:srgbClr val="FF0000"/>
                </a:solidFill>
              </a:rPr>
              <a:t>Desktop</a:t>
            </a:r>
          </a:p>
        </p:txBody>
      </p:sp>
      <p:sp>
        <p:nvSpPr>
          <p:cNvPr id="25" name="TextBox 24">
            <a:extLst>
              <a:ext uri="{FF2B5EF4-FFF2-40B4-BE49-F238E27FC236}">
                <a16:creationId xmlns:a16="http://schemas.microsoft.com/office/drawing/2014/main" id="{D8AAE2E4-1D47-DE10-9EA0-3479D67425B6}"/>
              </a:ext>
            </a:extLst>
          </p:cNvPr>
          <p:cNvSpPr txBox="1"/>
          <p:nvPr/>
        </p:nvSpPr>
        <p:spPr>
          <a:xfrm>
            <a:off x="4886948" y="3351574"/>
            <a:ext cx="5765811" cy="1200329"/>
          </a:xfrm>
          <a:prstGeom prst="rect">
            <a:avLst/>
          </a:prstGeom>
          <a:noFill/>
        </p:spPr>
        <p:txBody>
          <a:bodyPr wrap="square" rtlCol="0">
            <a:spAutoFit/>
          </a:bodyPr>
          <a:lstStyle/>
          <a:p>
            <a:r>
              <a:rPr lang="en-GB" dirty="0">
                <a:solidFill>
                  <a:srgbClr val="7030A0"/>
                </a:solidFill>
              </a:rPr>
              <a:t>Navigation will mostly be the same on all pages however we will replace the profile with login or sign up based on if the user is already logged into an account (show profile), not logged in (login) or on the login page (sign up).</a:t>
            </a:r>
          </a:p>
        </p:txBody>
      </p:sp>
    </p:spTree>
    <p:extLst>
      <p:ext uri="{BB962C8B-B14F-4D97-AF65-F5344CB8AC3E}">
        <p14:creationId xmlns:p14="http://schemas.microsoft.com/office/powerpoint/2010/main" val="249865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Homepage</a:t>
            </a:r>
          </a:p>
        </p:txBody>
      </p:sp>
      <p:grpSp>
        <p:nvGrpSpPr>
          <p:cNvPr id="4" name="Group 3">
            <a:extLst>
              <a:ext uri="{FF2B5EF4-FFF2-40B4-BE49-F238E27FC236}">
                <a16:creationId xmlns:a16="http://schemas.microsoft.com/office/drawing/2014/main" id="{A63CC8EF-C118-EC34-6523-ADA7E497EA4A}"/>
              </a:ext>
            </a:extLst>
          </p:cNvPr>
          <p:cNvGrpSpPr/>
          <p:nvPr/>
        </p:nvGrpSpPr>
        <p:grpSpPr>
          <a:xfrm>
            <a:off x="5920739" y="365126"/>
            <a:ext cx="4251962" cy="6127750"/>
            <a:chOff x="5920739" y="365126"/>
            <a:chExt cx="4251962"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6" name="Rectangle 25">
              <a:extLst>
                <a:ext uri="{FF2B5EF4-FFF2-40B4-BE49-F238E27FC236}">
                  <a16:creationId xmlns:a16="http://schemas.microsoft.com/office/drawing/2014/main" id="{8B1EA946-4C1D-F5A2-6697-84303D432990}"/>
                </a:ext>
              </a:extLst>
            </p:cNvPr>
            <p:cNvSpPr/>
            <p:nvPr/>
          </p:nvSpPr>
          <p:spPr>
            <a:xfrm>
              <a:off x="7429500" y="717604"/>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Image of App /</a:t>
              </a:r>
              <a:br>
                <a:rPr lang="en-GB" sz="1200" dirty="0">
                  <a:solidFill>
                    <a:schemeClr val="tx1"/>
                  </a:solidFill>
                </a:rPr>
              </a:br>
              <a:r>
                <a:rPr lang="en-GB" sz="1200" dirty="0">
                  <a:solidFill>
                    <a:schemeClr val="tx1"/>
                  </a:solidFill>
                </a:rPr>
                <a:t>Logo</a:t>
              </a:r>
            </a:p>
          </p:txBody>
        </p:sp>
        <p:sp>
          <p:nvSpPr>
            <p:cNvPr id="3" name="TextBox 2">
              <a:extLst>
                <a:ext uri="{FF2B5EF4-FFF2-40B4-BE49-F238E27FC236}">
                  <a16:creationId xmlns:a16="http://schemas.microsoft.com/office/drawing/2014/main" id="{E3104362-5370-D67C-DE61-C86955A434B7}"/>
                </a:ext>
              </a:extLst>
            </p:cNvPr>
            <p:cNvSpPr txBox="1"/>
            <p:nvPr/>
          </p:nvSpPr>
          <p:spPr>
            <a:xfrm>
              <a:off x="5920739" y="1523048"/>
              <a:ext cx="4251962" cy="369332"/>
            </a:xfrm>
            <a:prstGeom prst="rect">
              <a:avLst/>
            </a:prstGeom>
            <a:noFill/>
          </p:spPr>
          <p:txBody>
            <a:bodyPr wrap="square" rtlCol="0">
              <a:spAutoFit/>
            </a:bodyPr>
            <a:lstStyle/>
            <a:p>
              <a:pPr algn="ctr"/>
              <a:r>
                <a:rPr lang="en-GB" dirty="0"/>
                <a:t>A minimal, cross platform pomodoro timer</a:t>
              </a:r>
            </a:p>
          </p:txBody>
        </p:sp>
        <p:sp>
          <p:nvSpPr>
            <p:cNvPr id="27" name="TextBox 26">
              <a:extLst>
                <a:ext uri="{FF2B5EF4-FFF2-40B4-BE49-F238E27FC236}">
                  <a16:creationId xmlns:a16="http://schemas.microsoft.com/office/drawing/2014/main" id="{D167B03A-274F-3770-1A17-E1815CC7F662}"/>
                </a:ext>
              </a:extLst>
            </p:cNvPr>
            <p:cNvSpPr txBox="1"/>
            <p:nvPr/>
          </p:nvSpPr>
          <p:spPr>
            <a:xfrm>
              <a:off x="5920739" y="3432742"/>
              <a:ext cx="4251962" cy="369332"/>
            </a:xfrm>
            <a:prstGeom prst="rect">
              <a:avLst/>
            </a:prstGeom>
            <a:noFill/>
          </p:spPr>
          <p:txBody>
            <a:bodyPr wrap="square" rtlCol="0">
              <a:spAutoFit/>
            </a:bodyPr>
            <a:lstStyle/>
            <a:p>
              <a:pPr algn="ctr"/>
              <a:r>
                <a:rPr lang="en-GB" dirty="0"/>
                <a:t>Why the pomodoro technique</a:t>
              </a:r>
            </a:p>
          </p:txBody>
        </p:sp>
        <p:sp>
          <p:nvSpPr>
            <p:cNvPr id="28" name="Rectangle 27">
              <a:extLst>
                <a:ext uri="{FF2B5EF4-FFF2-40B4-BE49-F238E27FC236}">
                  <a16:creationId xmlns:a16="http://schemas.microsoft.com/office/drawing/2014/main" id="{CFB9CAA4-A973-74A0-E168-B20E3C42C765}"/>
                </a:ext>
              </a:extLst>
            </p:cNvPr>
            <p:cNvSpPr/>
            <p:nvPr/>
          </p:nvSpPr>
          <p:spPr>
            <a:xfrm>
              <a:off x="7429500" y="2611343"/>
              <a:ext cx="1234440" cy="7272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Image to represent pomodoro</a:t>
              </a:r>
            </a:p>
          </p:txBody>
        </p:sp>
        <p:sp>
          <p:nvSpPr>
            <p:cNvPr id="29" name="Rectangle 28">
              <a:extLst>
                <a:ext uri="{FF2B5EF4-FFF2-40B4-BE49-F238E27FC236}">
                  <a16:creationId xmlns:a16="http://schemas.microsoft.com/office/drawing/2014/main" id="{4CB51B8F-BA76-9E67-869A-6B97F59C98B2}"/>
                </a:ext>
              </a:extLst>
            </p:cNvPr>
            <p:cNvSpPr/>
            <p:nvPr/>
          </p:nvSpPr>
          <p:spPr>
            <a:xfrm>
              <a:off x="6385557" y="1892380"/>
              <a:ext cx="3322326" cy="226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App description</a:t>
              </a:r>
            </a:p>
          </p:txBody>
        </p:sp>
        <p:sp>
          <p:nvSpPr>
            <p:cNvPr id="30" name="Rectangle 29">
              <a:extLst>
                <a:ext uri="{FF2B5EF4-FFF2-40B4-BE49-F238E27FC236}">
                  <a16:creationId xmlns:a16="http://schemas.microsoft.com/office/drawing/2014/main" id="{3059A236-C42C-80F7-BE5B-4230A3E09F11}"/>
                </a:ext>
              </a:extLst>
            </p:cNvPr>
            <p:cNvSpPr/>
            <p:nvPr/>
          </p:nvSpPr>
          <p:spPr>
            <a:xfrm>
              <a:off x="6385557" y="3836026"/>
              <a:ext cx="3322326" cy="8274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Describe the technique and its benefits</a:t>
              </a:r>
            </a:p>
          </p:txBody>
        </p:sp>
        <p:sp>
          <p:nvSpPr>
            <p:cNvPr id="31" name="TextBox 30">
              <a:extLst>
                <a:ext uri="{FF2B5EF4-FFF2-40B4-BE49-F238E27FC236}">
                  <a16:creationId xmlns:a16="http://schemas.microsoft.com/office/drawing/2014/main" id="{DF4AB3C6-08D6-6A6D-3E7D-F019180B0B90}"/>
                </a:ext>
              </a:extLst>
            </p:cNvPr>
            <p:cNvSpPr txBox="1"/>
            <p:nvPr/>
          </p:nvSpPr>
          <p:spPr>
            <a:xfrm>
              <a:off x="5920739" y="4746542"/>
              <a:ext cx="4251962" cy="369332"/>
            </a:xfrm>
            <a:prstGeom prst="rect">
              <a:avLst/>
            </a:prstGeom>
            <a:noFill/>
          </p:spPr>
          <p:txBody>
            <a:bodyPr wrap="square" rtlCol="0">
              <a:spAutoFit/>
            </a:bodyPr>
            <a:lstStyle/>
            <a:p>
              <a:pPr algn="ctr"/>
              <a:r>
                <a:rPr lang="en-GB" dirty="0"/>
                <a:t>Get started!</a:t>
              </a:r>
            </a:p>
          </p:txBody>
        </p:sp>
        <p:sp>
          <p:nvSpPr>
            <p:cNvPr id="32" name="Rectangle 31">
              <a:extLst>
                <a:ext uri="{FF2B5EF4-FFF2-40B4-BE49-F238E27FC236}">
                  <a16:creationId xmlns:a16="http://schemas.microsoft.com/office/drawing/2014/main" id="{8716F81E-DB89-D9BD-8FF7-8F71AC245741}"/>
                </a:ext>
              </a:extLst>
            </p:cNvPr>
            <p:cNvSpPr/>
            <p:nvPr/>
          </p:nvSpPr>
          <p:spPr>
            <a:xfrm>
              <a:off x="7071360" y="567785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Download</a:t>
              </a:r>
            </a:p>
          </p:txBody>
        </p:sp>
        <p:sp>
          <p:nvSpPr>
            <p:cNvPr id="33" name="Rectangle 32">
              <a:extLst>
                <a:ext uri="{FF2B5EF4-FFF2-40B4-BE49-F238E27FC236}">
                  <a16:creationId xmlns:a16="http://schemas.microsoft.com/office/drawing/2014/main" id="{EA6A2158-25A4-40C8-1E0B-D8F61A67656D}"/>
                </a:ext>
              </a:extLst>
            </p:cNvPr>
            <p:cNvSpPr/>
            <p:nvPr/>
          </p:nvSpPr>
          <p:spPr>
            <a:xfrm>
              <a:off x="7071360" y="5252316"/>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Sign up</a:t>
              </a:r>
            </a:p>
          </p:txBody>
        </p:sp>
      </p:gr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923330"/>
          </a:xfrm>
          <a:prstGeom prst="rect">
            <a:avLst/>
          </a:prstGeom>
          <a:noFill/>
        </p:spPr>
        <p:txBody>
          <a:bodyPr wrap="square" rtlCol="0">
            <a:spAutoFit/>
          </a:bodyPr>
          <a:lstStyle/>
          <a:p>
            <a:r>
              <a:rPr lang="en-GB" dirty="0"/>
              <a:t>We want the homepage to welcome new users to the application.</a:t>
            </a:r>
          </a:p>
        </p:txBody>
      </p:sp>
    </p:spTree>
    <p:extLst>
      <p:ext uri="{BB962C8B-B14F-4D97-AF65-F5344CB8AC3E}">
        <p14:creationId xmlns:p14="http://schemas.microsoft.com/office/powerpoint/2010/main" val="274875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Login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5" name="Group 4">
            <a:extLst>
              <a:ext uri="{FF2B5EF4-FFF2-40B4-BE49-F238E27FC236}">
                <a16:creationId xmlns:a16="http://schemas.microsoft.com/office/drawing/2014/main" id="{F6EB7B17-2F47-5E74-2ADC-52F435C4D587}"/>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Rectangle: Rounded Corners 2">
              <a:extLst>
                <a:ext uri="{FF2B5EF4-FFF2-40B4-BE49-F238E27FC236}">
                  <a16:creationId xmlns:a16="http://schemas.microsoft.com/office/drawing/2014/main" id="{B220C3EE-19A0-FE79-FDA5-ACFDD8641093}"/>
                </a:ext>
              </a:extLst>
            </p:cNvPr>
            <p:cNvSpPr/>
            <p:nvPr/>
          </p:nvSpPr>
          <p:spPr>
            <a:xfrm>
              <a:off x="6823092" y="264242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AABA352-6E9E-7D10-EEEC-14CE415E47E9}"/>
                </a:ext>
              </a:extLst>
            </p:cNvPr>
            <p:cNvSpPr txBox="1"/>
            <p:nvPr/>
          </p:nvSpPr>
          <p:spPr>
            <a:xfrm>
              <a:off x="6740610" y="2273095"/>
              <a:ext cx="760144" cy="369332"/>
            </a:xfrm>
            <a:prstGeom prst="rect">
              <a:avLst/>
            </a:prstGeom>
            <a:noFill/>
          </p:spPr>
          <p:txBody>
            <a:bodyPr wrap="none" rtlCol="0">
              <a:spAutoFit/>
            </a:bodyPr>
            <a:lstStyle/>
            <a:p>
              <a:r>
                <a:rPr lang="en-GB" dirty="0"/>
                <a:t>Email:</a:t>
              </a:r>
            </a:p>
          </p:txBody>
        </p:sp>
        <p:sp>
          <p:nvSpPr>
            <p:cNvPr id="8" name="Rectangle: Rounded Corners 7">
              <a:extLst>
                <a:ext uri="{FF2B5EF4-FFF2-40B4-BE49-F238E27FC236}">
                  <a16:creationId xmlns:a16="http://schemas.microsoft.com/office/drawing/2014/main" id="{5CFAC9DB-2432-B13E-2755-6B2632A78832}"/>
                </a:ext>
              </a:extLst>
            </p:cNvPr>
            <p:cNvSpPr/>
            <p:nvPr/>
          </p:nvSpPr>
          <p:spPr>
            <a:xfrm>
              <a:off x="6823092" y="3537181"/>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C0EE6ABF-7CB1-36D9-7A14-1F7269384AD3}"/>
                </a:ext>
              </a:extLst>
            </p:cNvPr>
            <p:cNvSpPr txBox="1"/>
            <p:nvPr/>
          </p:nvSpPr>
          <p:spPr>
            <a:xfrm>
              <a:off x="6740610" y="3167849"/>
              <a:ext cx="1133515" cy="369332"/>
            </a:xfrm>
            <a:prstGeom prst="rect">
              <a:avLst/>
            </a:prstGeom>
            <a:noFill/>
          </p:spPr>
          <p:txBody>
            <a:bodyPr wrap="none" rtlCol="0">
              <a:spAutoFit/>
            </a:bodyPr>
            <a:lstStyle/>
            <a:p>
              <a:r>
                <a:rPr lang="en-GB" dirty="0"/>
                <a:t>Password:</a:t>
              </a:r>
            </a:p>
          </p:txBody>
        </p:sp>
        <p:sp>
          <p:nvSpPr>
            <p:cNvPr id="10" name="TextBox 9">
              <a:extLst>
                <a:ext uri="{FF2B5EF4-FFF2-40B4-BE49-F238E27FC236}">
                  <a16:creationId xmlns:a16="http://schemas.microsoft.com/office/drawing/2014/main" id="{5E06237B-D903-C349-4DD0-166BF7325AB0}"/>
                </a:ext>
              </a:extLst>
            </p:cNvPr>
            <p:cNvSpPr txBox="1"/>
            <p:nvPr/>
          </p:nvSpPr>
          <p:spPr>
            <a:xfrm>
              <a:off x="6740610" y="1681653"/>
              <a:ext cx="963725" cy="523220"/>
            </a:xfrm>
            <a:prstGeom prst="rect">
              <a:avLst/>
            </a:prstGeom>
            <a:noFill/>
          </p:spPr>
          <p:txBody>
            <a:bodyPr wrap="none" rtlCol="0">
              <a:spAutoFit/>
            </a:bodyPr>
            <a:lstStyle/>
            <a:p>
              <a:r>
                <a:rPr lang="en-GB" sz="2800" dirty="0"/>
                <a:t>Login</a:t>
              </a:r>
            </a:p>
          </p:txBody>
        </p:sp>
        <p:sp>
          <p:nvSpPr>
            <p:cNvPr id="12" name="Rectangle: Rounded Corners 11">
              <a:extLst>
                <a:ext uri="{FF2B5EF4-FFF2-40B4-BE49-F238E27FC236}">
                  <a16:creationId xmlns:a16="http://schemas.microsoft.com/office/drawing/2014/main" id="{77DE6DC7-2135-68BB-3B73-2869FF160A48}"/>
                </a:ext>
              </a:extLst>
            </p:cNvPr>
            <p:cNvSpPr/>
            <p:nvPr/>
          </p:nvSpPr>
          <p:spPr>
            <a:xfrm>
              <a:off x="6823092" y="4431935"/>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Log In</a:t>
              </a:r>
            </a:p>
          </p:txBody>
        </p:sp>
      </p:grpSp>
    </p:spTree>
    <p:extLst>
      <p:ext uri="{BB962C8B-B14F-4D97-AF65-F5344CB8AC3E}">
        <p14:creationId xmlns:p14="http://schemas.microsoft.com/office/powerpoint/2010/main" val="128519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Sign Up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3" name="Group 2">
            <a:extLst>
              <a:ext uri="{FF2B5EF4-FFF2-40B4-BE49-F238E27FC236}">
                <a16:creationId xmlns:a16="http://schemas.microsoft.com/office/drawing/2014/main" id="{14F17133-7D13-3B12-417C-027ADAAC901E}"/>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E419B3E8-D31B-C21F-D6DA-3BA5AAC3C6AC}"/>
                </a:ext>
              </a:extLst>
            </p:cNvPr>
            <p:cNvSpPr/>
            <p:nvPr/>
          </p:nvSpPr>
          <p:spPr>
            <a:xfrm>
              <a:off x="6823092" y="2327329"/>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79DDC23-304B-943E-99F2-721586E38BC3}"/>
                </a:ext>
              </a:extLst>
            </p:cNvPr>
            <p:cNvSpPr txBox="1"/>
            <p:nvPr/>
          </p:nvSpPr>
          <p:spPr>
            <a:xfrm>
              <a:off x="6740610" y="1957997"/>
              <a:ext cx="760144" cy="369332"/>
            </a:xfrm>
            <a:prstGeom prst="rect">
              <a:avLst/>
            </a:prstGeom>
            <a:noFill/>
          </p:spPr>
          <p:txBody>
            <a:bodyPr wrap="none" rtlCol="0">
              <a:spAutoFit/>
            </a:bodyPr>
            <a:lstStyle/>
            <a:p>
              <a:r>
                <a:rPr lang="en-GB" dirty="0"/>
                <a:t>Email:</a:t>
              </a:r>
            </a:p>
          </p:txBody>
        </p:sp>
        <p:sp>
          <p:nvSpPr>
            <p:cNvPr id="8" name="Rectangle: Rounded Corners 7">
              <a:extLst>
                <a:ext uri="{FF2B5EF4-FFF2-40B4-BE49-F238E27FC236}">
                  <a16:creationId xmlns:a16="http://schemas.microsoft.com/office/drawing/2014/main" id="{36274B50-A1A5-3BE6-3D53-5671148BD570}"/>
                </a:ext>
              </a:extLst>
            </p:cNvPr>
            <p:cNvSpPr/>
            <p:nvPr/>
          </p:nvSpPr>
          <p:spPr>
            <a:xfrm>
              <a:off x="6823092" y="3222083"/>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DDF230E-B698-4664-78B0-1BE8545FD1A9}"/>
                </a:ext>
              </a:extLst>
            </p:cNvPr>
            <p:cNvSpPr txBox="1"/>
            <p:nvPr/>
          </p:nvSpPr>
          <p:spPr>
            <a:xfrm>
              <a:off x="6740610" y="2852751"/>
              <a:ext cx="1212191" cy="369332"/>
            </a:xfrm>
            <a:prstGeom prst="rect">
              <a:avLst/>
            </a:prstGeom>
            <a:noFill/>
          </p:spPr>
          <p:txBody>
            <a:bodyPr wrap="none" rtlCol="0">
              <a:spAutoFit/>
            </a:bodyPr>
            <a:lstStyle/>
            <a:p>
              <a:r>
                <a:rPr lang="en-GB" dirty="0"/>
                <a:t>Username:</a:t>
              </a:r>
            </a:p>
          </p:txBody>
        </p:sp>
        <p:sp>
          <p:nvSpPr>
            <p:cNvPr id="10" name="TextBox 9">
              <a:extLst>
                <a:ext uri="{FF2B5EF4-FFF2-40B4-BE49-F238E27FC236}">
                  <a16:creationId xmlns:a16="http://schemas.microsoft.com/office/drawing/2014/main" id="{50072510-0CA2-FE7A-DD20-21AA272B83E5}"/>
                </a:ext>
              </a:extLst>
            </p:cNvPr>
            <p:cNvSpPr txBox="1"/>
            <p:nvPr/>
          </p:nvSpPr>
          <p:spPr>
            <a:xfrm>
              <a:off x="6740610" y="1267702"/>
              <a:ext cx="1167307" cy="523220"/>
            </a:xfrm>
            <a:prstGeom prst="rect">
              <a:avLst/>
            </a:prstGeom>
            <a:noFill/>
          </p:spPr>
          <p:txBody>
            <a:bodyPr wrap="none" rtlCol="0">
              <a:spAutoFit/>
            </a:bodyPr>
            <a:lstStyle/>
            <a:p>
              <a:r>
                <a:rPr lang="en-GB" sz="2800" dirty="0"/>
                <a:t>Signup</a:t>
              </a:r>
            </a:p>
          </p:txBody>
        </p:sp>
        <p:sp>
          <p:nvSpPr>
            <p:cNvPr id="12" name="Rectangle: Rounded Corners 11">
              <a:extLst>
                <a:ext uri="{FF2B5EF4-FFF2-40B4-BE49-F238E27FC236}">
                  <a16:creationId xmlns:a16="http://schemas.microsoft.com/office/drawing/2014/main" id="{5D5C0CE8-560A-3B83-C15F-ABAFD3A093EF}"/>
                </a:ext>
              </a:extLst>
            </p:cNvPr>
            <p:cNvSpPr/>
            <p:nvPr/>
          </p:nvSpPr>
          <p:spPr>
            <a:xfrm>
              <a:off x="6823092" y="5068307"/>
              <a:ext cx="2654540" cy="45720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Log In</a:t>
              </a:r>
            </a:p>
          </p:txBody>
        </p:sp>
        <p:sp>
          <p:nvSpPr>
            <p:cNvPr id="13" name="Rectangle: Rounded Corners 12">
              <a:extLst>
                <a:ext uri="{FF2B5EF4-FFF2-40B4-BE49-F238E27FC236}">
                  <a16:creationId xmlns:a16="http://schemas.microsoft.com/office/drawing/2014/main" id="{9F13ADCB-5135-EA6C-2CBA-76D7C41F47FC}"/>
                </a:ext>
              </a:extLst>
            </p:cNvPr>
            <p:cNvSpPr/>
            <p:nvPr/>
          </p:nvSpPr>
          <p:spPr>
            <a:xfrm>
              <a:off x="6823092" y="4116837"/>
              <a:ext cx="265454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D44ADCC6-DF48-099E-2D56-3C7A4D4A7431}"/>
                </a:ext>
              </a:extLst>
            </p:cNvPr>
            <p:cNvSpPr txBox="1"/>
            <p:nvPr/>
          </p:nvSpPr>
          <p:spPr>
            <a:xfrm>
              <a:off x="6740610" y="3747505"/>
              <a:ext cx="1133515" cy="369332"/>
            </a:xfrm>
            <a:prstGeom prst="rect">
              <a:avLst/>
            </a:prstGeom>
            <a:noFill/>
          </p:spPr>
          <p:txBody>
            <a:bodyPr wrap="none" rtlCol="0">
              <a:spAutoFit/>
            </a:bodyPr>
            <a:lstStyle/>
            <a:p>
              <a:r>
                <a:rPr lang="en-GB" dirty="0"/>
                <a:t>Password:</a:t>
              </a:r>
            </a:p>
          </p:txBody>
        </p:sp>
      </p:grpSp>
    </p:spTree>
    <p:extLst>
      <p:ext uri="{BB962C8B-B14F-4D97-AF65-F5344CB8AC3E}">
        <p14:creationId xmlns:p14="http://schemas.microsoft.com/office/powerpoint/2010/main" val="311411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Leaderboard</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923330"/>
          </a:xfrm>
          <a:prstGeom prst="rect">
            <a:avLst/>
          </a:prstGeom>
          <a:noFill/>
        </p:spPr>
        <p:txBody>
          <a:bodyPr wrap="square" rtlCol="0">
            <a:spAutoFit/>
          </a:bodyPr>
          <a:lstStyle/>
          <a:p>
            <a:r>
              <a:rPr lang="en-GB" dirty="0"/>
              <a:t>Only visible to logged in users</a:t>
            </a:r>
          </a:p>
          <a:p>
            <a:endParaRPr lang="en-GB" dirty="0"/>
          </a:p>
          <a:p>
            <a:endParaRPr lang="en-GB" dirty="0"/>
          </a:p>
        </p:txBody>
      </p:sp>
      <p:grpSp>
        <p:nvGrpSpPr>
          <p:cNvPr id="5" name="Group 4">
            <a:extLst>
              <a:ext uri="{FF2B5EF4-FFF2-40B4-BE49-F238E27FC236}">
                <a16:creationId xmlns:a16="http://schemas.microsoft.com/office/drawing/2014/main" id="{1BF42398-30D0-93F6-DD5C-A8DEEDD5B7A0}"/>
              </a:ext>
            </a:extLst>
          </p:cNvPr>
          <p:cNvGrpSpPr/>
          <p:nvPr/>
        </p:nvGrpSpPr>
        <p:grpSpPr>
          <a:xfrm>
            <a:off x="5920740" y="365126"/>
            <a:ext cx="4251960" cy="6127750"/>
            <a:chOff x="5920740" y="365126"/>
            <a:chExt cx="4251960"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4" name="Group 3">
              <a:extLst>
                <a:ext uri="{FF2B5EF4-FFF2-40B4-BE49-F238E27FC236}">
                  <a16:creationId xmlns:a16="http://schemas.microsoft.com/office/drawing/2014/main" id="{B8C05B43-8E28-8AB1-D163-26E64E8D4B8C}"/>
                </a:ext>
              </a:extLst>
            </p:cNvPr>
            <p:cNvGrpSpPr/>
            <p:nvPr/>
          </p:nvGrpSpPr>
          <p:grpSpPr>
            <a:xfrm>
              <a:off x="6770781" y="2040042"/>
              <a:ext cx="2626018" cy="275016"/>
              <a:chOff x="1501139" y="2916195"/>
              <a:chExt cx="5073192" cy="914400"/>
            </a:xfrm>
          </p:grpSpPr>
          <p:sp>
            <p:nvSpPr>
              <p:cNvPr id="3" name="Rectangle 2">
                <a:extLst>
                  <a:ext uri="{FF2B5EF4-FFF2-40B4-BE49-F238E27FC236}">
                    <a16:creationId xmlns:a16="http://schemas.microsoft.com/office/drawing/2014/main" id="{EBC02C7C-6275-8D3E-7030-C7C764517B47}"/>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Rank</a:t>
                </a:r>
              </a:p>
            </p:txBody>
          </p:sp>
          <p:sp>
            <p:nvSpPr>
              <p:cNvPr id="7" name="Rectangle 6">
                <a:extLst>
                  <a:ext uri="{FF2B5EF4-FFF2-40B4-BE49-F238E27FC236}">
                    <a16:creationId xmlns:a16="http://schemas.microsoft.com/office/drawing/2014/main" id="{94EF8802-840E-960D-EC27-38C0267149CD}"/>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Username</a:t>
                </a:r>
              </a:p>
            </p:txBody>
          </p:sp>
          <p:sp>
            <p:nvSpPr>
              <p:cNvPr id="8" name="Rectangle 7">
                <a:extLst>
                  <a:ext uri="{FF2B5EF4-FFF2-40B4-BE49-F238E27FC236}">
                    <a16:creationId xmlns:a16="http://schemas.microsoft.com/office/drawing/2014/main" id="{8BFE135A-D087-2831-8E06-72FD59CA9B7B}"/>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Total</a:t>
                </a:r>
              </a:p>
            </p:txBody>
          </p:sp>
        </p:grpSp>
        <p:grpSp>
          <p:nvGrpSpPr>
            <p:cNvPr id="10" name="Group 9">
              <a:extLst>
                <a:ext uri="{FF2B5EF4-FFF2-40B4-BE49-F238E27FC236}">
                  <a16:creationId xmlns:a16="http://schemas.microsoft.com/office/drawing/2014/main" id="{C54C3682-7F37-557C-B437-797BE371D7A3}"/>
                </a:ext>
              </a:extLst>
            </p:cNvPr>
            <p:cNvGrpSpPr/>
            <p:nvPr/>
          </p:nvGrpSpPr>
          <p:grpSpPr>
            <a:xfrm>
              <a:off x="6770779" y="2315058"/>
              <a:ext cx="2626018" cy="275016"/>
              <a:chOff x="1501139" y="2916195"/>
              <a:chExt cx="5073192" cy="914400"/>
            </a:xfrm>
          </p:grpSpPr>
          <p:sp>
            <p:nvSpPr>
              <p:cNvPr id="12" name="Rectangle 11">
                <a:extLst>
                  <a:ext uri="{FF2B5EF4-FFF2-40B4-BE49-F238E27FC236}">
                    <a16:creationId xmlns:a16="http://schemas.microsoft.com/office/drawing/2014/main" id="{ABD00934-354D-B07B-0AD7-8A5CD770653A}"/>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a:t>
                </a:r>
              </a:p>
            </p:txBody>
          </p:sp>
          <p:sp>
            <p:nvSpPr>
              <p:cNvPr id="13" name="Rectangle 12">
                <a:extLst>
                  <a:ext uri="{FF2B5EF4-FFF2-40B4-BE49-F238E27FC236}">
                    <a16:creationId xmlns:a16="http://schemas.microsoft.com/office/drawing/2014/main" id="{C8D5D49B-16C3-4637-D216-97AF33503282}"/>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Jazer</a:t>
                </a:r>
              </a:p>
            </p:txBody>
          </p:sp>
          <p:sp>
            <p:nvSpPr>
              <p:cNvPr id="14" name="Rectangle 13">
                <a:extLst>
                  <a:ext uri="{FF2B5EF4-FFF2-40B4-BE49-F238E27FC236}">
                    <a16:creationId xmlns:a16="http://schemas.microsoft.com/office/drawing/2014/main" id="{2D3BF007-8EEB-BABE-35E6-283AFD9C76D4}"/>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20</a:t>
                </a:r>
              </a:p>
            </p:txBody>
          </p:sp>
        </p:grpSp>
        <p:grpSp>
          <p:nvGrpSpPr>
            <p:cNvPr id="15" name="Group 14">
              <a:extLst>
                <a:ext uri="{FF2B5EF4-FFF2-40B4-BE49-F238E27FC236}">
                  <a16:creationId xmlns:a16="http://schemas.microsoft.com/office/drawing/2014/main" id="{6A1C7B60-F955-A3C9-0CAB-7BC447BE5E59}"/>
                </a:ext>
              </a:extLst>
            </p:cNvPr>
            <p:cNvGrpSpPr/>
            <p:nvPr/>
          </p:nvGrpSpPr>
          <p:grpSpPr>
            <a:xfrm>
              <a:off x="6770777" y="2590074"/>
              <a:ext cx="2626018" cy="275016"/>
              <a:chOff x="1501139" y="2916195"/>
              <a:chExt cx="5073192" cy="914400"/>
            </a:xfrm>
          </p:grpSpPr>
          <p:sp>
            <p:nvSpPr>
              <p:cNvPr id="16" name="Rectangle 15">
                <a:extLst>
                  <a:ext uri="{FF2B5EF4-FFF2-40B4-BE49-F238E27FC236}">
                    <a16:creationId xmlns:a16="http://schemas.microsoft.com/office/drawing/2014/main" id="{0A408163-7DDC-B04A-E09F-39D85FCBBF28}"/>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2</a:t>
                </a:r>
              </a:p>
            </p:txBody>
          </p:sp>
          <p:sp>
            <p:nvSpPr>
              <p:cNvPr id="17" name="Rectangle 16">
                <a:extLst>
                  <a:ext uri="{FF2B5EF4-FFF2-40B4-BE49-F238E27FC236}">
                    <a16:creationId xmlns:a16="http://schemas.microsoft.com/office/drawing/2014/main" id="{AF63E19B-FF66-934E-B40F-0A6751B0B62E}"/>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Fin</a:t>
                </a:r>
              </a:p>
            </p:txBody>
          </p:sp>
          <p:sp>
            <p:nvSpPr>
              <p:cNvPr id="18" name="Rectangle 17">
                <a:extLst>
                  <a:ext uri="{FF2B5EF4-FFF2-40B4-BE49-F238E27FC236}">
                    <a16:creationId xmlns:a16="http://schemas.microsoft.com/office/drawing/2014/main" id="{9DFF428F-9358-6D43-E5A2-D2B69E133D9E}"/>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16</a:t>
                </a:r>
              </a:p>
            </p:txBody>
          </p:sp>
        </p:grpSp>
        <p:grpSp>
          <p:nvGrpSpPr>
            <p:cNvPr id="19" name="Group 18">
              <a:extLst>
                <a:ext uri="{FF2B5EF4-FFF2-40B4-BE49-F238E27FC236}">
                  <a16:creationId xmlns:a16="http://schemas.microsoft.com/office/drawing/2014/main" id="{62CC45D3-BA16-D95F-90B8-6EDEF253191E}"/>
                </a:ext>
              </a:extLst>
            </p:cNvPr>
            <p:cNvGrpSpPr/>
            <p:nvPr/>
          </p:nvGrpSpPr>
          <p:grpSpPr>
            <a:xfrm>
              <a:off x="6770775" y="2865090"/>
              <a:ext cx="2626018" cy="275016"/>
              <a:chOff x="1501139" y="2916195"/>
              <a:chExt cx="5073192" cy="914400"/>
            </a:xfrm>
          </p:grpSpPr>
          <p:sp>
            <p:nvSpPr>
              <p:cNvPr id="20" name="Rectangle 19">
                <a:extLst>
                  <a:ext uri="{FF2B5EF4-FFF2-40B4-BE49-F238E27FC236}">
                    <a16:creationId xmlns:a16="http://schemas.microsoft.com/office/drawing/2014/main" id="{313B7CDF-81AE-1698-17A7-568D730FD36F}"/>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3</a:t>
                </a:r>
              </a:p>
            </p:txBody>
          </p:sp>
          <p:sp>
            <p:nvSpPr>
              <p:cNvPr id="21" name="Rectangle 20">
                <a:extLst>
                  <a:ext uri="{FF2B5EF4-FFF2-40B4-BE49-F238E27FC236}">
                    <a16:creationId xmlns:a16="http://schemas.microsoft.com/office/drawing/2014/main" id="{3897C4E2-C573-7BC8-88B7-1BB7CDCC610F}"/>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Karan</a:t>
                </a:r>
              </a:p>
            </p:txBody>
          </p:sp>
          <p:sp>
            <p:nvSpPr>
              <p:cNvPr id="22" name="Rectangle 21">
                <a:extLst>
                  <a:ext uri="{FF2B5EF4-FFF2-40B4-BE49-F238E27FC236}">
                    <a16:creationId xmlns:a16="http://schemas.microsoft.com/office/drawing/2014/main" id="{DB7AA88D-D584-1816-261B-8FD6BC18C46C}"/>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14</a:t>
                </a:r>
              </a:p>
            </p:txBody>
          </p:sp>
        </p:grpSp>
        <p:grpSp>
          <p:nvGrpSpPr>
            <p:cNvPr id="23" name="Group 22">
              <a:extLst>
                <a:ext uri="{FF2B5EF4-FFF2-40B4-BE49-F238E27FC236}">
                  <a16:creationId xmlns:a16="http://schemas.microsoft.com/office/drawing/2014/main" id="{4AC24186-7ECC-9036-1767-C9FE7A4EBD94}"/>
                </a:ext>
              </a:extLst>
            </p:cNvPr>
            <p:cNvGrpSpPr/>
            <p:nvPr/>
          </p:nvGrpSpPr>
          <p:grpSpPr>
            <a:xfrm>
              <a:off x="6770773" y="3140106"/>
              <a:ext cx="2626018" cy="275016"/>
              <a:chOff x="1501139" y="2916195"/>
              <a:chExt cx="5073192" cy="914400"/>
            </a:xfrm>
          </p:grpSpPr>
          <p:sp>
            <p:nvSpPr>
              <p:cNvPr id="24" name="Rectangle 23">
                <a:extLst>
                  <a:ext uri="{FF2B5EF4-FFF2-40B4-BE49-F238E27FC236}">
                    <a16:creationId xmlns:a16="http://schemas.microsoft.com/office/drawing/2014/main" id="{EEE1476A-E349-A949-9A45-7B66072B2AFF}"/>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4</a:t>
                </a:r>
              </a:p>
            </p:txBody>
          </p:sp>
          <p:sp>
            <p:nvSpPr>
              <p:cNvPr id="26" name="Rectangle 25">
                <a:extLst>
                  <a:ext uri="{FF2B5EF4-FFF2-40B4-BE49-F238E27FC236}">
                    <a16:creationId xmlns:a16="http://schemas.microsoft.com/office/drawing/2014/main" id="{0F15CDF6-B02C-6995-1687-A18C5B21C4EC}"/>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Kim</a:t>
                </a:r>
              </a:p>
            </p:txBody>
          </p:sp>
          <p:sp>
            <p:nvSpPr>
              <p:cNvPr id="27" name="Rectangle 26">
                <a:extLst>
                  <a:ext uri="{FF2B5EF4-FFF2-40B4-BE49-F238E27FC236}">
                    <a16:creationId xmlns:a16="http://schemas.microsoft.com/office/drawing/2014/main" id="{037F1D74-BACE-8EC4-551C-EAD44442DAD5}"/>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10</a:t>
                </a:r>
              </a:p>
            </p:txBody>
          </p:sp>
        </p:grpSp>
        <p:grpSp>
          <p:nvGrpSpPr>
            <p:cNvPr id="28" name="Group 27">
              <a:extLst>
                <a:ext uri="{FF2B5EF4-FFF2-40B4-BE49-F238E27FC236}">
                  <a16:creationId xmlns:a16="http://schemas.microsoft.com/office/drawing/2014/main" id="{79C54537-CC19-64DD-CE56-465BFCA26B0C}"/>
                </a:ext>
              </a:extLst>
            </p:cNvPr>
            <p:cNvGrpSpPr/>
            <p:nvPr/>
          </p:nvGrpSpPr>
          <p:grpSpPr>
            <a:xfrm>
              <a:off x="6770771" y="3415122"/>
              <a:ext cx="2626018" cy="275016"/>
              <a:chOff x="1501139" y="2916195"/>
              <a:chExt cx="5073192" cy="914400"/>
            </a:xfrm>
          </p:grpSpPr>
          <p:sp>
            <p:nvSpPr>
              <p:cNvPr id="29" name="Rectangle 28">
                <a:extLst>
                  <a:ext uri="{FF2B5EF4-FFF2-40B4-BE49-F238E27FC236}">
                    <a16:creationId xmlns:a16="http://schemas.microsoft.com/office/drawing/2014/main" id="{99F692EF-DAEF-1F7D-8884-CC54B2C6191B}"/>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5</a:t>
                </a:r>
              </a:p>
            </p:txBody>
          </p:sp>
          <p:sp>
            <p:nvSpPr>
              <p:cNvPr id="30" name="Rectangle 29">
                <a:extLst>
                  <a:ext uri="{FF2B5EF4-FFF2-40B4-BE49-F238E27FC236}">
                    <a16:creationId xmlns:a16="http://schemas.microsoft.com/office/drawing/2014/main" id="{A194EE86-E90B-52EF-13B3-750310B02D26}"/>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err="1">
                    <a:solidFill>
                      <a:schemeClr val="tx1"/>
                    </a:solidFill>
                  </a:rPr>
                  <a:t>Danil</a:t>
                </a:r>
                <a:endParaRPr lang="en-GB" sz="1050" dirty="0">
                  <a:solidFill>
                    <a:schemeClr val="tx1"/>
                  </a:solidFill>
                </a:endParaRPr>
              </a:p>
            </p:txBody>
          </p:sp>
          <p:sp>
            <p:nvSpPr>
              <p:cNvPr id="31" name="Rectangle 30">
                <a:extLst>
                  <a:ext uri="{FF2B5EF4-FFF2-40B4-BE49-F238E27FC236}">
                    <a16:creationId xmlns:a16="http://schemas.microsoft.com/office/drawing/2014/main" id="{DC8DBCE8-1941-4B2E-3C84-304B20974B6F}"/>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8</a:t>
                </a:r>
              </a:p>
            </p:txBody>
          </p:sp>
        </p:grpSp>
        <p:grpSp>
          <p:nvGrpSpPr>
            <p:cNvPr id="32" name="Group 31">
              <a:extLst>
                <a:ext uri="{FF2B5EF4-FFF2-40B4-BE49-F238E27FC236}">
                  <a16:creationId xmlns:a16="http://schemas.microsoft.com/office/drawing/2014/main" id="{64A0E4B2-DA0E-7D37-ADE3-DBBE94B03F00}"/>
                </a:ext>
              </a:extLst>
            </p:cNvPr>
            <p:cNvGrpSpPr/>
            <p:nvPr/>
          </p:nvGrpSpPr>
          <p:grpSpPr>
            <a:xfrm>
              <a:off x="6770769" y="3690138"/>
              <a:ext cx="2626018" cy="275016"/>
              <a:chOff x="1501139" y="2916195"/>
              <a:chExt cx="5073192" cy="914400"/>
            </a:xfrm>
          </p:grpSpPr>
          <p:sp>
            <p:nvSpPr>
              <p:cNvPr id="33" name="Rectangle 32">
                <a:extLst>
                  <a:ext uri="{FF2B5EF4-FFF2-40B4-BE49-F238E27FC236}">
                    <a16:creationId xmlns:a16="http://schemas.microsoft.com/office/drawing/2014/main" id="{866D6B08-8677-8AC5-9F1E-3E70DED01121}"/>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6</a:t>
                </a:r>
              </a:p>
            </p:txBody>
          </p:sp>
          <p:sp>
            <p:nvSpPr>
              <p:cNvPr id="34" name="Rectangle 33">
                <a:extLst>
                  <a:ext uri="{FF2B5EF4-FFF2-40B4-BE49-F238E27FC236}">
                    <a16:creationId xmlns:a16="http://schemas.microsoft.com/office/drawing/2014/main" id="{CF95CFE9-BC93-BF16-38A8-AA31CE3F2A6D}"/>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Ben</a:t>
                </a:r>
              </a:p>
            </p:txBody>
          </p:sp>
          <p:sp>
            <p:nvSpPr>
              <p:cNvPr id="35" name="Rectangle 34">
                <a:extLst>
                  <a:ext uri="{FF2B5EF4-FFF2-40B4-BE49-F238E27FC236}">
                    <a16:creationId xmlns:a16="http://schemas.microsoft.com/office/drawing/2014/main" id="{A09D0CB8-D8A2-DBDD-02E9-1A2078A4197B}"/>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6</a:t>
                </a:r>
              </a:p>
            </p:txBody>
          </p:sp>
        </p:grpSp>
        <p:grpSp>
          <p:nvGrpSpPr>
            <p:cNvPr id="36" name="Group 35">
              <a:extLst>
                <a:ext uri="{FF2B5EF4-FFF2-40B4-BE49-F238E27FC236}">
                  <a16:creationId xmlns:a16="http://schemas.microsoft.com/office/drawing/2014/main" id="{CE08F9BE-C187-E6C4-6D90-16EC78C74674}"/>
                </a:ext>
              </a:extLst>
            </p:cNvPr>
            <p:cNvGrpSpPr/>
            <p:nvPr/>
          </p:nvGrpSpPr>
          <p:grpSpPr>
            <a:xfrm>
              <a:off x="6770767" y="3945994"/>
              <a:ext cx="2626018" cy="275016"/>
              <a:chOff x="1501139" y="2916195"/>
              <a:chExt cx="5073192" cy="914400"/>
            </a:xfrm>
          </p:grpSpPr>
          <p:sp>
            <p:nvSpPr>
              <p:cNvPr id="38" name="Rectangle 37">
                <a:extLst>
                  <a:ext uri="{FF2B5EF4-FFF2-40B4-BE49-F238E27FC236}">
                    <a16:creationId xmlns:a16="http://schemas.microsoft.com/office/drawing/2014/main" id="{F2C253A4-7339-D541-04D7-AD829E0A6794}"/>
                  </a:ext>
                </a:extLst>
              </p:cNvPr>
              <p:cNvSpPr/>
              <p:nvPr/>
            </p:nvSpPr>
            <p:spPr>
              <a:xfrm>
                <a:off x="1501139" y="2916195"/>
                <a:ext cx="9144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
            <p:nvSpPr>
              <p:cNvPr id="39" name="Rectangle 38">
                <a:extLst>
                  <a:ext uri="{FF2B5EF4-FFF2-40B4-BE49-F238E27FC236}">
                    <a16:creationId xmlns:a16="http://schemas.microsoft.com/office/drawing/2014/main" id="{37FACF79-9A46-2FE3-020E-7727BEE90B32}"/>
                  </a:ext>
                </a:extLst>
              </p:cNvPr>
              <p:cNvSpPr/>
              <p:nvPr/>
            </p:nvSpPr>
            <p:spPr>
              <a:xfrm>
                <a:off x="2415536" y="2916195"/>
                <a:ext cx="324439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sp>
            <p:nvSpPr>
              <p:cNvPr id="40" name="Rectangle 39">
                <a:extLst>
                  <a:ext uri="{FF2B5EF4-FFF2-40B4-BE49-F238E27FC236}">
                    <a16:creationId xmlns:a16="http://schemas.microsoft.com/office/drawing/2014/main" id="{CD39090B-82AD-13BE-D98E-121F9CAA2C3E}"/>
                  </a:ext>
                </a:extLst>
              </p:cNvPr>
              <p:cNvSpPr/>
              <p:nvPr/>
            </p:nvSpPr>
            <p:spPr>
              <a:xfrm>
                <a:off x="5659930" y="2916195"/>
                <a:ext cx="914401"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t>
                </a:r>
              </a:p>
            </p:txBody>
          </p:sp>
        </p:grpSp>
        <p:sp>
          <p:nvSpPr>
            <p:cNvPr id="41" name="TextBox 40">
              <a:extLst>
                <a:ext uri="{FF2B5EF4-FFF2-40B4-BE49-F238E27FC236}">
                  <a16:creationId xmlns:a16="http://schemas.microsoft.com/office/drawing/2014/main" id="{EADC48F7-0195-C6C3-B62F-B9D9691A5A59}"/>
                </a:ext>
              </a:extLst>
            </p:cNvPr>
            <p:cNvSpPr txBox="1"/>
            <p:nvPr/>
          </p:nvSpPr>
          <p:spPr>
            <a:xfrm>
              <a:off x="6506433" y="1506022"/>
              <a:ext cx="3154681" cy="369332"/>
            </a:xfrm>
            <a:prstGeom prst="rect">
              <a:avLst/>
            </a:prstGeom>
            <a:noFill/>
          </p:spPr>
          <p:txBody>
            <a:bodyPr wrap="square" rtlCol="0">
              <a:spAutoFit/>
            </a:bodyPr>
            <a:lstStyle/>
            <a:p>
              <a:pPr algn="ctr"/>
              <a:r>
                <a:rPr lang="en-GB" dirty="0"/>
                <a:t>Top 100 Users</a:t>
              </a:r>
            </a:p>
          </p:txBody>
        </p:sp>
      </p:grpSp>
    </p:spTree>
    <p:extLst>
      <p:ext uri="{BB962C8B-B14F-4D97-AF65-F5344CB8AC3E}">
        <p14:creationId xmlns:p14="http://schemas.microsoft.com/office/powerpoint/2010/main" val="427212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5ABA61-6089-9968-B629-AC0E5695B58F}"/>
              </a:ext>
            </a:extLst>
          </p:cNvPr>
          <p:cNvSpPr/>
          <p:nvPr/>
        </p:nvSpPr>
        <p:spPr>
          <a:xfrm>
            <a:off x="4442460" y="365125"/>
            <a:ext cx="7208520" cy="6127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 name="Title 1">
            <a:extLst>
              <a:ext uri="{FF2B5EF4-FFF2-40B4-BE49-F238E27FC236}">
                <a16:creationId xmlns:a16="http://schemas.microsoft.com/office/drawing/2014/main" id="{E29F74C9-B0C7-BA5C-41DC-C21FA1F2E126}"/>
              </a:ext>
            </a:extLst>
          </p:cNvPr>
          <p:cNvSpPr>
            <a:spLocks noGrp="1" noRot="1" noMove="1" noResize="1" noEditPoints="1" noAdjustHandles="1" noChangeArrowheads="1" noChangeShapeType="1"/>
          </p:cNvSpPr>
          <p:nvPr>
            <p:ph type="title"/>
          </p:nvPr>
        </p:nvSpPr>
        <p:spPr/>
        <p:txBody>
          <a:bodyPr/>
          <a:lstStyle/>
          <a:p>
            <a:r>
              <a:rPr lang="en-GB" dirty="0"/>
              <a:t>Download Page</a:t>
            </a:r>
          </a:p>
        </p:txBody>
      </p:sp>
      <p:sp>
        <p:nvSpPr>
          <p:cNvPr id="37" name="TextBox 36">
            <a:extLst>
              <a:ext uri="{FF2B5EF4-FFF2-40B4-BE49-F238E27FC236}">
                <a16:creationId xmlns:a16="http://schemas.microsoft.com/office/drawing/2014/main" id="{D5FAD78A-C10D-11AD-3D24-7D377684D22B}"/>
              </a:ext>
            </a:extLst>
          </p:cNvPr>
          <p:cNvSpPr txBox="1"/>
          <p:nvPr/>
        </p:nvSpPr>
        <p:spPr>
          <a:xfrm>
            <a:off x="838199" y="1523048"/>
            <a:ext cx="3154681" cy="646331"/>
          </a:xfrm>
          <a:prstGeom prst="rect">
            <a:avLst/>
          </a:prstGeom>
          <a:noFill/>
        </p:spPr>
        <p:txBody>
          <a:bodyPr wrap="square" rtlCol="0">
            <a:spAutoFit/>
          </a:bodyPr>
          <a:lstStyle/>
          <a:p>
            <a:endParaRPr lang="en-GB" dirty="0"/>
          </a:p>
          <a:p>
            <a:endParaRPr lang="en-GB" dirty="0"/>
          </a:p>
        </p:txBody>
      </p:sp>
      <p:grpSp>
        <p:nvGrpSpPr>
          <p:cNvPr id="3" name="Group 2">
            <a:extLst>
              <a:ext uri="{FF2B5EF4-FFF2-40B4-BE49-F238E27FC236}">
                <a16:creationId xmlns:a16="http://schemas.microsoft.com/office/drawing/2014/main" id="{D32A1889-69F8-F163-2E6B-CFEDE8405A41}"/>
              </a:ext>
            </a:extLst>
          </p:cNvPr>
          <p:cNvGrpSpPr/>
          <p:nvPr/>
        </p:nvGrpSpPr>
        <p:grpSpPr>
          <a:xfrm>
            <a:off x="5920740" y="365126"/>
            <a:ext cx="4251962" cy="6127750"/>
            <a:chOff x="5920740" y="365126"/>
            <a:chExt cx="4251962" cy="6127750"/>
          </a:xfrm>
        </p:grpSpPr>
        <p:sp>
          <p:nvSpPr>
            <p:cNvPr id="11" name="Rectangle 10">
              <a:extLst>
                <a:ext uri="{FF2B5EF4-FFF2-40B4-BE49-F238E27FC236}">
                  <a16:creationId xmlns:a16="http://schemas.microsoft.com/office/drawing/2014/main" id="{817C8EA7-0B3E-A8D5-0C59-1B4DE6195DEA}"/>
                </a:ext>
              </a:extLst>
            </p:cNvPr>
            <p:cNvSpPr/>
            <p:nvPr/>
          </p:nvSpPr>
          <p:spPr>
            <a:xfrm>
              <a:off x="5920740" y="365126"/>
              <a:ext cx="4251960" cy="612775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TextBox 6">
              <a:extLst>
                <a:ext uri="{FF2B5EF4-FFF2-40B4-BE49-F238E27FC236}">
                  <a16:creationId xmlns:a16="http://schemas.microsoft.com/office/drawing/2014/main" id="{FBE1CE47-47F0-6B5D-D4F4-675A1D5C96F8}"/>
                </a:ext>
              </a:extLst>
            </p:cNvPr>
            <p:cNvSpPr txBox="1"/>
            <p:nvPr/>
          </p:nvSpPr>
          <p:spPr>
            <a:xfrm>
              <a:off x="5920740" y="1523048"/>
              <a:ext cx="4251962" cy="369332"/>
            </a:xfrm>
            <a:prstGeom prst="rect">
              <a:avLst/>
            </a:prstGeom>
            <a:noFill/>
          </p:spPr>
          <p:txBody>
            <a:bodyPr wrap="square" rtlCol="0">
              <a:spAutoFit/>
            </a:bodyPr>
            <a:lstStyle/>
            <a:p>
              <a:pPr algn="ctr"/>
              <a:r>
                <a:rPr lang="en-GB" dirty="0"/>
                <a:t>Download The App!</a:t>
              </a:r>
            </a:p>
          </p:txBody>
        </p:sp>
        <p:sp>
          <p:nvSpPr>
            <p:cNvPr id="8" name="Rectangle 7">
              <a:extLst>
                <a:ext uri="{FF2B5EF4-FFF2-40B4-BE49-F238E27FC236}">
                  <a16:creationId xmlns:a16="http://schemas.microsoft.com/office/drawing/2014/main" id="{F81785E0-2F36-3B16-519A-73B335E26E19}"/>
                </a:ext>
              </a:extLst>
            </p:cNvPr>
            <p:cNvSpPr/>
            <p:nvPr/>
          </p:nvSpPr>
          <p:spPr>
            <a:xfrm>
              <a:off x="7071361" y="2454358"/>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MacOS</a:t>
              </a:r>
            </a:p>
          </p:txBody>
        </p:sp>
        <p:sp>
          <p:nvSpPr>
            <p:cNvPr id="9" name="Rectangle 8">
              <a:extLst>
                <a:ext uri="{FF2B5EF4-FFF2-40B4-BE49-F238E27FC236}">
                  <a16:creationId xmlns:a16="http://schemas.microsoft.com/office/drawing/2014/main" id="{A1EB36E1-015F-DF99-3887-301D1B741170}"/>
                </a:ext>
              </a:extLst>
            </p:cNvPr>
            <p:cNvSpPr/>
            <p:nvPr/>
          </p:nvSpPr>
          <p:spPr>
            <a:xfrm>
              <a:off x="7071361" y="2028822"/>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Windows</a:t>
              </a:r>
            </a:p>
          </p:txBody>
        </p:sp>
        <p:sp>
          <p:nvSpPr>
            <p:cNvPr id="10" name="Rectangle 9">
              <a:extLst>
                <a:ext uri="{FF2B5EF4-FFF2-40B4-BE49-F238E27FC236}">
                  <a16:creationId xmlns:a16="http://schemas.microsoft.com/office/drawing/2014/main" id="{93427F94-E8B2-01BE-06B7-6194084F00A7}"/>
                </a:ext>
              </a:extLst>
            </p:cNvPr>
            <p:cNvSpPr/>
            <p:nvPr/>
          </p:nvSpPr>
          <p:spPr>
            <a:xfrm>
              <a:off x="7071361" y="2879894"/>
              <a:ext cx="1950720" cy="341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Linux</a:t>
              </a:r>
            </a:p>
          </p:txBody>
        </p:sp>
      </p:grpSp>
    </p:spTree>
    <p:extLst>
      <p:ext uri="{BB962C8B-B14F-4D97-AF65-F5344CB8AC3E}">
        <p14:creationId xmlns:p14="http://schemas.microsoft.com/office/powerpoint/2010/main" val="3903081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Quark Wireframes  and user stories</vt:lpstr>
      <vt:lpstr>Website</vt:lpstr>
      <vt:lpstr>Page Layout</vt:lpstr>
      <vt:lpstr>Navigation Design</vt:lpstr>
      <vt:lpstr>Homepage</vt:lpstr>
      <vt:lpstr>Login Page</vt:lpstr>
      <vt:lpstr>Sign Up Page</vt:lpstr>
      <vt:lpstr>Leaderboard</vt:lpstr>
      <vt:lpstr>Download Page</vt:lpstr>
      <vt:lpstr>Signup Process</vt:lpstr>
      <vt:lpstr>Login Process</vt:lpstr>
      <vt:lpstr>View Profile</vt:lpstr>
      <vt:lpstr>View Leaderboard</vt:lpstr>
      <vt:lpstr>Download Application</vt:lpstr>
      <vt:lpstr>Desktop Application</vt:lpstr>
      <vt:lpstr>Login Screen</vt:lpstr>
      <vt:lpstr>Signup Screen</vt:lpstr>
      <vt:lpstr>Timer Screen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Quark Wireframes  and user stories</dc:title>
  <dc:creator>Jazer Barclay (student)</dc:creator>
  <cp:lastModifiedBy>Jazer Barclay (student)</cp:lastModifiedBy>
  <cp:revision>3</cp:revision>
  <dcterms:created xsi:type="dcterms:W3CDTF">2022-06-02T00:06:13Z</dcterms:created>
  <dcterms:modified xsi:type="dcterms:W3CDTF">2022-06-02T02:24:01Z</dcterms:modified>
</cp:coreProperties>
</file>