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751A0-D403-A253-9A4D-D7178128C4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A42CA-011A-BDC5-4762-7D6D2BB85E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B62E-8856-43CF-832D-225DB6CA7A7B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51625-3903-3A45-3111-89A542C555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0CD98-AD33-6873-75DD-741BA3B1B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4D30B-A285-48FA-AB88-FC5CEFA9C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63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A996-EC36-66FE-1D8D-E1FB66BF8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05CD5-717D-DFFB-E91A-ACDE02A69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6B3FE-F65B-4D37-E782-5FEF0FD7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95C1-5525-4BBA-95F1-DD34AEA30AE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06B91-6A78-5C2B-C455-A9371694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84A5-6DCE-1DA1-7109-69849005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F9B6-D34C-4ACA-962E-E00F2157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1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FA8F-4C80-3A07-E540-941B3731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E57DD-6FF6-FFA2-A845-2731F0A38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97A69-000D-7465-45A4-11CE226F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95C1-5525-4BBA-95F1-DD34AEA30AE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B892-F4C0-BAEC-D607-38D399F3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0D37-361E-7068-8AA4-5FCC311B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F9B6-D34C-4ACA-962E-E00F2157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5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4B908-1D41-84C3-0E6D-69E56E95F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A9E32-8DE6-DBE3-41DD-663775CE4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E1EA-06CC-597C-64A3-BD4D6098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95C1-5525-4BBA-95F1-DD34AEA30AE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84552-AFA8-6AA8-A195-CD3E2FAA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39240-16D4-E816-8D28-8ACD7913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F9B6-D34C-4ACA-962E-E00F2157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2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E5BD-33E3-2167-2D2A-0DE9B524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DB50-EEC7-3FEE-E4D5-D500EC83B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3458-75EA-C017-C318-074B551C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95C1-5525-4BBA-95F1-DD34AEA30AE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4AC7-4889-A36C-715D-9BBADF8E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37FA-16C9-FBD5-6D96-24E55DB1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F9B6-D34C-4ACA-962E-E00F2157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6AFF-557A-4051-AB51-F054280F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15C72-3A4B-21ED-BD2B-147E717DF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872D-ECF8-D3E3-F6BF-2DB52E87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95C1-5525-4BBA-95F1-DD34AEA30AE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380F-A421-8F1C-AF57-525CD974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CD0F-2E0C-68C1-EBC6-84E0D37B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F9B6-D34C-4ACA-962E-E00F2157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12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9AD3-9015-A5FE-BBF7-3B14DA03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3DD7-8E83-CB20-DACB-7AABB82E1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76D66-3C86-D868-9DA9-4175447A9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9E99C-FCBF-E98F-E508-39A2C661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95C1-5525-4BBA-95F1-DD34AEA30AE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AAC48-1BA6-7778-E8C7-8C3470F7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71981-3082-B511-55E7-298FB7B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F9B6-D34C-4ACA-962E-E00F2157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0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27C5-092D-650B-9E3F-E78C3A06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63F45-FDAE-DA3F-8A37-8391D46A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1A6CC-5E93-4DD7-9985-74F6037F5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BAAFB-E9AE-89A6-4130-B1400493B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7297C-4974-A7BD-5240-DF97BE6CF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28779-43A5-DDDE-A25F-D7213BDA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95C1-5525-4BBA-95F1-DD34AEA30AE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27EFA-4912-812E-1CD6-36D2F224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C9FDF-2A38-2ACF-ECC9-2046AD7E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F9B6-D34C-4ACA-962E-E00F2157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2F85-9E79-E65B-807A-493D76CE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25B61-6AC6-25D5-E683-526CEDB9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95C1-5525-4BBA-95F1-DD34AEA30AE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76523-CA0F-6268-B458-BDF2918D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C34BC-FF1A-3958-85BA-BA022EF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F9B6-D34C-4ACA-962E-E00F2157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57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C40F1-6E37-DFA2-958F-A9605589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95C1-5525-4BBA-95F1-DD34AEA30AE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76F95-330F-53FB-E5B5-05B94C8C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7F386-938A-4870-1C81-D4A359EA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F9B6-D34C-4ACA-962E-E00F2157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18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F98E-FB59-B3A6-9DFF-D165428B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E47-86B2-CDE6-8915-01F0E7B1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1A211-C1F6-1857-DFDF-389D048FF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4840C-F441-5B98-ACFC-E3E840D2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95C1-5525-4BBA-95F1-DD34AEA30AE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17967-5C21-DD7F-742F-92DD8CAC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94269-022E-60C8-4501-C3C8367B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F9B6-D34C-4ACA-962E-E00F2157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A512-3141-1540-BCA6-920BAB3C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777CB-F4F3-1B02-37E5-560AA515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4F970-6B0E-AADE-BB85-29E6EE039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70201-A659-7ACB-2952-A7561F63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95C1-5525-4BBA-95F1-DD34AEA30AE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2360E-9479-CEA9-32BF-C4E8D35D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055C4-3B49-A990-0F91-D0397565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F9B6-D34C-4ACA-962E-E00F2157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1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901D-ABDC-658F-974F-F337FC67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96C3A-8CA3-2E80-4A1B-FB1DA12F7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0A10A-1C21-2B9F-A89F-EA6E90642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95C1-5525-4BBA-95F1-DD34AEA30AED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B798-67F0-536F-F15B-D35A21A25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AB0C7-C128-4B08-5FD9-919090D60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CF9B6-D34C-4ACA-962E-E00F21579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6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C518-FE82-D6F8-A700-F2A8A1DB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0063"/>
            <a:ext cx="9144000" cy="2387600"/>
          </a:xfrm>
        </p:spPr>
        <p:txBody>
          <a:bodyPr/>
          <a:lstStyle/>
          <a:p>
            <a:r>
              <a:rPr lang="en-GB" dirty="0"/>
              <a:t>Quark Version 2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368EE-2A05-C235-81A0-EB0DF14DB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2357" y="4249738"/>
            <a:ext cx="6347286" cy="165576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3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tter&#10;&#10;Description automatically generated with medium confidence">
            <a:extLst>
              <a:ext uri="{FF2B5EF4-FFF2-40B4-BE49-F238E27FC236}">
                <a16:creationId xmlns:a16="http://schemas.microsoft.com/office/drawing/2014/main" id="{B2384862-4C20-45A1-0303-05BEF21F9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23" y="0"/>
            <a:ext cx="5143500" cy="68580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8DB6096-561C-4EF4-ED30-2A5FACCB5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23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6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7F1CF35-2015-E56D-120C-373C0F939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143500" cy="6858000"/>
          </a:xfrm>
          <a:prstGeom prst="rect">
            <a:avLst/>
          </a:prstGeom>
        </p:spPr>
      </p:pic>
      <p:pic>
        <p:nvPicPr>
          <p:cNvPr id="9" name="Picture 8" descr="Diagram, letter&#10;&#10;Description automatically generated">
            <a:extLst>
              <a:ext uri="{FF2B5EF4-FFF2-40B4-BE49-F238E27FC236}">
                <a16:creationId xmlns:a16="http://schemas.microsoft.com/office/drawing/2014/main" id="{BCB2A95F-0099-0273-5F45-B9F928BA9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4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Quark Version 2 Designs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Quark Wireframes  and user stories</dc:title>
  <dc:creator>Jazer Barclay (student)</dc:creator>
  <cp:lastModifiedBy>Jazer Barclay (student)</cp:lastModifiedBy>
  <cp:revision>12</cp:revision>
  <dcterms:created xsi:type="dcterms:W3CDTF">2022-06-02T00:06:13Z</dcterms:created>
  <dcterms:modified xsi:type="dcterms:W3CDTF">2022-06-02T23:13:04Z</dcterms:modified>
</cp:coreProperties>
</file>