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A9FAE-1431-47C5-B44D-2C75E490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FF4659-CACA-4608-AEFB-E1F481DC6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F923D-F5A8-4AEE-BF9E-9FC5D2A8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4E1D4-D5D5-4AE6-BE63-E6AB50A1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7B95D-D6E1-4898-BB20-DF849D1D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203CC-43FD-448D-934E-CFA6E4C7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BD6AA6-FBE8-4D79-B2BC-191C7ACC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10BEC-2CCB-4E0F-82B9-4824E61E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749BC-C35E-4955-9330-69485978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A770B-1065-49E0-B3ED-E3F68E9E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4CFCF7-CDE7-4BC7-ABFD-6C3D57890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847494-C148-4E47-B9A2-903C88CE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7BD58-699C-4CCD-9E8E-004B85D6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ABF1E-9787-487D-840B-67BB3BE8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2EB7A-08E6-4E5A-B5EA-52E72D8F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8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26A99-242D-4CD4-A715-52182724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62C9C6-1B33-42DB-B2C3-3477F47B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26C046-F4F5-4042-A8F7-7E87901E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E4633-88E7-41EC-9EA3-D7ACD91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CCB4F-3FB8-4CAF-9F60-B9D797D0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5C752-33CF-4E90-BFAB-F5069790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06AD7-8D6B-48F8-8B39-C19DF16E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D3094-045A-4A22-8866-A32DA8A6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114330-82C8-45B0-9586-53B73675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868A2-E044-47AE-8F29-B33282F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E5FBD-E4D6-4978-8389-C44073CF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88BD8-71C1-4635-BB09-719B64A4B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CE84C9-1D93-4245-9131-8188E05C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A18042-9352-44C3-988A-6F0D11DA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E4AE86-CE02-483D-ABA1-1B6BEBF0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131044-31C0-4C4D-9E52-CA1D6A9C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EC440-43F4-473F-9729-13ACAF90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CA7E2-F2CD-4F8A-B94E-D9C8B82E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AAB372-783C-47B5-8646-837C7C163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2138BE-E884-476F-8D1F-E92EBACFB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6DB6E7-6662-4530-8015-E30989CCB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BC544C-B86A-4027-BB50-F2C1B20C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FC08DC-214D-43C4-AD3F-8EC3C6B6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A71BC9-533A-4995-B696-A71B9EBC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E9492-8F8F-437D-9A01-15671F5B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9E9E55-1929-49E9-934C-97A0FEB1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2506B7-37D4-4DC9-8954-6889F8C2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AD02B3-842E-4836-AE05-4B8841C2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FB0414-6000-4976-852F-36BEDA2D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D45DD9-D441-42C4-8D40-5EF73BA7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D77CB9-8897-4F1F-8BF0-2C0CACFF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A6756-28AC-4534-B47B-C1267BC3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50EEB-187C-4D48-A247-431EBE75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6F0B42-5E66-4133-938B-A7C672885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26C80F-AB03-41BD-9458-401FCAAC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D9A45C-F0E1-4CBD-97CD-2CA97D99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B6B2B-F088-4A89-8554-6C69F70E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08BB9-AF45-48B1-B445-6189FA8D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119D50-F76C-48C3-9695-BC55CA0BD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E3B255-EB40-49D2-95D3-E104BC9A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6C2563-8CAF-46F6-8FA6-75FE89D5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B24C5A-C0EC-42EC-9067-1DCA22F8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A8A01-28EC-4F46-BD35-AC99C382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A0E6C8-A73D-4FD6-88EF-5B9AE28A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16232-AB70-45BD-B6B6-71A1F3F8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58F08-F5F2-43C8-B150-70B77EC32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0D40-5593-498B-98BD-FA7028D35900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A1874-026B-41B1-99D3-CDBFC304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7C1FF-99E7-444E-A250-4876E345D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6333-0742-4237-A60E-155283308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4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3ADFA86-B450-434B-A9F0-5A866978CF08}"/>
              </a:ext>
            </a:extLst>
          </p:cNvPr>
          <p:cNvSpPr/>
          <p:nvPr/>
        </p:nvSpPr>
        <p:spPr>
          <a:xfrm rot="19636308">
            <a:off x="709669" y="5145972"/>
            <a:ext cx="1908131" cy="87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C95F5F-6514-4058-8270-657DBB5E5A89}"/>
              </a:ext>
            </a:extLst>
          </p:cNvPr>
          <p:cNvSpPr/>
          <p:nvPr/>
        </p:nvSpPr>
        <p:spPr>
          <a:xfrm rot="3990104">
            <a:off x="1925155" y="5595408"/>
            <a:ext cx="2054267" cy="8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E8DD8F1-345C-490B-AF2E-A4A9BC66B528}"/>
              </a:ext>
            </a:extLst>
          </p:cNvPr>
          <p:cNvSpPr/>
          <p:nvPr/>
        </p:nvSpPr>
        <p:spPr>
          <a:xfrm rot="1157452">
            <a:off x="795948" y="6171726"/>
            <a:ext cx="2578525" cy="87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0157B6A-F8BF-416F-B3FE-EF611D76A70E}"/>
              </a:ext>
            </a:extLst>
          </p:cNvPr>
          <p:cNvSpPr/>
          <p:nvPr/>
        </p:nvSpPr>
        <p:spPr>
          <a:xfrm>
            <a:off x="522970" y="3960649"/>
            <a:ext cx="1908131" cy="87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D059F7F-ABC7-4F9A-B47A-D38BEE810863}"/>
              </a:ext>
            </a:extLst>
          </p:cNvPr>
          <p:cNvSpPr/>
          <p:nvPr/>
        </p:nvSpPr>
        <p:spPr>
          <a:xfrm>
            <a:off x="2431101" y="3960257"/>
            <a:ext cx="2054267" cy="8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BADEF18-74F3-4808-96A5-2EE46A6EA661}"/>
              </a:ext>
            </a:extLst>
          </p:cNvPr>
          <p:cNvSpPr/>
          <p:nvPr/>
        </p:nvSpPr>
        <p:spPr>
          <a:xfrm>
            <a:off x="4485368" y="3960257"/>
            <a:ext cx="2578525" cy="87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F63458-A57B-42D9-AE2A-3391E0AE1083}"/>
              </a:ext>
            </a:extLst>
          </p:cNvPr>
          <p:cNvSpPr/>
          <p:nvPr/>
        </p:nvSpPr>
        <p:spPr>
          <a:xfrm>
            <a:off x="522971" y="912623"/>
            <a:ext cx="787670" cy="872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68F474-5C6D-4ECC-83D1-68401E6292B6}"/>
              </a:ext>
            </a:extLst>
          </p:cNvPr>
          <p:cNvSpPr/>
          <p:nvPr/>
        </p:nvSpPr>
        <p:spPr>
          <a:xfrm>
            <a:off x="1310641" y="912230"/>
            <a:ext cx="604519" cy="8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6F0CF77-6184-49A4-A4AF-14D443E02852}"/>
              </a:ext>
            </a:extLst>
          </p:cNvPr>
          <p:cNvSpPr/>
          <p:nvPr/>
        </p:nvSpPr>
        <p:spPr>
          <a:xfrm>
            <a:off x="1915160" y="912231"/>
            <a:ext cx="5148733" cy="8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3E5BB2-67D8-4C40-9F5B-84D30F9B9799}"/>
              </a:ext>
            </a:extLst>
          </p:cNvPr>
          <p:cNvSpPr/>
          <p:nvPr/>
        </p:nvSpPr>
        <p:spPr>
          <a:xfrm rot="18691222">
            <a:off x="1083200" y="1822291"/>
            <a:ext cx="787670" cy="872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D29C5B4-067B-470D-95CD-AAEEA87FE103}"/>
              </a:ext>
            </a:extLst>
          </p:cNvPr>
          <p:cNvSpPr/>
          <p:nvPr/>
        </p:nvSpPr>
        <p:spPr>
          <a:xfrm rot="2648934">
            <a:off x="1715803" y="1749509"/>
            <a:ext cx="604519" cy="8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2E8EC56-8619-4B22-85F2-582EE043157F}"/>
              </a:ext>
            </a:extLst>
          </p:cNvPr>
          <p:cNvSpPr/>
          <p:nvPr/>
        </p:nvSpPr>
        <p:spPr>
          <a:xfrm>
            <a:off x="1259840" y="2192312"/>
            <a:ext cx="5148733" cy="8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1ABAFFE-F686-47AF-917C-4FBAD2F9A82B}"/>
                  </a:ext>
                </a:extLst>
              </p:cNvPr>
              <p:cNvSpPr txBox="1"/>
              <p:nvPr/>
            </p:nvSpPr>
            <p:spPr>
              <a:xfrm>
                <a:off x="1427176" y="58373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1ABAFFE-F686-47AF-917C-4FBAD2F9A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76" y="583731"/>
                <a:ext cx="3676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47C1209-A043-4C23-9B87-FACC7BCF5604}"/>
                  </a:ext>
                </a:extLst>
              </p:cNvPr>
              <p:cNvSpPr txBox="1"/>
              <p:nvPr/>
            </p:nvSpPr>
            <p:spPr>
              <a:xfrm>
                <a:off x="732974" y="58373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47C1209-A043-4C23-9B87-FACC7BCF5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74" y="583731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E248134-F232-4578-B1D3-B4D22475ABB8}"/>
                  </a:ext>
                </a:extLst>
              </p:cNvPr>
              <p:cNvSpPr txBox="1"/>
              <p:nvPr/>
            </p:nvSpPr>
            <p:spPr>
              <a:xfrm>
                <a:off x="4303802" y="589834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E248134-F232-4578-B1D3-B4D22475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02" y="589834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12DEDAD-7E8D-4ADC-8A0E-26D716EB9B06}"/>
                  </a:ext>
                </a:extLst>
              </p:cNvPr>
              <p:cNvSpPr txBox="1"/>
              <p:nvPr/>
            </p:nvSpPr>
            <p:spPr>
              <a:xfrm>
                <a:off x="1183289" y="152839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12DEDAD-7E8D-4ADC-8A0E-26D716EB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89" y="1528394"/>
                <a:ext cx="371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86DF1D0A-995D-47EB-9522-73FB58C6EBF4}"/>
                  </a:ext>
                </a:extLst>
              </p:cNvPr>
              <p:cNvSpPr txBox="1"/>
              <p:nvPr/>
            </p:nvSpPr>
            <p:spPr>
              <a:xfrm>
                <a:off x="1933087" y="147342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86DF1D0A-995D-47EB-9522-73FB58C6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87" y="1473422"/>
                <a:ext cx="367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35F4B26-6B8A-450D-8246-B64A0FD9EA96}"/>
                  </a:ext>
                </a:extLst>
              </p:cNvPr>
              <p:cNvSpPr txBox="1"/>
              <p:nvPr/>
            </p:nvSpPr>
            <p:spPr>
              <a:xfrm>
                <a:off x="3402034" y="2246619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35F4B26-6B8A-450D-8246-B64A0FD9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034" y="2246619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047BCAC-1D61-4404-B3B6-FD46D703212A}"/>
                  </a:ext>
                </a:extLst>
              </p:cNvPr>
              <p:cNvSpPr txBox="1"/>
              <p:nvPr/>
            </p:nvSpPr>
            <p:spPr>
              <a:xfrm>
                <a:off x="5599294" y="363883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047BCAC-1D61-4404-B3B6-FD46D7032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294" y="3638835"/>
                <a:ext cx="3506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AB98D8C-1C6D-41C7-A643-B48C32171663}"/>
                  </a:ext>
                </a:extLst>
              </p:cNvPr>
              <p:cNvSpPr txBox="1"/>
              <p:nvPr/>
            </p:nvSpPr>
            <p:spPr>
              <a:xfrm>
                <a:off x="3282898" y="3638835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AB98D8C-1C6D-41C7-A643-B48C3217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898" y="3638835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7E16297-30DD-4B6B-98D4-A553A7C759D0}"/>
                  </a:ext>
                </a:extLst>
              </p:cNvPr>
              <p:cNvSpPr txBox="1"/>
              <p:nvPr/>
            </p:nvSpPr>
            <p:spPr>
              <a:xfrm>
                <a:off x="1251840" y="363995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7E16297-30DD-4B6B-98D4-A553A7C75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40" y="3639956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8F3633F-5F6E-4E4C-9FA9-43F904E590F4}"/>
                  </a:ext>
                </a:extLst>
              </p:cNvPr>
              <p:cNvSpPr txBox="1"/>
              <p:nvPr/>
            </p:nvSpPr>
            <p:spPr>
              <a:xfrm>
                <a:off x="1318414" y="492148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8F3633F-5F6E-4E4C-9FA9-43F904E5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14" y="4921484"/>
                <a:ext cx="3714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E2690C4-95D7-4F10-BC81-0C3242BA5974}"/>
                  </a:ext>
                </a:extLst>
              </p:cNvPr>
              <p:cNvSpPr txBox="1"/>
              <p:nvPr/>
            </p:nvSpPr>
            <p:spPr>
              <a:xfrm>
                <a:off x="2893269" y="5367193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E2690C4-95D7-4F10-BC81-0C3242BA5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69" y="5367193"/>
                <a:ext cx="36766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15608A9-CB6B-416B-92D9-83B63BC63A00}"/>
                  </a:ext>
                </a:extLst>
              </p:cNvPr>
              <p:cNvSpPr txBox="1"/>
              <p:nvPr/>
            </p:nvSpPr>
            <p:spPr>
              <a:xfrm>
                <a:off x="1794841" y="6146629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15608A9-CB6B-416B-92D9-83B63BC63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841" y="6146629"/>
                <a:ext cx="35067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195CBA1A-7FB1-43DD-A90E-4DEA0FC49CD5}"/>
              </a:ext>
            </a:extLst>
          </p:cNvPr>
          <p:cNvSpPr/>
          <p:nvPr/>
        </p:nvSpPr>
        <p:spPr>
          <a:xfrm>
            <a:off x="3212926" y="1089764"/>
            <a:ext cx="1272442" cy="438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B5670739-7E0E-4D79-ACCF-2AEE4F923648}"/>
              </a:ext>
            </a:extLst>
          </p:cNvPr>
          <p:cNvSpPr/>
          <p:nvPr/>
        </p:nvSpPr>
        <p:spPr>
          <a:xfrm>
            <a:off x="1259840" y="4176392"/>
            <a:ext cx="1272442" cy="438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8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Jahaziel Ponce Sánchez</dc:creator>
  <cp:lastModifiedBy>Jahaziel Ponce Sánchez</cp:lastModifiedBy>
  <cp:revision>1</cp:revision>
  <dcterms:created xsi:type="dcterms:W3CDTF">2021-12-21T11:20:57Z</dcterms:created>
  <dcterms:modified xsi:type="dcterms:W3CDTF">2021-12-21T11:21:10Z</dcterms:modified>
</cp:coreProperties>
</file>