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16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5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500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39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23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5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09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7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0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7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87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0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86DA-A91B-4C88-843F-FD4964B81AC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65E4-0C14-431E-B4CA-C0588D710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4E8010-319B-4EA9-ACCC-BF4AC73B9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22" y="2156688"/>
            <a:ext cx="2564294" cy="218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AAC9B4-E305-4119-AAA5-54DEF80E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852" y="2757728"/>
            <a:ext cx="2564294" cy="1342541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Arquitectura</a:t>
            </a:r>
            <a:br>
              <a:rPr lang="es-E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br>
              <a:rPr lang="es-E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s-MX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248BD9-9F51-42D0-9080-3A78371FC7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67" r="33434"/>
          <a:stretch/>
        </p:blipFill>
        <p:spPr>
          <a:xfrm>
            <a:off x="1161056" y="1097521"/>
            <a:ext cx="2117033" cy="1660207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8DB0FA03-EFC9-446A-9FB4-7C4A3238B9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A229C0-84CA-4953-9FC1-55385C90C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803" y="781"/>
            <a:ext cx="1762567" cy="15367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B3449D-8D70-498A-B68E-B46706AF8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409" y="4910477"/>
            <a:ext cx="1821182" cy="16366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5BD12A-CB33-4E39-9DF8-D3A7B1013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056" y="4898675"/>
            <a:ext cx="1562098" cy="16602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2B4B27-6351-4399-9752-8DC472C75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910" y="1317620"/>
            <a:ext cx="3178202" cy="19589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138BF76-9F48-4E50-829A-B13B8D7F2C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30" r="3219"/>
          <a:stretch/>
        </p:blipFill>
        <p:spPr>
          <a:xfrm>
            <a:off x="8001000" y="4898675"/>
            <a:ext cx="2502011" cy="1762057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069BD09-313D-481E-B9FA-EE7AA06090B1}"/>
              </a:ext>
            </a:extLst>
          </p:cNvPr>
          <p:cNvSpPr/>
          <p:nvPr/>
        </p:nvSpPr>
        <p:spPr>
          <a:xfrm>
            <a:off x="3289814" y="1920240"/>
            <a:ext cx="1762246" cy="708660"/>
          </a:xfrm>
          <a:custGeom>
            <a:avLst/>
            <a:gdLst>
              <a:gd name="connsiteX0" fmla="*/ 1762246 w 1762246"/>
              <a:gd name="connsiteY0" fmla="*/ 708660 h 708660"/>
              <a:gd name="connsiteX1" fmla="*/ 1556506 w 1762246"/>
              <a:gd name="connsiteY1" fmla="*/ 434340 h 708660"/>
              <a:gd name="connsiteX2" fmla="*/ 973576 w 1762246"/>
              <a:gd name="connsiteY2" fmla="*/ 617220 h 708660"/>
              <a:gd name="connsiteX3" fmla="*/ 722116 w 1762246"/>
              <a:gd name="connsiteY3" fmla="*/ 205740 h 708660"/>
              <a:gd name="connsiteX4" fmla="*/ 184906 w 1762246"/>
              <a:gd name="connsiteY4" fmla="*/ 148590 h 708660"/>
              <a:gd name="connsiteX5" fmla="*/ 70606 w 1762246"/>
              <a:gd name="connsiteY5" fmla="*/ 45720 h 708660"/>
              <a:gd name="connsiteX6" fmla="*/ 2026 w 1762246"/>
              <a:gd name="connsiteY6" fmla="*/ 11430 h 708660"/>
              <a:gd name="connsiteX7" fmla="*/ 24886 w 1762246"/>
              <a:gd name="connsiteY7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2246" h="708660">
                <a:moveTo>
                  <a:pt x="1762246" y="708660"/>
                </a:moveTo>
                <a:cubicBezTo>
                  <a:pt x="1725098" y="579120"/>
                  <a:pt x="1687951" y="449580"/>
                  <a:pt x="1556506" y="434340"/>
                </a:cubicBezTo>
                <a:cubicBezTo>
                  <a:pt x="1425061" y="419100"/>
                  <a:pt x="1112641" y="655320"/>
                  <a:pt x="973576" y="617220"/>
                </a:cubicBezTo>
                <a:cubicBezTo>
                  <a:pt x="834511" y="579120"/>
                  <a:pt x="853561" y="283845"/>
                  <a:pt x="722116" y="205740"/>
                </a:cubicBezTo>
                <a:cubicBezTo>
                  <a:pt x="590671" y="127635"/>
                  <a:pt x="293491" y="175260"/>
                  <a:pt x="184906" y="148590"/>
                </a:cubicBezTo>
                <a:cubicBezTo>
                  <a:pt x="76321" y="121920"/>
                  <a:pt x="101086" y="68580"/>
                  <a:pt x="70606" y="45720"/>
                </a:cubicBezTo>
                <a:cubicBezTo>
                  <a:pt x="40126" y="22860"/>
                  <a:pt x="9646" y="19050"/>
                  <a:pt x="2026" y="11430"/>
                </a:cubicBezTo>
                <a:cubicBezTo>
                  <a:pt x="-5594" y="3810"/>
                  <a:pt x="9646" y="1905"/>
                  <a:pt x="248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4BC77F1-1C5D-4F34-AC16-44356537046F}"/>
              </a:ext>
            </a:extLst>
          </p:cNvPr>
          <p:cNvSpPr/>
          <p:nvPr/>
        </p:nvSpPr>
        <p:spPr>
          <a:xfrm>
            <a:off x="7489758" y="3904639"/>
            <a:ext cx="1974281" cy="994036"/>
          </a:xfrm>
          <a:custGeom>
            <a:avLst/>
            <a:gdLst>
              <a:gd name="connsiteX0" fmla="*/ 1762246 w 1762246"/>
              <a:gd name="connsiteY0" fmla="*/ 708660 h 708660"/>
              <a:gd name="connsiteX1" fmla="*/ 1556506 w 1762246"/>
              <a:gd name="connsiteY1" fmla="*/ 434340 h 708660"/>
              <a:gd name="connsiteX2" fmla="*/ 973576 w 1762246"/>
              <a:gd name="connsiteY2" fmla="*/ 617220 h 708660"/>
              <a:gd name="connsiteX3" fmla="*/ 722116 w 1762246"/>
              <a:gd name="connsiteY3" fmla="*/ 205740 h 708660"/>
              <a:gd name="connsiteX4" fmla="*/ 184906 w 1762246"/>
              <a:gd name="connsiteY4" fmla="*/ 148590 h 708660"/>
              <a:gd name="connsiteX5" fmla="*/ 70606 w 1762246"/>
              <a:gd name="connsiteY5" fmla="*/ 45720 h 708660"/>
              <a:gd name="connsiteX6" fmla="*/ 2026 w 1762246"/>
              <a:gd name="connsiteY6" fmla="*/ 11430 h 708660"/>
              <a:gd name="connsiteX7" fmla="*/ 24886 w 1762246"/>
              <a:gd name="connsiteY7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2246" h="708660">
                <a:moveTo>
                  <a:pt x="1762246" y="708660"/>
                </a:moveTo>
                <a:cubicBezTo>
                  <a:pt x="1725098" y="579120"/>
                  <a:pt x="1687951" y="449580"/>
                  <a:pt x="1556506" y="434340"/>
                </a:cubicBezTo>
                <a:cubicBezTo>
                  <a:pt x="1425061" y="419100"/>
                  <a:pt x="1112641" y="655320"/>
                  <a:pt x="973576" y="617220"/>
                </a:cubicBezTo>
                <a:cubicBezTo>
                  <a:pt x="834511" y="579120"/>
                  <a:pt x="853561" y="283845"/>
                  <a:pt x="722116" y="205740"/>
                </a:cubicBezTo>
                <a:cubicBezTo>
                  <a:pt x="590671" y="127635"/>
                  <a:pt x="293491" y="175260"/>
                  <a:pt x="184906" y="148590"/>
                </a:cubicBezTo>
                <a:cubicBezTo>
                  <a:pt x="76321" y="121920"/>
                  <a:pt x="101086" y="68580"/>
                  <a:pt x="70606" y="45720"/>
                </a:cubicBezTo>
                <a:cubicBezTo>
                  <a:pt x="40126" y="22860"/>
                  <a:pt x="9646" y="19050"/>
                  <a:pt x="2026" y="11430"/>
                </a:cubicBezTo>
                <a:cubicBezTo>
                  <a:pt x="-5594" y="3810"/>
                  <a:pt x="9646" y="1905"/>
                  <a:pt x="248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AEE0F01-2935-4F84-8951-D6885B990F06}"/>
              </a:ext>
            </a:extLst>
          </p:cNvPr>
          <p:cNvSpPr/>
          <p:nvPr/>
        </p:nvSpPr>
        <p:spPr>
          <a:xfrm rot="18125892">
            <a:off x="7210610" y="1908515"/>
            <a:ext cx="1592706" cy="994036"/>
          </a:xfrm>
          <a:custGeom>
            <a:avLst/>
            <a:gdLst>
              <a:gd name="connsiteX0" fmla="*/ 1762246 w 1762246"/>
              <a:gd name="connsiteY0" fmla="*/ 708660 h 708660"/>
              <a:gd name="connsiteX1" fmla="*/ 1556506 w 1762246"/>
              <a:gd name="connsiteY1" fmla="*/ 434340 h 708660"/>
              <a:gd name="connsiteX2" fmla="*/ 973576 w 1762246"/>
              <a:gd name="connsiteY2" fmla="*/ 617220 h 708660"/>
              <a:gd name="connsiteX3" fmla="*/ 722116 w 1762246"/>
              <a:gd name="connsiteY3" fmla="*/ 205740 h 708660"/>
              <a:gd name="connsiteX4" fmla="*/ 184906 w 1762246"/>
              <a:gd name="connsiteY4" fmla="*/ 148590 h 708660"/>
              <a:gd name="connsiteX5" fmla="*/ 70606 w 1762246"/>
              <a:gd name="connsiteY5" fmla="*/ 45720 h 708660"/>
              <a:gd name="connsiteX6" fmla="*/ 2026 w 1762246"/>
              <a:gd name="connsiteY6" fmla="*/ 11430 h 708660"/>
              <a:gd name="connsiteX7" fmla="*/ 24886 w 1762246"/>
              <a:gd name="connsiteY7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2246" h="708660">
                <a:moveTo>
                  <a:pt x="1762246" y="708660"/>
                </a:moveTo>
                <a:cubicBezTo>
                  <a:pt x="1725098" y="579120"/>
                  <a:pt x="1687951" y="449580"/>
                  <a:pt x="1556506" y="434340"/>
                </a:cubicBezTo>
                <a:cubicBezTo>
                  <a:pt x="1425061" y="419100"/>
                  <a:pt x="1112641" y="655320"/>
                  <a:pt x="973576" y="617220"/>
                </a:cubicBezTo>
                <a:cubicBezTo>
                  <a:pt x="834511" y="579120"/>
                  <a:pt x="853561" y="283845"/>
                  <a:pt x="722116" y="205740"/>
                </a:cubicBezTo>
                <a:cubicBezTo>
                  <a:pt x="590671" y="127635"/>
                  <a:pt x="293491" y="175260"/>
                  <a:pt x="184906" y="148590"/>
                </a:cubicBezTo>
                <a:cubicBezTo>
                  <a:pt x="76321" y="121920"/>
                  <a:pt x="101086" y="68580"/>
                  <a:pt x="70606" y="45720"/>
                </a:cubicBezTo>
                <a:cubicBezTo>
                  <a:pt x="40126" y="22860"/>
                  <a:pt x="9646" y="19050"/>
                  <a:pt x="2026" y="11430"/>
                </a:cubicBezTo>
                <a:cubicBezTo>
                  <a:pt x="-5594" y="3810"/>
                  <a:pt x="9646" y="1905"/>
                  <a:pt x="248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F76C7AB-445F-483D-855B-BB6558366699}"/>
              </a:ext>
            </a:extLst>
          </p:cNvPr>
          <p:cNvSpPr/>
          <p:nvPr/>
        </p:nvSpPr>
        <p:spPr>
          <a:xfrm rot="6056180">
            <a:off x="4108910" y="4796325"/>
            <a:ext cx="2173593" cy="994036"/>
          </a:xfrm>
          <a:custGeom>
            <a:avLst/>
            <a:gdLst>
              <a:gd name="connsiteX0" fmla="*/ 1762246 w 1762246"/>
              <a:gd name="connsiteY0" fmla="*/ 708660 h 708660"/>
              <a:gd name="connsiteX1" fmla="*/ 1556506 w 1762246"/>
              <a:gd name="connsiteY1" fmla="*/ 434340 h 708660"/>
              <a:gd name="connsiteX2" fmla="*/ 973576 w 1762246"/>
              <a:gd name="connsiteY2" fmla="*/ 617220 h 708660"/>
              <a:gd name="connsiteX3" fmla="*/ 722116 w 1762246"/>
              <a:gd name="connsiteY3" fmla="*/ 205740 h 708660"/>
              <a:gd name="connsiteX4" fmla="*/ 184906 w 1762246"/>
              <a:gd name="connsiteY4" fmla="*/ 148590 h 708660"/>
              <a:gd name="connsiteX5" fmla="*/ 70606 w 1762246"/>
              <a:gd name="connsiteY5" fmla="*/ 45720 h 708660"/>
              <a:gd name="connsiteX6" fmla="*/ 2026 w 1762246"/>
              <a:gd name="connsiteY6" fmla="*/ 11430 h 708660"/>
              <a:gd name="connsiteX7" fmla="*/ 24886 w 1762246"/>
              <a:gd name="connsiteY7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2246" h="708660">
                <a:moveTo>
                  <a:pt x="1762246" y="708660"/>
                </a:moveTo>
                <a:cubicBezTo>
                  <a:pt x="1725098" y="579120"/>
                  <a:pt x="1687951" y="449580"/>
                  <a:pt x="1556506" y="434340"/>
                </a:cubicBezTo>
                <a:cubicBezTo>
                  <a:pt x="1425061" y="419100"/>
                  <a:pt x="1112641" y="655320"/>
                  <a:pt x="973576" y="617220"/>
                </a:cubicBezTo>
                <a:cubicBezTo>
                  <a:pt x="834511" y="579120"/>
                  <a:pt x="853561" y="283845"/>
                  <a:pt x="722116" y="205740"/>
                </a:cubicBezTo>
                <a:cubicBezTo>
                  <a:pt x="590671" y="127635"/>
                  <a:pt x="293491" y="175260"/>
                  <a:pt x="184906" y="148590"/>
                </a:cubicBezTo>
                <a:cubicBezTo>
                  <a:pt x="76321" y="121920"/>
                  <a:pt x="101086" y="68580"/>
                  <a:pt x="70606" y="45720"/>
                </a:cubicBezTo>
                <a:cubicBezTo>
                  <a:pt x="40126" y="22860"/>
                  <a:pt x="9646" y="19050"/>
                  <a:pt x="2026" y="11430"/>
                </a:cubicBezTo>
                <a:cubicBezTo>
                  <a:pt x="-5594" y="3810"/>
                  <a:pt x="9646" y="1905"/>
                  <a:pt x="248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CF20C3E4-C9E9-4D7E-BD6F-D4FDD76BD0BC}"/>
              </a:ext>
            </a:extLst>
          </p:cNvPr>
          <p:cNvSpPr/>
          <p:nvPr/>
        </p:nvSpPr>
        <p:spPr>
          <a:xfrm rot="1710628">
            <a:off x="6209487" y="1702652"/>
            <a:ext cx="651218" cy="438074"/>
          </a:xfrm>
          <a:custGeom>
            <a:avLst/>
            <a:gdLst>
              <a:gd name="connsiteX0" fmla="*/ 1762246 w 1762246"/>
              <a:gd name="connsiteY0" fmla="*/ 708660 h 708660"/>
              <a:gd name="connsiteX1" fmla="*/ 1556506 w 1762246"/>
              <a:gd name="connsiteY1" fmla="*/ 434340 h 708660"/>
              <a:gd name="connsiteX2" fmla="*/ 973576 w 1762246"/>
              <a:gd name="connsiteY2" fmla="*/ 617220 h 708660"/>
              <a:gd name="connsiteX3" fmla="*/ 722116 w 1762246"/>
              <a:gd name="connsiteY3" fmla="*/ 205740 h 708660"/>
              <a:gd name="connsiteX4" fmla="*/ 184906 w 1762246"/>
              <a:gd name="connsiteY4" fmla="*/ 148590 h 708660"/>
              <a:gd name="connsiteX5" fmla="*/ 70606 w 1762246"/>
              <a:gd name="connsiteY5" fmla="*/ 45720 h 708660"/>
              <a:gd name="connsiteX6" fmla="*/ 2026 w 1762246"/>
              <a:gd name="connsiteY6" fmla="*/ 11430 h 708660"/>
              <a:gd name="connsiteX7" fmla="*/ 24886 w 1762246"/>
              <a:gd name="connsiteY7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2246" h="708660">
                <a:moveTo>
                  <a:pt x="1762246" y="708660"/>
                </a:moveTo>
                <a:cubicBezTo>
                  <a:pt x="1725098" y="579120"/>
                  <a:pt x="1687951" y="449580"/>
                  <a:pt x="1556506" y="434340"/>
                </a:cubicBezTo>
                <a:cubicBezTo>
                  <a:pt x="1425061" y="419100"/>
                  <a:pt x="1112641" y="655320"/>
                  <a:pt x="973576" y="617220"/>
                </a:cubicBezTo>
                <a:cubicBezTo>
                  <a:pt x="834511" y="579120"/>
                  <a:pt x="853561" y="283845"/>
                  <a:pt x="722116" y="205740"/>
                </a:cubicBezTo>
                <a:cubicBezTo>
                  <a:pt x="590671" y="127635"/>
                  <a:pt x="293491" y="175260"/>
                  <a:pt x="184906" y="148590"/>
                </a:cubicBezTo>
                <a:cubicBezTo>
                  <a:pt x="76321" y="121920"/>
                  <a:pt x="101086" y="68580"/>
                  <a:pt x="70606" y="45720"/>
                </a:cubicBezTo>
                <a:cubicBezTo>
                  <a:pt x="40126" y="22860"/>
                  <a:pt x="9646" y="19050"/>
                  <a:pt x="2026" y="11430"/>
                </a:cubicBezTo>
                <a:cubicBezTo>
                  <a:pt x="-5594" y="3810"/>
                  <a:pt x="9646" y="1905"/>
                  <a:pt x="248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459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Arquitectura del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del Hardware</dc:title>
  <dc:creator>Jazmin Basto</dc:creator>
  <cp:lastModifiedBy>Jazmin Basto</cp:lastModifiedBy>
  <cp:revision>3</cp:revision>
  <dcterms:created xsi:type="dcterms:W3CDTF">2021-01-28T02:28:53Z</dcterms:created>
  <dcterms:modified xsi:type="dcterms:W3CDTF">2021-01-28T02:49:56Z</dcterms:modified>
</cp:coreProperties>
</file>