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9" r:id="rId5"/>
    <p:sldId id="257" r:id="rId6"/>
    <p:sldId id="260" r:id="rId7"/>
    <p:sldId id="261" r:id="rId8"/>
    <p:sldId id="262" r:id="rId9"/>
    <p:sldId id="265" r:id="rId10"/>
    <p:sldId id="263" r:id="rId11"/>
    <p:sldId id="264" r:id="rId12"/>
    <p:sldId id="258" r:id="rId1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D2039-29BD-9E48-6B90-B96E5B064505}" v="4" dt="2024-06-02T23:24:34.735"/>
    <p1510:client id="{F2CD96C7-B4FC-A54C-A98F-B9B2435D2A7E}" v="64" dt="2024-06-02T01:39:24.7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7"/>
    <p:restoredTop sz="94718"/>
  </p:normalViewPr>
  <p:slideViewPr>
    <p:cSldViewPr snapToGrid="0">
      <p:cViewPr varScale="1">
        <p:scale>
          <a:sx n="92" d="100"/>
          <a:sy n="92" d="100"/>
        </p:scale>
        <p:origin x="2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zna Patricia Meza Hidalgo" userId="S::ja.meza@profesor.duoc.cl::36574a5c-272e-4a07-ba4c-bc55b4493b50" providerId="AD" clId="Web-{3B5D2039-29BD-9E48-6B90-B96E5B064505}"/>
    <pc:docChg chg="modSld">
      <pc:chgData name="Jazna Patricia Meza Hidalgo" userId="S::ja.meza@profesor.duoc.cl::36574a5c-272e-4a07-ba4c-bc55b4493b50" providerId="AD" clId="Web-{3B5D2039-29BD-9E48-6B90-B96E5B064505}" dt="2024-06-02T23:24:30.297" v="0" actId="20577"/>
      <pc:docMkLst>
        <pc:docMk/>
      </pc:docMkLst>
      <pc:sldChg chg="modSp">
        <pc:chgData name="Jazna Patricia Meza Hidalgo" userId="S::ja.meza@profesor.duoc.cl::36574a5c-272e-4a07-ba4c-bc55b4493b50" providerId="AD" clId="Web-{3B5D2039-29BD-9E48-6B90-B96E5B064505}" dt="2024-06-02T23:24:30.297" v="0" actId="20577"/>
        <pc:sldMkLst>
          <pc:docMk/>
          <pc:sldMk cId="2270599242" sldId="260"/>
        </pc:sldMkLst>
        <pc:spChg chg="mod">
          <ac:chgData name="Jazna Patricia Meza Hidalgo" userId="S::ja.meza@profesor.duoc.cl::36574a5c-272e-4a07-ba4c-bc55b4493b50" providerId="AD" clId="Web-{3B5D2039-29BD-9E48-6B90-B96E5B064505}" dt="2024-06-02T23:24:30.297" v="0" actId="20577"/>
          <ac:spMkLst>
            <pc:docMk/>
            <pc:sldMk cId="2270599242" sldId="260"/>
            <ac:spMk id="4" creationId="{6B592B8E-8332-98CA-C3A8-041E91712F19}"/>
          </ac:spMkLst>
        </pc:spChg>
      </pc:sldChg>
    </pc:docChg>
  </pc:docChgLst>
  <pc:docChgLst>
    <pc:chgData name="Jazna Patricia Meza Hidalgo" userId="36574a5c-272e-4a07-ba4c-bc55b4493b50" providerId="ADAL" clId="{F2CD96C7-B4FC-A54C-A98F-B9B2435D2A7E}"/>
    <pc:docChg chg="undo custSel addSld modSld sldOrd">
      <pc:chgData name="Jazna Patricia Meza Hidalgo" userId="36574a5c-272e-4a07-ba4c-bc55b4493b50" providerId="ADAL" clId="{F2CD96C7-B4FC-A54C-A98F-B9B2435D2A7E}" dt="2024-06-02T01:39:34.463" v="1812" actId="1076"/>
      <pc:docMkLst>
        <pc:docMk/>
      </pc:docMkLst>
      <pc:sldChg chg="addSp delSp modSp mod">
        <pc:chgData name="Jazna Patricia Meza Hidalgo" userId="36574a5c-272e-4a07-ba4c-bc55b4493b50" providerId="ADAL" clId="{F2CD96C7-B4FC-A54C-A98F-B9B2435D2A7E}" dt="2024-06-02T00:00:28.969" v="457" actId="1076"/>
        <pc:sldMkLst>
          <pc:docMk/>
          <pc:sldMk cId="3033578559" sldId="257"/>
        </pc:sldMkLst>
        <pc:spChg chg="mod">
          <ac:chgData name="Jazna Patricia Meza Hidalgo" userId="36574a5c-272e-4a07-ba4c-bc55b4493b50" providerId="ADAL" clId="{F2CD96C7-B4FC-A54C-A98F-B9B2435D2A7E}" dt="2024-06-01T23:30:11.831" v="275" actId="20577"/>
          <ac:spMkLst>
            <pc:docMk/>
            <pc:sldMk cId="3033578559" sldId="257"/>
            <ac:spMk id="6" creationId="{8FF6F093-23F7-598A-11BA-F54F6DD42AE0}"/>
          </ac:spMkLst>
        </pc:spChg>
        <pc:spChg chg="add del mod">
          <ac:chgData name="Jazna Patricia Meza Hidalgo" userId="36574a5c-272e-4a07-ba4c-bc55b4493b50" providerId="ADAL" clId="{F2CD96C7-B4FC-A54C-A98F-B9B2435D2A7E}" dt="2024-06-02T00:00:24.737" v="456" actId="12"/>
          <ac:spMkLst>
            <pc:docMk/>
            <pc:sldMk cId="3033578559" sldId="257"/>
            <ac:spMk id="8" creationId="{D4B8FC67-51BB-D685-3343-24CD58E336B1}"/>
          </ac:spMkLst>
        </pc:spChg>
        <pc:picChg chg="add mod">
          <ac:chgData name="Jazna Patricia Meza Hidalgo" userId="36574a5c-272e-4a07-ba4c-bc55b4493b50" providerId="ADAL" clId="{F2CD96C7-B4FC-A54C-A98F-B9B2435D2A7E}" dt="2024-06-02T00:00:28.969" v="457" actId="1076"/>
          <ac:picMkLst>
            <pc:docMk/>
            <pc:sldMk cId="3033578559" sldId="257"/>
            <ac:picMk id="2" creationId="{93C700B9-2B19-39F5-995E-C3485FC9100C}"/>
          </ac:picMkLst>
        </pc:picChg>
      </pc:sldChg>
      <pc:sldChg chg="modSp mod">
        <pc:chgData name="Jazna Patricia Meza Hidalgo" userId="36574a5c-272e-4a07-ba4c-bc55b4493b50" providerId="ADAL" clId="{F2CD96C7-B4FC-A54C-A98F-B9B2435D2A7E}" dt="2024-06-01T23:27:05.382" v="248" actId="20577"/>
        <pc:sldMkLst>
          <pc:docMk/>
          <pc:sldMk cId="844377180" sldId="259"/>
        </pc:sldMkLst>
        <pc:spChg chg="mod">
          <ac:chgData name="Jazna Patricia Meza Hidalgo" userId="36574a5c-272e-4a07-ba4c-bc55b4493b50" providerId="ADAL" clId="{F2CD96C7-B4FC-A54C-A98F-B9B2435D2A7E}" dt="2024-06-01T23:27:05.382" v="248" actId="20577"/>
          <ac:spMkLst>
            <pc:docMk/>
            <pc:sldMk cId="844377180" sldId="259"/>
            <ac:spMk id="6" creationId="{7CDEA476-E647-178C-35ED-FAB2909FA935}"/>
          </ac:spMkLst>
        </pc:spChg>
        <pc:spChg chg="mod">
          <ac:chgData name="Jazna Patricia Meza Hidalgo" userId="36574a5c-272e-4a07-ba4c-bc55b4493b50" providerId="ADAL" clId="{F2CD96C7-B4FC-A54C-A98F-B9B2435D2A7E}" dt="2024-06-01T23:25:05.310" v="117" actId="20577"/>
          <ac:spMkLst>
            <pc:docMk/>
            <pc:sldMk cId="844377180" sldId="259"/>
            <ac:spMk id="10" creationId="{F056C0AE-DCE0-2C98-3A01-3DB40BCB20A0}"/>
          </ac:spMkLst>
        </pc:spChg>
      </pc:sldChg>
      <pc:sldChg chg="addSp delSp modSp add mod">
        <pc:chgData name="Jazna Patricia Meza Hidalgo" userId="36574a5c-272e-4a07-ba4c-bc55b4493b50" providerId="ADAL" clId="{F2CD96C7-B4FC-A54C-A98F-B9B2435D2A7E}" dt="2024-06-02T00:17:35.816" v="858" actId="1076"/>
        <pc:sldMkLst>
          <pc:docMk/>
          <pc:sldMk cId="2270599242" sldId="260"/>
        </pc:sldMkLst>
        <pc:spChg chg="add mod">
          <ac:chgData name="Jazna Patricia Meza Hidalgo" userId="36574a5c-272e-4a07-ba4c-bc55b4493b50" providerId="ADAL" clId="{F2CD96C7-B4FC-A54C-A98F-B9B2435D2A7E}" dt="2024-06-02T00:17:08.335" v="855" actId="1076"/>
          <ac:spMkLst>
            <pc:docMk/>
            <pc:sldMk cId="2270599242" sldId="260"/>
            <ac:spMk id="4" creationId="{6B592B8E-8332-98CA-C3A8-041E91712F19}"/>
          </ac:spMkLst>
        </pc:spChg>
        <pc:spChg chg="mod">
          <ac:chgData name="Jazna Patricia Meza Hidalgo" userId="36574a5c-272e-4a07-ba4c-bc55b4493b50" providerId="ADAL" clId="{F2CD96C7-B4FC-A54C-A98F-B9B2435D2A7E}" dt="2024-06-02T00:07:07.602" v="689" actId="20577"/>
          <ac:spMkLst>
            <pc:docMk/>
            <pc:sldMk cId="2270599242" sldId="260"/>
            <ac:spMk id="6" creationId="{8FF6F093-23F7-598A-11BA-F54F6DD42AE0}"/>
          </ac:spMkLst>
        </pc:spChg>
        <pc:spChg chg="del mod">
          <ac:chgData name="Jazna Patricia Meza Hidalgo" userId="36574a5c-272e-4a07-ba4c-bc55b4493b50" providerId="ADAL" clId="{F2CD96C7-B4FC-A54C-A98F-B9B2435D2A7E}" dt="2024-06-02T00:07:11.367" v="690" actId="478"/>
          <ac:spMkLst>
            <pc:docMk/>
            <pc:sldMk cId="2270599242" sldId="260"/>
            <ac:spMk id="8" creationId="{D4B8FC67-51BB-D685-3343-24CD58E336B1}"/>
          </ac:spMkLst>
        </pc:spChg>
        <pc:spChg chg="add mod">
          <ac:chgData name="Jazna Patricia Meza Hidalgo" userId="36574a5c-272e-4a07-ba4c-bc55b4493b50" providerId="ADAL" clId="{F2CD96C7-B4FC-A54C-A98F-B9B2435D2A7E}" dt="2024-06-02T00:17:23.583" v="857" actId="123"/>
          <ac:spMkLst>
            <pc:docMk/>
            <pc:sldMk cId="2270599242" sldId="260"/>
            <ac:spMk id="9" creationId="{64E39939-859F-40E1-0742-945249405A6B}"/>
          </ac:spMkLst>
        </pc:spChg>
        <pc:picChg chg="add mod">
          <ac:chgData name="Jazna Patricia Meza Hidalgo" userId="36574a5c-272e-4a07-ba4c-bc55b4493b50" providerId="ADAL" clId="{F2CD96C7-B4FC-A54C-A98F-B9B2435D2A7E}" dt="2024-06-02T00:16:54.466" v="850" actId="1076"/>
          <ac:picMkLst>
            <pc:docMk/>
            <pc:sldMk cId="2270599242" sldId="260"/>
            <ac:picMk id="3" creationId="{0E7888D3-1EEA-2A2F-43C6-E8E4A37F59E6}"/>
          </ac:picMkLst>
        </pc:picChg>
        <pc:picChg chg="add mod">
          <ac:chgData name="Jazna Patricia Meza Hidalgo" userId="36574a5c-272e-4a07-ba4c-bc55b4493b50" providerId="ADAL" clId="{F2CD96C7-B4FC-A54C-A98F-B9B2435D2A7E}" dt="2024-06-02T00:17:35.816" v="858" actId="1076"/>
          <ac:picMkLst>
            <pc:docMk/>
            <pc:sldMk cId="2270599242" sldId="260"/>
            <ac:picMk id="7" creationId="{2B79A826-9CFE-DEED-5FD1-75DF68008830}"/>
          </ac:picMkLst>
        </pc:picChg>
      </pc:sldChg>
      <pc:sldChg chg="addSp modSp add mod">
        <pc:chgData name="Jazna Patricia Meza Hidalgo" userId="36574a5c-272e-4a07-ba4c-bc55b4493b50" providerId="ADAL" clId="{F2CD96C7-B4FC-A54C-A98F-B9B2435D2A7E}" dt="2024-06-02T00:59:31.357" v="1649" actId="1076"/>
        <pc:sldMkLst>
          <pc:docMk/>
          <pc:sldMk cId="2004989294" sldId="261"/>
        </pc:sldMkLst>
        <pc:spChg chg="add mod">
          <ac:chgData name="Jazna Patricia Meza Hidalgo" userId="36574a5c-272e-4a07-ba4c-bc55b4493b50" providerId="ADAL" clId="{F2CD96C7-B4FC-A54C-A98F-B9B2435D2A7E}" dt="2024-06-02T00:59:31.357" v="1649" actId="1076"/>
          <ac:spMkLst>
            <pc:docMk/>
            <pc:sldMk cId="2004989294" sldId="261"/>
            <ac:spMk id="4" creationId="{2DFE6961-835C-A4E4-D528-0E289217BC18}"/>
          </ac:spMkLst>
        </pc:spChg>
        <pc:spChg chg="mod">
          <ac:chgData name="Jazna Patricia Meza Hidalgo" userId="36574a5c-272e-4a07-ba4c-bc55b4493b50" providerId="ADAL" clId="{F2CD96C7-B4FC-A54C-A98F-B9B2435D2A7E}" dt="2024-06-02T00:34:33.127" v="1253" actId="20577"/>
          <ac:spMkLst>
            <pc:docMk/>
            <pc:sldMk cId="2004989294" sldId="261"/>
            <ac:spMk id="6" creationId="{8FF6F093-23F7-598A-11BA-F54F6DD42AE0}"/>
          </ac:spMkLst>
        </pc:spChg>
        <pc:spChg chg="mod">
          <ac:chgData name="Jazna Patricia Meza Hidalgo" userId="36574a5c-272e-4a07-ba4c-bc55b4493b50" providerId="ADAL" clId="{F2CD96C7-B4FC-A54C-A98F-B9B2435D2A7E}" dt="2024-06-02T00:22:06.584" v="1049" actId="1035"/>
          <ac:spMkLst>
            <pc:docMk/>
            <pc:sldMk cId="2004989294" sldId="261"/>
            <ac:spMk id="8" creationId="{D4B8FC67-51BB-D685-3343-24CD58E336B1}"/>
          </ac:spMkLst>
        </pc:spChg>
        <pc:picChg chg="add mod">
          <ac:chgData name="Jazna Patricia Meza Hidalgo" userId="36574a5c-272e-4a07-ba4c-bc55b4493b50" providerId="ADAL" clId="{F2CD96C7-B4FC-A54C-A98F-B9B2435D2A7E}" dt="2024-06-02T00:21:35.608" v="1022" actId="1076"/>
          <ac:picMkLst>
            <pc:docMk/>
            <pc:sldMk cId="2004989294" sldId="261"/>
            <ac:picMk id="3" creationId="{4B2AF1FD-0E8F-6016-C616-3EBE835EC82F}"/>
          </ac:picMkLst>
        </pc:picChg>
        <pc:picChg chg="mod">
          <ac:chgData name="Jazna Patricia Meza Hidalgo" userId="36574a5c-272e-4a07-ba4c-bc55b4493b50" providerId="ADAL" clId="{F2CD96C7-B4FC-A54C-A98F-B9B2435D2A7E}" dt="2024-06-02T00:19:45.867" v="1017" actId="1076"/>
          <ac:picMkLst>
            <pc:docMk/>
            <pc:sldMk cId="2004989294" sldId="261"/>
            <ac:picMk id="10" creationId="{6C2E1D45-54AA-C35E-432C-6B1E65F4F9EE}"/>
          </ac:picMkLst>
        </pc:picChg>
        <pc:picChg chg="add mod">
          <ac:chgData name="Jazna Patricia Meza Hidalgo" userId="36574a5c-272e-4a07-ba4c-bc55b4493b50" providerId="ADAL" clId="{F2CD96C7-B4FC-A54C-A98F-B9B2435D2A7E}" dt="2024-06-02T00:26:08.266" v="1053" actId="1076"/>
          <ac:picMkLst>
            <pc:docMk/>
            <pc:sldMk cId="2004989294" sldId="261"/>
            <ac:picMk id="1026" creationId="{25D07C68-A5E9-2094-51D1-9AEF33D52064}"/>
          </ac:picMkLst>
        </pc:picChg>
      </pc:sldChg>
      <pc:sldChg chg="addSp delSp modSp add mod ord">
        <pc:chgData name="Jazna Patricia Meza Hidalgo" userId="36574a5c-272e-4a07-ba4c-bc55b4493b50" providerId="ADAL" clId="{F2CD96C7-B4FC-A54C-A98F-B9B2435D2A7E}" dt="2024-06-02T01:01:15.234" v="1661" actId="1076"/>
        <pc:sldMkLst>
          <pc:docMk/>
          <pc:sldMk cId="1222654187" sldId="262"/>
        </pc:sldMkLst>
        <pc:spChg chg="del">
          <ac:chgData name="Jazna Patricia Meza Hidalgo" userId="36574a5c-272e-4a07-ba4c-bc55b4493b50" providerId="ADAL" clId="{F2CD96C7-B4FC-A54C-A98F-B9B2435D2A7E}" dt="2024-06-02T00:27:54.249" v="1126" actId="478"/>
          <ac:spMkLst>
            <pc:docMk/>
            <pc:sldMk cId="1222654187" sldId="262"/>
            <ac:spMk id="4" creationId="{2DFE6961-835C-A4E4-D528-0E289217BC18}"/>
          </ac:spMkLst>
        </pc:spChg>
        <pc:spChg chg="mod">
          <ac:chgData name="Jazna Patricia Meza Hidalgo" userId="36574a5c-272e-4a07-ba4c-bc55b4493b50" providerId="ADAL" clId="{F2CD96C7-B4FC-A54C-A98F-B9B2435D2A7E}" dt="2024-06-02T00:34:41.762" v="1264" actId="20577"/>
          <ac:spMkLst>
            <pc:docMk/>
            <pc:sldMk cId="1222654187" sldId="262"/>
            <ac:spMk id="6" creationId="{8FF6F093-23F7-598A-11BA-F54F6DD42AE0}"/>
          </ac:spMkLst>
        </pc:spChg>
        <pc:spChg chg="del">
          <ac:chgData name="Jazna Patricia Meza Hidalgo" userId="36574a5c-272e-4a07-ba4c-bc55b4493b50" providerId="ADAL" clId="{F2CD96C7-B4FC-A54C-A98F-B9B2435D2A7E}" dt="2024-06-02T00:27:41.763" v="1121" actId="478"/>
          <ac:spMkLst>
            <pc:docMk/>
            <pc:sldMk cId="1222654187" sldId="262"/>
            <ac:spMk id="8" creationId="{D4B8FC67-51BB-D685-3343-24CD58E336B1}"/>
          </ac:spMkLst>
        </pc:spChg>
        <pc:spChg chg="add mod">
          <ac:chgData name="Jazna Patricia Meza Hidalgo" userId="36574a5c-272e-4a07-ba4c-bc55b4493b50" providerId="ADAL" clId="{F2CD96C7-B4FC-A54C-A98F-B9B2435D2A7E}" dt="2024-06-02T01:01:15.234" v="1661" actId="1076"/>
          <ac:spMkLst>
            <pc:docMk/>
            <pc:sldMk cId="1222654187" sldId="262"/>
            <ac:spMk id="11" creationId="{0A2650DD-697B-B81D-2FCF-9874B69F2C7A}"/>
          </ac:spMkLst>
        </pc:spChg>
        <pc:spChg chg="add del mod">
          <ac:chgData name="Jazna Patricia Meza Hidalgo" userId="36574a5c-272e-4a07-ba4c-bc55b4493b50" providerId="ADAL" clId="{F2CD96C7-B4FC-A54C-A98F-B9B2435D2A7E}" dt="2024-06-02T01:01:11.721" v="1660" actId="478"/>
          <ac:spMkLst>
            <pc:docMk/>
            <pc:sldMk cId="1222654187" sldId="262"/>
            <ac:spMk id="12" creationId="{B6F04798-B15A-8F93-B469-667CF35CB735}"/>
          </ac:spMkLst>
        </pc:spChg>
        <pc:picChg chg="del">
          <ac:chgData name="Jazna Patricia Meza Hidalgo" userId="36574a5c-272e-4a07-ba4c-bc55b4493b50" providerId="ADAL" clId="{F2CD96C7-B4FC-A54C-A98F-B9B2435D2A7E}" dt="2024-06-02T00:27:43.672" v="1122" actId="478"/>
          <ac:picMkLst>
            <pc:docMk/>
            <pc:sldMk cId="1222654187" sldId="262"/>
            <ac:picMk id="3" creationId="{4B2AF1FD-0E8F-6016-C616-3EBE835EC82F}"/>
          </ac:picMkLst>
        </pc:picChg>
        <pc:picChg chg="add del mod">
          <ac:chgData name="Jazna Patricia Meza Hidalgo" userId="36574a5c-272e-4a07-ba4c-bc55b4493b50" providerId="ADAL" clId="{F2CD96C7-B4FC-A54C-A98F-B9B2435D2A7E}" dt="2024-06-02T00:30:30.400" v="1132" actId="478"/>
          <ac:picMkLst>
            <pc:docMk/>
            <pc:sldMk cId="1222654187" sldId="262"/>
            <ac:picMk id="5" creationId="{56159A40-BC5A-562D-E5D1-D40F30E8C871}"/>
          </ac:picMkLst>
        </pc:picChg>
        <pc:picChg chg="add del mod">
          <ac:chgData name="Jazna Patricia Meza Hidalgo" userId="36574a5c-272e-4a07-ba4c-bc55b4493b50" providerId="ADAL" clId="{F2CD96C7-B4FC-A54C-A98F-B9B2435D2A7E}" dt="2024-06-02T00:49:40.186" v="1400" actId="478"/>
          <ac:picMkLst>
            <pc:docMk/>
            <pc:sldMk cId="1222654187" sldId="262"/>
            <ac:picMk id="9" creationId="{E6F77E00-5D2A-F51C-5E61-18FF5A43E5BA}"/>
          </ac:picMkLst>
        </pc:picChg>
        <pc:picChg chg="mod">
          <ac:chgData name="Jazna Patricia Meza Hidalgo" userId="36574a5c-272e-4a07-ba4c-bc55b4493b50" providerId="ADAL" clId="{F2CD96C7-B4FC-A54C-A98F-B9B2435D2A7E}" dt="2024-06-02T00:54:14.785" v="1501" actId="1076"/>
          <ac:picMkLst>
            <pc:docMk/>
            <pc:sldMk cId="1222654187" sldId="262"/>
            <ac:picMk id="10" creationId="{6C2E1D45-54AA-C35E-432C-6B1E65F4F9EE}"/>
          </ac:picMkLst>
        </pc:picChg>
        <pc:picChg chg="add mod">
          <ac:chgData name="Jazna Patricia Meza Hidalgo" userId="36574a5c-272e-4a07-ba4c-bc55b4493b50" providerId="ADAL" clId="{F2CD96C7-B4FC-A54C-A98F-B9B2435D2A7E}" dt="2024-06-02T01:00:54.365" v="1659" actId="1076"/>
          <ac:picMkLst>
            <pc:docMk/>
            <pc:sldMk cId="1222654187" sldId="262"/>
            <ac:picMk id="13" creationId="{1D6BD3B8-4FA2-CB45-8698-8114DF8A7A79}"/>
          </ac:picMkLst>
        </pc:picChg>
        <pc:picChg chg="del">
          <ac:chgData name="Jazna Patricia Meza Hidalgo" userId="36574a5c-272e-4a07-ba4c-bc55b4493b50" providerId="ADAL" clId="{F2CD96C7-B4FC-A54C-A98F-B9B2435D2A7E}" dt="2024-06-02T00:27:50.379" v="1125" actId="478"/>
          <ac:picMkLst>
            <pc:docMk/>
            <pc:sldMk cId="1222654187" sldId="262"/>
            <ac:picMk id="1026" creationId="{25D07C68-A5E9-2094-51D1-9AEF33D52064}"/>
          </ac:picMkLst>
        </pc:picChg>
        <pc:picChg chg="add mod">
          <ac:chgData name="Jazna Patricia Meza Hidalgo" userId="36574a5c-272e-4a07-ba4c-bc55b4493b50" providerId="ADAL" clId="{F2CD96C7-B4FC-A54C-A98F-B9B2435D2A7E}" dt="2024-06-02T01:00:41.485" v="1656" actId="1076"/>
          <ac:picMkLst>
            <pc:docMk/>
            <pc:sldMk cId="1222654187" sldId="262"/>
            <ac:picMk id="4098" creationId="{152B6AD1-A763-1029-E070-7CF32D005C4C}"/>
          </ac:picMkLst>
        </pc:picChg>
      </pc:sldChg>
      <pc:sldChg chg="addSp delSp modSp add mod">
        <pc:chgData name="Jazna Patricia Meza Hidalgo" userId="36574a5c-272e-4a07-ba4c-bc55b4493b50" providerId="ADAL" clId="{F2CD96C7-B4FC-A54C-A98F-B9B2435D2A7E}" dt="2024-06-02T00:42:03.696" v="1397" actId="1076"/>
        <pc:sldMkLst>
          <pc:docMk/>
          <pc:sldMk cId="3472600063" sldId="263"/>
        </pc:sldMkLst>
        <pc:spChg chg="del">
          <ac:chgData name="Jazna Patricia Meza Hidalgo" userId="36574a5c-272e-4a07-ba4c-bc55b4493b50" providerId="ADAL" clId="{F2CD96C7-B4FC-A54C-A98F-B9B2435D2A7E}" dt="2024-06-02T00:35:02.110" v="1275" actId="478"/>
          <ac:spMkLst>
            <pc:docMk/>
            <pc:sldMk cId="3472600063" sldId="263"/>
            <ac:spMk id="4" creationId="{2DFE6961-835C-A4E4-D528-0E289217BC18}"/>
          </ac:spMkLst>
        </pc:spChg>
        <pc:spChg chg="mod">
          <ac:chgData name="Jazna Patricia Meza Hidalgo" userId="36574a5c-272e-4a07-ba4c-bc55b4493b50" providerId="ADAL" clId="{F2CD96C7-B4FC-A54C-A98F-B9B2435D2A7E}" dt="2024-06-02T00:34:54.499" v="1272" actId="20577"/>
          <ac:spMkLst>
            <pc:docMk/>
            <pc:sldMk cId="3472600063" sldId="263"/>
            <ac:spMk id="6" creationId="{8FF6F093-23F7-598A-11BA-F54F6DD42AE0}"/>
          </ac:spMkLst>
        </pc:spChg>
        <pc:spChg chg="mod">
          <ac:chgData name="Jazna Patricia Meza Hidalgo" userId="36574a5c-272e-4a07-ba4c-bc55b4493b50" providerId="ADAL" clId="{F2CD96C7-B4FC-A54C-A98F-B9B2435D2A7E}" dt="2024-06-02T00:38:37.714" v="1368" actId="1076"/>
          <ac:spMkLst>
            <pc:docMk/>
            <pc:sldMk cId="3472600063" sldId="263"/>
            <ac:spMk id="8" creationId="{D4B8FC67-51BB-D685-3343-24CD58E336B1}"/>
          </ac:spMkLst>
        </pc:spChg>
        <pc:spChg chg="add mod">
          <ac:chgData name="Jazna Patricia Meza Hidalgo" userId="36574a5c-272e-4a07-ba4c-bc55b4493b50" providerId="ADAL" clId="{F2CD96C7-B4FC-A54C-A98F-B9B2435D2A7E}" dt="2024-06-02T00:42:03.696" v="1397" actId="1076"/>
          <ac:spMkLst>
            <pc:docMk/>
            <pc:sldMk cId="3472600063" sldId="263"/>
            <ac:spMk id="13" creationId="{FC2D3625-0B6F-8346-DE6A-2E3016AA5FEB}"/>
          </ac:spMkLst>
        </pc:spChg>
        <pc:picChg chg="del">
          <ac:chgData name="Jazna Patricia Meza Hidalgo" userId="36574a5c-272e-4a07-ba4c-bc55b4493b50" providerId="ADAL" clId="{F2CD96C7-B4FC-A54C-A98F-B9B2435D2A7E}" dt="2024-06-02T00:34:56.962" v="1273" actId="478"/>
          <ac:picMkLst>
            <pc:docMk/>
            <pc:sldMk cId="3472600063" sldId="263"/>
            <ac:picMk id="3" creationId="{4B2AF1FD-0E8F-6016-C616-3EBE835EC82F}"/>
          </ac:picMkLst>
        </pc:picChg>
        <pc:picChg chg="add del mod">
          <ac:chgData name="Jazna Patricia Meza Hidalgo" userId="36574a5c-272e-4a07-ba4c-bc55b4493b50" providerId="ADAL" clId="{F2CD96C7-B4FC-A54C-A98F-B9B2435D2A7E}" dt="2024-06-02T00:38:30.565" v="1367" actId="478"/>
          <ac:picMkLst>
            <pc:docMk/>
            <pc:sldMk cId="3472600063" sldId="263"/>
            <ac:picMk id="5" creationId="{516C81C9-D495-799C-CFA1-2120AC4CB072}"/>
          </ac:picMkLst>
        </pc:picChg>
        <pc:picChg chg="add mod">
          <ac:chgData name="Jazna Patricia Meza Hidalgo" userId="36574a5c-272e-4a07-ba4c-bc55b4493b50" providerId="ADAL" clId="{F2CD96C7-B4FC-A54C-A98F-B9B2435D2A7E}" dt="2024-06-02T00:38:40.501" v="1369" actId="1076"/>
          <ac:picMkLst>
            <pc:docMk/>
            <pc:sldMk cId="3472600063" sldId="263"/>
            <ac:picMk id="9" creationId="{445199A3-1EC7-D64E-9F4A-9DA146BC33E6}"/>
          </ac:picMkLst>
        </pc:picChg>
        <pc:picChg chg="add mod">
          <ac:chgData name="Jazna Patricia Meza Hidalgo" userId="36574a5c-272e-4a07-ba4c-bc55b4493b50" providerId="ADAL" clId="{F2CD96C7-B4FC-A54C-A98F-B9B2435D2A7E}" dt="2024-06-02T00:41:13.031" v="1372" actId="1076"/>
          <ac:picMkLst>
            <pc:docMk/>
            <pc:sldMk cId="3472600063" sldId="263"/>
            <ac:picMk id="12" creationId="{C708CCB5-46ED-41E6-E6C3-5B25997587ED}"/>
          </ac:picMkLst>
        </pc:picChg>
        <pc:picChg chg="del">
          <ac:chgData name="Jazna Patricia Meza Hidalgo" userId="36574a5c-272e-4a07-ba4c-bc55b4493b50" providerId="ADAL" clId="{F2CD96C7-B4FC-A54C-A98F-B9B2435D2A7E}" dt="2024-06-02T00:34:58.768" v="1274" actId="478"/>
          <ac:picMkLst>
            <pc:docMk/>
            <pc:sldMk cId="3472600063" sldId="263"/>
            <ac:picMk id="1026" creationId="{25D07C68-A5E9-2094-51D1-9AEF33D52064}"/>
          </ac:picMkLst>
        </pc:picChg>
      </pc:sldChg>
      <pc:sldChg chg="addSp modSp add mod">
        <pc:chgData name="Jazna Patricia Meza Hidalgo" userId="36574a5c-272e-4a07-ba4c-bc55b4493b50" providerId="ADAL" clId="{F2CD96C7-B4FC-A54C-A98F-B9B2435D2A7E}" dt="2024-06-02T01:39:34.463" v="1812" actId="1076"/>
        <pc:sldMkLst>
          <pc:docMk/>
          <pc:sldMk cId="2497445817" sldId="264"/>
        </pc:sldMkLst>
        <pc:picChg chg="add mod">
          <ac:chgData name="Jazna Patricia Meza Hidalgo" userId="36574a5c-272e-4a07-ba4c-bc55b4493b50" providerId="ADAL" clId="{F2CD96C7-B4FC-A54C-A98F-B9B2435D2A7E}" dt="2024-06-02T01:39:34.463" v="1812" actId="1076"/>
          <ac:picMkLst>
            <pc:docMk/>
            <pc:sldMk cId="2497445817" sldId="264"/>
            <ac:picMk id="3" creationId="{825341DB-259F-B854-FA43-F200C5387802}"/>
          </ac:picMkLst>
        </pc:picChg>
        <pc:picChg chg="mod">
          <ac:chgData name="Jazna Patricia Meza Hidalgo" userId="36574a5c-272e-4a07-ba4c-bc55b4493b50" providerId="ADAL" clId="{F2CD96C7-B4FC-A54C-A98F-B9B2435D2A7E}" dt="2024-06-02T01:38:57.478" v="1808" actId="1076"/>
          <ac:picMkLst>
            <pc:docMk/>
            <pc:sldMk cId="2497445817" sldId="264"/>
            <ac:picMk id="9" creationId="{E6F77E00-5D2A-F51C-5E61-18FF5A43E5BA}"/>
          </ac:picMkLst>
        </pc:picChg>
      </pc:sldChg>
      <pc:sldChg chg="addSp delSp modSp add mod">
        <pc:chgData name="Jazna Patricia Meza Hidalgo" userId="36574a5c-272e-4a07-ba4c-bc55b4493b50" providerId="ADAL" clId="{F2CD96C7-B4FC-A54C-A98F-B9B2435D2A7E}" dt="2024-06-02T01:06:28.703" v="1807" actId="1076"/>
        <pc:sldMkLst>
          <pc:docMk/>
          <pc:sldMk cId="1728615217" sldId="265"/>
        </pc:sldMkLst>
        <pc:spChg chg="add del">
          <ac:chgData name="Jazna Patricia Meza Hidalgo" userId="36574a5c-272e-4a07-ba4c-bc55b4493b50" providerId="ADAL" clId="{F2CD96C7-B4FC-A54C-A98F-B9B2435D2A7E}" dt="2024-06-02T00:56:52.934" v="1508" actId="478"/>
          <ac:spMkLst>
            <pc:docMk/>
            <pc:sldMk cId="1728615217" sldId="265"/>
            <ac:spMk id="3" creationId="{204E5EA8-FC5C-E762-EB90-16E1E18B5D0C}"/>
          </ac:spMkLst>
        </pc:spChg>
        <pc:spChg chg="add del">
          <ac:chgData name="Jazna Patricia Meza Hidalgo" userId="36574a5c-272e-4a07-ba4c-bc55b4493b50" providerId="ADAL" clId="{F2CD96C7-B4FC-A54C-A98F-B9B2435D2A7E}" dt="2024-06-02T00:57:03.747" v="1510" actId="478"/>
          <ac:spMkLst>
            <pc:docMk/>
            <pc:sldMk cId="1728615217" sldId="265"/>
            <ac:spMk id="5" creationId="{476617ED-872E-940E-9BBA-71E3AB1F58E9}"/>
          </ac:spMkLst>
        </pc:spChg>
        <pc:spChg chg="del">
          <ac:chgData name="Jazna Patricia Meza Hidalgo" userId="36574a5c-272e-4a07-ba4c-bc55b4493b50" providerId="ADAL" clId="{F2CD96C7-B4FC-A54C-A98F-B9B2435D2A7E}" dt="2024-06-02T00:56:37.505" v="1506" actId="478"/>
          <ac:spMkLst>
            <pc:docMk/>
            <pc:sldMk cId="1728615217" sldId="265"/>
            <ac:spMk id="11" creationId="{0A2650DD-697B-B81D-2FCF-9874B69F2C7A}"/>
          </ac:spMkLst>
        </pc:spChg>
        <pc:spChg chg="del">
          <ac:chgData name="Jazna Patricia Meza Hidalgo" userId="36574a5c-272e-4a07-ba4c-bc55b4493b50" providerId="ADAL" clId="{F2CD96C7-B4FC-A54C-A98F-B9B2435D2A7E}" dt="2024-06-02T00:56:33.842" v="1505" actId="478"/>
          <ac:spMkLst>
            <pc:docMk/>
            <pc:sldMk cId="1728615217" sldId="265"/>
            <ac:spMk id="12" creationId="{B6F04798-B15A-8F93-B469-667CF35CB735}"/>
          </ac:spMkLst>
        </pc:spChg>
        <pc:spChg chg="add mod">
          <ac:chgData name="Jazna Patricia Meza Hidalgo" userId="36574a5c-272e-4a07-ba4c-bc55b4493b50" providerId="ADAL" clId="{F2CD96C7-B4FC-A54C-A98F-B9B2435D2A7E}" dt="2024-06-02T01:03:41.756" v="1664" actId="1076"/>
          <ac:spMkLst>
            <pc:docMk/>
            <pc:sldMk cId="1728615217" sldId="265"/>
            <ac:spMk id="13" creationId="{8661D0F3-7DF8-6C27-0395-56B4FF5FEA3A}"/>
          </ac:spMkLst>
        </pc:spChg>
        <pc:spChg chg="add mod">
          <ac:chgData name="Jazna Patricia Meza Hidalgo" userId="36574a5c-272e-4a07-ba4c-bc55b4493b50" providerId="ADAL" clId="{F2CD96C7-B4FC-A54C-A98F-B9B2435D2A7E}" dt="2024-06-02T01:06:28.703" v="1807" actId="1076"/>
          <ac:spMkLst>
            <pc:docMk/>
            <pc:sldMk cId="1728615217" sldId="265"/>
            <ac:spMk id="14" creationId="{0FC54D28-93C8-5CEA-A803-9EC83BD6B9D3}"/>
          </ac:spMkLst>
        </pc:spChg>
        <pc:picChg chg="add del mod">
          <ac:chgData name="Jazna Patricia Meza Hidalgo" userId="36574a5c-272e-4a07-ba4c-bc55b4493b50" providerId="ADAL" clId="{F2CD96C7-B4FC-A54C-A98F-B9B2435D2A7E}" dt="2024-06-02T01:02:32.363" v="1662" actId="478"/>
          <ac:picMkLst>
            <pc:docMk/>
            <pc:sldMk cId="1728615217" sldId="265"/>
            <ac:picMk id="7" creationId="{6535DEA5-F042-20A5-F6A4-ADB7C9FFCA32}"/>
          </ac:picMkLst>
        </pc:picChg>
        <pc:picChg chg="add mod">
          <ac:chgData name="Jazna Patricia Meza Hidalgo" userId="36574a5c-272e-4a07-ba4c-bc55b4493b50" providerId="ADAL" clId="{F2CD96C7-B4FC-A54C-A98F-B9B2435D2A7E}" dt="2024-06-02T01:04:01.520" v="1717" actId="14861"/>
          <ac:picMkLst>
            <pc:docMk/>
            <pc:sldMk cId="1728615217" sldId="265"/>
            <ac:picMk id="9" creationId="{21941DFB-8DC2-9B1D-B1E2-A0F4DE3EC699}"/>
          </ac:picMkLst>
        </pc:picChg>
        <pc:picChg chg="del">
          <ac:chgData name="Jazna Patricia Meza Hidalgo" userId="36574a5c-272e-4a07-ba4c-bc55b4493b50" providerId="ADAL" clId="{F2CD96C7-B4FC-A54C-A98F-B9B2435D2A7E}" dt="2024-06-02T00:56:28.595" v="1504" actId="478"/>
          <ac:picMkLst>
            <pc:docMk/>
            <pc:sldMk cId="1728615217" sldId="265"/>
            <ac:picMk id="4098" creationId="{152B6AD1-A763-1029-E070-7CF32D005C4C}"/>
          </ac:picMkLst>
        </pc:picChg>
      </pc:sldChg>
    </pc:docChg>
  </pc:docChgLst>
  <pc:docChgLst>
    <pc:chgData name="Ricardo Pino A." userId="12bc0a00-15e1-4f77-868e-0e6e3fe62590" providerId="ADAL" clId="{F12E8F18-132B-7342-BB2A-1426EE7AFE29}"/>
    <pc:docChg chg="modSld">
      <pc:chgData name="Ricardo Pino A." userId="12bc0a00-15e1-4f77-868e-0e6e3fe62590" providerId="ADAL" clId="{F12E8F18-132B-7342-BB2A-1426EE7AFE29}" dt="2024-05-24T19:26:19.504" v="6" actId="20577"/>
      <pc:docMkLst>
        <pc:docMk/>
      </pc:docMkLst>
      <pc:sldChg chg="modSp mod">
        <pc:chgData name="Ricardo Pino A." userId="12bc0a00-15e1-4f77-868e-0e6e3fe62590" providerId="ADAL" clId="{F12E8F18-132B-7342-BB2A-1426EE7AFE29}" dt="2024-05-24T19:26:19.504" v="6" actId="20577"/>
        <pc:sldMkLst>
          <pc:docMk/>
          <pc:sldMk cId="3033578559" sldId="257"/>
        </pc:sldMkLst>
        <pc:spChg chg="mod">
          <ac:chgData name="Ricardo Pino A." userId="12bc0a00-15e1-4f77-868e-0e6e3fe62590" providerId="ADAL" clId="{F12E8F18-132B-7342-BB2A-1426EE7AFE29}" dt="2024-05-24T19:26:19.504" v="6" actId="20577"/>
          <ac:spMkLst>
            <pc:docMk/>
            <pc:sldMk cId="3033578559" sldId="257"/>
            <ac:spMk id="8" creationId="{D4B8FC67-51BB-D685-3343-24CD58E336B1}"/>
          </ac:spMkLst>
        </pc:spChg>
      </pc:sldChg>
    </pc:docChg>
  </pc:docChgLst>
  <pc:docChgLst>
    <pc:chgData name="Felixzacarias Donoso Hernandez" userId="S::fel.donosoh@profesor.duoc.cl::b5c69c73-fbf5-4dc9-8b7c-0bdca4a56eda" providerId="AD" clId="Web-{AD4C7D3E-7AFB-0C40-0FAD-C0DB4557DC23}"/>
    <pc:docChg chg="modSld">
      <pc:chgData name="Felixzacarias Donoso Hernandez" userId="S::fel.donosoh@profesor.duoc.cl::b5c69c73-fbf5-4dc9-8b7c-0bdca4a56eda" providerId="AD" clId="Web-{AD4C7D3E-7AFB-0C40-0FAD-C0DB4557DC23}" dt="2024-05-23T16:00:34.322" v="9" actId="20577"/>
      <pc:docMkLst>
        <pc:docMk/>
      </pc:docMkLst>
      <pc:sldChg chg="modSp">
        <pc:chgData name="Felixzacarias Donoso Hernandez" userId="S::fel.donosoh@profesor.duoc.cl::b5c69c73-fbf5-4dc9-8b7c-0bdca4a56eda" providerId="AD" clId="Web-{AD4C7D3E-7AFB-0C40-0FAD-C0DB4557DC23}" dt="2024-05-23T16:00:34.322" v="9" actId="20577"/>
        <pc:sldMkLst>
          <pc:docMk/>
          <pc:sldMk cId="3033578559" sldId="257"/>
        </pc:sldMkLst>
        <pc:spChg chg="mod">
          <ac:chgData name="Felixzacarias Donoso Hernandez" userId="S::fel.donosoh@profesor.duoc.cl::b5c69c73-fbf5-4dc9-8b7c-0bdca4a56eda" providerId="AD" clId="Web-{AD4C7D3E-7AFB-0C40-0FAD-C0DB4557DC23}" dt="2024-05-23T16:00:34.322" v="9" actId="20577"/>
          <ac:spMkLst>
            <pc:docMk/>
            <pc:sldMk cId="3033578559" sldId="257"/>
            <ac:spMk id="8" creationId="{D4B8FC67-51BB-D685-3343-24CD58E336B1}"/>
          </ac:spMkLst>
        </pc:spChg>
      </pc:sldChg>
      <pc:sldChg chg="modSp">
        <pc:chgData name="Felixzacarias Donoso Hernandez" userId="S::fel.donosoh@profesor.duoc.cl::b5c69c73-fbf5-4dc9-8b7c-0bdca4a56eda" providerId="AD" clId="Web-{AD4C7D3E-7AFB-0C40-0FAD-C0DB4557DC23}" dt="2024-05-23T15:59:12.475" v="1" actId="1076"/>
        <pc:sldMkLst>
          <pc:docMk/>
          <pc:sldMk cId="2399721359" sldId="258"/>
        </pc:sldMkLst>
        <pc:picChg chg="mod">
          <ac:chgData name="Felixzacarias Donoso Hernandez" userId="S::fel.donosoh@profesor.duoc.cl::b5c69c73-fbf5-4dc9-8b7c-0bdca4a56eda" providerId="AD" clId="Web-{AD4C7D3E-7AFB-0C40-0FAD-C0DB4557DC23}" dt="2024-05-23T15:59:12.475" v="1" actId="1076"/>
          <ac:picMkLst>
            <pc:docMk/>
            <pc:sldMk cId="2399721359" sldId="258"/>
            <ac:picMk id="5" creationId="{555CDE3E-2CCC-EE68-62E6-58D0A2D4D9D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B259E-211C-5A8A-39B8-54EACB2281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4DAA25-15AB-7503-5AC4-43F6158C9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EE0C27-F452-5B97-E227-D3FE6BE17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0BD-167B-E847-AB99-475C79C31397}" type="datetimeFigureOut">
              <a:rPr lang="es-CL" smtClean="0"/>
              <a:t>02-06-2024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E0818E-973A-7487-B52F-C57A199AC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032A2-2359-768B-C4A6-6C69EA4B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3042-746E-064D-B915-1FAA2B5341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9463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A125B-6829-3DE0-88C8-118049C7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2F4E6B2-7E51-5C9B-4B12-2CCA848B4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ABDC9C-3511-7ABF-3CB0-F957C355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0BD-167B-E847-AB99-475C79C31397}" type="datetimeFigureOut">
              <a:rPr lang="es-CL" smtClean="0"/>
              <a:t>02-06-2024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39FC88-B364-51BD-9025-1B462E80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9490A3-9A98-D2AD-14F8-3DE10B80F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3042-746E-064D-B915-1FAA2B5341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0420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4D5F4D-8462-734B-0C6E-15D67806A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CDD50E-AB34-8C64-0CAA-142BC1A05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55A677-8AF2-920A-FC04-6AFFCAF1A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0BD-167B-E847-AB99-475C79C31397}" type="datetimeFigureOut">
              <a:rPr lang="es-CL" smtClean="0"/>
              <a:t>02-06-2024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8EC8E7-A94B-BA40-07BB-EA297C946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9FCF74-AFFF-921E-5726-A2675931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3042-746E-064D-B915-1FAA2B5341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4950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B97829-DA32-97EB-DF56-1CF0EA5F4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047A8-B525-F01D-6F7A-2C0D1847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68F380-0939-D804-256C-2DF2F9388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0BD-167B-E847-AB99-475C79C31397}" type="datetimeFigureOut">
              <a:rPr lang="es-CL" smtClean="0"/>
              <a:t>02-06-2024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A600C8-350F-BDBA-5F16-8C3D33328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79C826-291A-DD14-E42A-317F9CE33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3042-746E-064D-B915-1FAA2B5341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5460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D440BA-854D-7ADA-1C7E-6F2379181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B21907-FAD1-6963-ECD9-9A60C7FC4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4B7F49-C16B-34AA-5525-7A53111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0BD-167B-E847-AB99-475C79C31397}" type="datetimeFigureOut">
              <a:rPr lang="es-CL" smtClean="0"/>
              <a:t>02-06-2024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B0CFDC-C6F1-7451-1569-CE84F3CF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965AB6-3155-11C6-7375-BAB02FD0A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3042-746E-064D-B915-1FAA2B5341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6180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9CA86-6D8D-95A5-07FC-50CE6F6FD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B43393-9F2C-054F-5FC1-85F60BBB1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EF65DBD-D786-42DD-AF9B-8EC33F444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75AF592-0101-DBE8-15A9-0ECC6DE7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0BD-167B-E847-AB99-475C79C31397}" type="datetimeFigureOut">
              <a:rPr lang="es-CL" smtClean="0"/>
              <a:t>02-06-2024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E38605-F140-8ED7-854B-3B28AC3D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CFBCA3-1CBB-A6E7-7DAC-D92C537D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3042-746E-064D-B915-1FAA2B5341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33077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F3BBE-B3FE-1CBB-AA56-461543B67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F7FB29-4BA9-1ED5-ECF8-3F96BEDDA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3091EB4-C289-45BD-0FC8-3D5F3026D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0E7F35-A148-7C9F-E434-8A87AC1B1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4D7E134-1229-2738-2C8B-E398664A1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73BBF8-847B-AF20-F02F-EFB246249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0BD-167B-E847-AB99-475C79C31397}" type="datetimeFigureOut">
              <a:rPr lang="es-CL" smtClean="0"/>
              <a:t>02-06-2024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B3CD4D-3876-DA69-0A45-BFE9BB0B3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D42F61-2C36-98C9-42B3-BDA351F6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3042-746E-064D-B915-1FAA2B5341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42617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22C50-D6CA-A495-F7E4-3D5C14F68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F90546-A0E2-3F6A-C6B6-F440A0D39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0BD-167B-E847-AB99-475C79C31397}" type="datetimeFigureOut">
              <a:rPr lang="es-CL" smtClean="0"/>
              <a:t>02-06-2024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2B955CE-6E06-F6D1-BAAC-BC17501A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116B9BD-084F-7DE4-0C45-6230D809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3042-746E-064D-B915-1FAA2B5341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63785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401C0F9-F484-F4BB-4854-B34F67FF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0BD-167B-E847-AB99-475C79C31397}" type="datetimeFigureOut">
              <a:rPr lang="es-CL" smtClean="0"/>
              <a:t>02-06-2024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6807A35-4DEE-2FF2-563D-C08B5D43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F8052D-FA2D-14B5-F6B2-1F08B915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3042-746E-064D-B915-1FAA2B5341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5876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EFF8B-9726-0AA8-2ED9-E9791FACB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99D68C-E0C5-B491-E69C-C28E2BDC8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9C1459-6D43-63E7-98C4-17E740220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D3BA972-8B7B-99E7-4CD8-51AD4F8C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0BD-167B-E847-AB99-475C79C31397}" type="datetimeFigureOut">
              <a:rPr lang="es-CL" smtClean="0"/>
              <a:t>02-06-2024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6F3BC2-A137-0A00-FDB6-10D9C3BE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C8C04F3-1509-113B-B93D-771D1508F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3042-746E-064D-B915-1FAA2B5341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470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447CD0-9875-A485-A728-D68372AA6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46A5C0-80DF-E0F5-B79D-F7992B7F2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976979D-04CC-AD18-4190-F11D650F5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7A6411-10B1-B5CF-BFC6-DC7FF178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DD0BD-167B-E847-AB99-475C79C31397}" type="datetimeFigureOut">
              <a:rPr lang="es-CL" smtClean="0"/>
              <a:t>02-06-2024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F186411-7D4E-29FF-5717-9222163A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8954B76-AE92-9632-E639-79D80509D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33042-746E-064D-B915-1FAA2B5341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030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229FD4E-377E-B849-5D86-90454B3A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34DC66-48AD-467B-03C4-B5759E588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1EC8F6-BB26-073C-712F-FE64CAD766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DD0BD-167B-E847-AB99-475C79C31397}" type="datetimeFigureOut">
              <a:rPr lang="es-CL" smtClean="0"/>
              <a:t>02-06-2024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5CF54-69F8-3E30-B630-B07B5411D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731708-0041-2831-70D3-460AD4AA0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33042-746E-064D-B915-1FAA2B5341E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7682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analisisdelproblema.blogspot.com/2016/03/analisis-del-problema.html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s://americanuestra.com/oswaldo-alvarez-paz-desde-el-puente-el-tiempo-no-es-renovable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hyperlink" Target="https://www.freeiconspng.com/images/checkmark-pn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IDEAL_Logo.png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tonz.com/metodologias-tecnicas-y-solucion-de-problemas-parte-1/" TargetMode="External"/><Relationship Id="rId5" Type="http://schemas.openxmlformats.org/officeDocument/2006/relationships/image" Target="../media/image14.jpg"/><Relationship Id="rId4" Type="http://schemas.openxmlformats.org/officeDocument/2006/relationships/hyperlink" Target="https://es.lovepik.com/image-401913196/doubt-question-mark-expression-package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hyperlink" Target="https://www.dreamstime.com/illustration/lets-go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E23A035-BCC9-EDF5-2505-9A31F0B94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CDEA476-E647-178C-35ED-FAB2909FA935}"/>
              </a:ext>
            </a:extLst>
          </p:cNvPr>
          <p:cNvSpPr txBox="1"/>
          <p:nvPr/>
        </p:nvSpPr>
        <p:spPr>
          <a:xfrm>
            <a:off x="5442515" y="1674674"/>
            <a:ext cx="6232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>
                <a:solidFill>
                  <a:schemeClr val="bg1"/>
                </a:solidFill>
              </a:rPr>
              <a:t>Explorando redes neuronales pre entrenadas para reconocimiento de imágenes: de la teoría a la práctica</a:t>
            </a: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E8C57EB3-B04C-33F5-0A89-BC3E19736916}"/>
              </a:ext>
            </a:extLst>
          </p:cNvPr>
          <p:cNvCxnSpPr>
            <a:cxnSpLocks/>
          </p:cNvCxnSpPr>
          <p:nvPr/>
        </p:nvCxnSpPr>
        <p:spPr>
          <a:xfrm>
            <a:off x="7227712" y="3797786"/>
            <a:ext cx="2492656" cy="0"/>
          </a:xfrm>
          <a:prstGeom prst="line">
            <a:avLst/>
          </a:prstGeom>
          <a:ln w="12700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F056C0AE-DCE0-2C98-3A01-3DB40BCB20A0}"/>
              </a:ext>
            </a:extLst>
          </p:cNvPr>
          <p:cNvSpPr txBox="1"/>
          <p:nvPr/>
        </p:nvSpPr>
        <p:spPr>
          <a:xfrm>
            <a:off x="5330013" y="4081671"/>
            <a:ext cx="62326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000" dirty="0">
                <a:solidFill>
                  <a:srgbClr val="FFC000"/>
                </a:solidFill>
              </a:rPr>
              <a:t>Jazna Meza Hidalgo</a:t>
            </a:r>
          </a:p>
          <a:p>
            <a:pPr algn="ctr"/>
            <a:r>
              <a:rPr lang="es-CL" sz="2000" i="1" dirty="0">
                <a:solidFill>
                  <a:schemeClr val="bg1"/>
                </a:solidFill>
              </a:rPr>
              <a:t>Docente Asociado </a:t>
            </a:r>
          </a:p>
          <a:p>
            <a:pPr algn="ctr"/>
            <a:r>
              <a:rPr lang="es-CL" sz="2000" i="1" dirty="0">
                <a:solidFill>
                  <a:schemeClr val="bg1"/>
                </a:solidFill>
              </a:rPr>
              <a:t>Escuela Informática y Telecomunicaciones</a:t>
            </a:r>
          </a:p>
          <a:p>
            <a:pPr algn="ctr"/>
            <a:r>
              <a:rPr lang="es-CL" sz="2000" i="1" dirty="0">
                <a:solidFill>
                  <a:schemeClr val="bg1"/>
                </a:solidFill>
              </a:rPr>
              <a:t>Duoc UC Sede Concepción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886A08F-5D3E-F89B-0674-9F41686C1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405" y="6252780"/>
            <a:ext cx="1155700" cy="4064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B0DD5DC-4719-A65F-AFAA-99DAB0CEB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027" y="6252780"/>
            <a:ext cx="1117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7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C2E1D45-54AA-C35E-432C-6B1E65F4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54" y="-1"/>
            <a:ext cx="12214654" cy="68707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FF6F093-23F7-598A-11BA-F54F6DD42AE0}"/>
              </a:ext>
            </a:extLst>
          </p:cNvPr>
          <p:cNvSpPr txBox="1"/>
          <p:nvPr/>
        </p:nvSpPr>
        <p:spPr>
          <a:xfrm>
            <a:off x="172995" y="308919"/>
            <a:ext cx="11800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RED NEURONAL ARTIFICIAL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B8FC67-51BB-D685-3343-24CD58E336B1}"/>
              </a:ext>
            </a:extLst>
          </p:cNvPr>
          <p:cNvSpPr txBox="1"/>
          <p:nvPr/>
        </p:nvSpPr>
        <p:spPr>
          <a:xfrm>
            <a:off x="172995" y="1026800"/>
            <a:ext cx="6161902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CL" sz="2000" dirty="0"/>
              <a:t>Componente fundamental de DEEP LEARNING</a:t>
            </a:r>
          </a:p>
          <a:p>
            <a:pPr marL="457200" indent="-457200">
              <a:buFont typeface="+mj-lt"/>
              <a:buAutoNum type="arabicPeriod"/>
            </a:pPr>
            <a:r>
              <a:rPr lang="es-CL" sz="2000" dirty="0"/>
              <a:t>Algoritmo basado en las neuronas biológicas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3C700B9-2B19-39F5-995E-C3485FC91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038" y="2168797"/>
            <a:ext cx="9165748" cy="3662403"/>
          </a:xfrm>
          <a:prstGeom prst="rect">
            <a:avLst/>
          </a:prstGeom>
          <a:effectLst>
            <a:outerShdw blurRad="50800" dist="50800" dir="5400000" algn="ctr" rotWithShape="0">
              <a:schemeClr val="tx2"/>
            </a:outerShdw>
          </a:effectLst>
        </p:spPr>
      </p:pic>
    </p:spTree>
    <p:extLst>
      <p:ext uri="{BB962C8B-B14F-4D97-AF65-F5344CB8AC3E}">
        <p14:creationId xmlns:p14="http://schemas.microsoft.com/office/powerpoint/2010/main" val="3033578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C2E1D45-54AA-C35E-432C-6B1E65F4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54" y="-1"/>
            <a:ext cx="12214654" cy="68707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FF6F093-23F7-598A-11BA-F54F6DD42AE0}"/>
              </a:ext>
            </a:extLst>
          </p:cNvPr>
          <p:cNvSpPr txBox="1"/>
          <p:nvPr/>
        </p:nvSpPr>
        <p:spPr>
          <a:xfrm>
            <a:off x="172995" y="308919"/>
            <a:ext cx="11800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REDES NEURONALES ARTIFICIALES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E7888D3-1EEA-2A2F-43C6-E8E4A37F59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777346" y="4640157"/>
            <a:ext cx="3583780" cy="186356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6B592B8E-8332-98CA-C3A8-041E91712F19}"/>
              </a:ext>
            </a:extLst>
          </p:cNvPr>
          <p:cNvSpPr txBox="1"/>
          <p:nvPr/>
        </p:nvSpPr>
        <p:spPr>
          <a:xfrm>
            <a:off x="312784" y="1141059"/>
            <a:ext cx="7542997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L" sz="3200" dirty="0"/>
              <a:t>Una red debe, como todo modelo de IA, ser entrenada.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B79A826-9CFE-DEED-5FD1-75DF680088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299469" y="4453486"/>
            <a:ext cx="2234591" cy="205023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4E39939-859F-40E1-0742-945249405A6B}"/>
              </a:ext>
            </a:extLst>
          </p:cNvPr>
          <p:cNvSpPr txBox="1"/>
          <p:nvPr/>
        </p:nvSpPr>
        <p:spPr>
          <a:xfrm>
            <a:off x="4534060" y="1912448"/>
            <a:ext cx="6643441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s-CL" sz="2400" dirty="0"/>
              <a:t>Durante el entrenamiento de una red neuronal se calculan los pesos óptimos asociados a las conexiones de las neuronas.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s-CL" sz="2400" dirty="0"/>
              <a:t>Los pesos determinan el funcionamiento de la red</a:t>
            </a:r>
          </a:p>
        </p:txBody>
      </p:sp>
    </p:spTree>
    <p:extLst>
      <p:ext uri="{BB962C8B-B14F-4D97-AF65-F5344CB8AC3E}">
        <p14:creationId xmlns:p14="http://schemas.microsoft.com/office/powerpoint/2010/main" val="227059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C2E1D45-54AA-C35E-432C-6B1E65F4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54" y="0"/>
            <a:ext cx="12214654" cy="68707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FF6F093-23F7-598A-11BA-F54F6DD42AE0}"/>
              </a:ext>
            </a:extLst>
          </p:cNvPr>
          <p:cNvSpPr txBox="1"/>
          <p:nvPr/>
        </p:nvSpPr>
        <p:spPr>
          <a:xfrm>
            <a:off x="172995" y="308919"/>
            <a:ext cx="11800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RED PRE ENTRENADA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B8FC67-51BB-D685-3343-24CD58E336B1}"/>
              </a:ext>
            </a:extLst>
          </p:cNvPr>
          <p:cNvSpPr txBox="1"/>
          <p:nvPr/>
        </p:nvSpPr>
        <p:spPr>
          <a:xfrm>
            <a:off x="2879064" y="1622817"/>
            <a:ext cx="8707769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CL" sz="2400" dirty="0"/>
              <a:t>Muy útiles en DEEP LEARNING porque permiten aprovechar el conocimiento adquirido en el entrenamiento con grandes volúmenes de datos.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2AF1FD-0E8F-6016-C616-3EBE835EC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4754" y="1187372"/>
            <a:ext cx="1800744" cy="1776046"/>
          </a:xfrm>
          <a:prstGeom prst="rect">
            <a:avLst/>
          </a:prstGeom>
        </p:spPr>
      </p:pic>
      <p:pic>
        <p:nvPicPr>
          <p:cNvPr id="1026" name="Picture 2" descr="Qué es ImageNet y Por Qué Necesitas Conocerlo - DataSmarts">
            <a:extLst>
              <a:ext uri="{FF2B5EF4-FFF2-40B4-BE49-F238E27FC236}">
                <a16:creationId xmlns:a16="http://schemas.microsoft.com/office/drawing/2014/main" id="{25D07C68-A5E9-2094-51D1-9AEF33D52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754" y="3754096"/>
            <a:ext cx="4508500" cy="1803400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accent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DFE6961-835C-A4E4-D528-0E289217BC18}"/>
              </a:ext>
            </a:extLst>
          </p:cNvPr>
          <p:cNvSpPr txBox="1"/>
          <p:nvPr/>
        </p:nvSpPr>
        <p:spPr>
          <a:xfrm>
            <a:off x="5559713" y="3754096"/>
            <a:ext cx="581753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s-CL" sz="2400" dirty="0"/>
              <a:t>Proyecto que proporciona una gran base de datos de imágenes con sus correspondientes etiquetas.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CL" sz="2400" dirty="0"/>
              <a:t>Contiene 1.2 millones de imágenes de 1000 clases diferentes.</a:t>
            </a:r>
          </a:p>
        </p:txBody>
      </p:sp>
    </p:spTree>
    <p:extLst>
      <p:ext uri="{BB962C8B-B14F-4D97-AF65-F5344CB8AC3E}">
        <p14:creationId xmlns:p14="http://schemas.microsoft.com/office/powerpoint/2010/main" val="200498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C2E1D45-54AA-C35E-432C-6B1E65F4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43"/>
            <a:ext cx="12214654" cy="68707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FF6F093-23F7-598A-11BA-F54F6DD42AE0}"/>
              </a:ext>
            </a:extLst>
          </p:cNvPr>
          <p:cNvSpPr txBox="1"/>
          <p:nvPr/>
        </p:nvSpPr>
        <p:spPr>
          <a:xfrm>
            <a:off x="172995" y="308919"/>
            <a:ext cx="11800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USO RED PRE ENTRENADA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A2650DD-697B-B81D-2FCF-9874B69F2C7A}"/>
              </a:ext>
            </a:extLst>
          </p:cNvPr>
          <p:cNvSpPr txBox="1"/>
          <p:nvPr/>
        </p:nvSpPr>
        <p:spPr>
          <a:xfrm>
            <a:off x="4372358" y="1361757"/>
            <a:ext cx="70998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4000" dirty="0"/>
              <a:t>https://</a:t>
            </a:r>
            <a:r>
              <a:rPr lang="es-CL" sz="4000" dirty="0" err="1"/>
              <a:t>keras.io</a:t>
            </a:r>
            <a:r>
              <a:rPr lang="es-CL" sz="4000" dirty="0"/>
              <a:t>/api/</a:t>
            </a:r>
            <a:r>
              <a:rPr lang="es-CL" sz="4000" dirty="0" err="1"/>
              <a:t>applications</a:t>
            </a:r>
            <a:r>
              <a:rPr lang="es-CL" sz="4000" dirty="0"/>
              <a:t>/</a:t>
            </a:r>
          </a:p>
        </p:txBody>
      </p:sp>
      <p:pic>
        <p:nvPicPr>
          <p:cNvPr id="4098" name="Picture 2" descr="Keras ImageDataGenerator methods: An easy guide">
            <a:extLst>
              <a:ext uri="{FF2B5EF4-FFF2-40B4-BE49-F238E27FC236}">
                <a16:creationId xmlns:a16="http://schemas.microsoft.com/office/drawing/2014/main" id="{152B6AD1-A763-1029-E070-7CF32D005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58" y="1038284"/>
            <a:ext cx="3096534" cy="1226436"/>
          </a:xfrm>
          <a:prstGeom prst="rect">
            <a:avLst/>
          </a:prstGeom>
          <a:noFill/>
          <a:effectLst>
            <a:outerShdw blurRad="50800" dist="338804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D6BD3B8-4FA2-CB45-8698-8114DF8A7A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8126" y="2599262"/>
            <a:ext cx="7641945" cy="3826115"/>
          </a:xfrm>
          <a:prstGeom prst="rect">
            <a:avLst/>
          </a:prstGeom>
          <a:effectLst>
            <a:outerShdw blurRad="50800" dist="384932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22654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C2E1D45-54AA-C35E-432C-6B1E65F4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2743"/>
            <a:ext cx="12214654" cy="68707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FF6F093-23F7-598A-11BA-F54F6DD42AE0}"/>
              </a:ext>
            </a:extLst>
          </p:cNvPr>
          <p:cNvSpPr txBox="1"/>
          <p:nvPr/>
        </p:nvSpPr>
        <p:spPr>
          <a:xfrm>
            <a:off x="172995" y="308919"/>
            <a:ext cx="11800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USO RED PRE ENTRENADA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1941DFB-8DC2-9B1D-B1E2-A0F4DE3EC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015512" y="1382346"/>
            <a:ext cx="4076700" cy="3530600"/>
          </a:xfrm>
          <a:prstGeom prst="rect">
            <a:avLst/>
          </a:prstGeom>
          <a:effectLst>
            <a:outerShdw blurRad="50800" dist="53028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8661D0F3-7DF8-6C27-0395-56B4FF5FEA3A}"/>
              </a:ext>
            </a:extLst>
          </p:cNvPr>
          <p:cNvSpPr txBox="1"/>
          <p:nvPr/>
        </p:nvSpPr>
        <p:spPr>
          <a:xfrm>
            <a:off x="1015512" y="4912946"/>
            <a:ext cx="4076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900">
                <a:hlinkClick r:id="rId4" tooltip="https://commons.wikimedia.org/wiki/File:IDEAL_Logo.png"/>
              </a:rPr>
              <a:t>Esta foto</a:t>
            </a:r>
            <a:r>
              <a:rPr lang="es-CL" sz="900"/>
              <a:t> de Autor desconocido está bajo licencia </a:t>
            </a:r>
            <a:r>
              <a:rPr lang="es-CL" sz="900">
                <a:hlinkClick r:id="rId5" tooltip="https://creativecommons.org/licenses/by-sa/3.0/"/>
              </a:rPr>
              <a:t>CC BY-SA</a:t>
            </a:r>
            <a:endParaRPr lang="es-CL" sz="90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FC54D28-93C8-5CEA-A803-9EC83BD6B9D3}"/>
              </a:ext>
            </a:extLst>
          </p:cNvPr>
          <p:cNvSpPr txBox="1"/>
          <p:nvPr/>
        </p:nvSpPr>
        <p:spPr>
          <a:xfrm>
            <a:off x="5454741" y="2149267"/>
            <a:ext cx="63973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dirty="0"/>
              <a:t>Probar la red con imágenes de una de las 1000 clases</a:t>
            </a:r>
          </a:p>
        </p:txBody>
      </p:sp>
    </p:spTree>
    <p:extLst>
      <p:ext uri="{BB962C8B-B14F-4D97-AF65-F5344CB8AC3E}">
        <p14:creationId xmlns:p14="http://schemas.microsoft.com/office/powerpoint/2010/main" val="172861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C2E1D45-54AA-C35E-432C-6B1E65F4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54" y="0"/>
            <a:ext cx="12214654" cy="68707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FF6F093-23F7-598A-11BA-F54F6DD42AE0}"/>
              </a:ext>
            </a:extLst>
          </p:cNvPr>
          <p:cNvSpPr txBox="1"/>
          <p:nvPr/>
        </p:nvSpPr>
        <p:spPr>
          <a:xfrm>
            <a:off x="172995" y="308919"/>
            <a:ext cx="11800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USO DE RED PRE ENTRENADA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4B8FC67-51BB-D685-3343-24CD58E336B1}"/>
              </a:ext>
            </a:extLst>
          </p:cNvPr>
          <p:cNvSpPr txBox="1"/>
          <p:nvPr/>
        </p:nvSpPr>
        <p:spPr>
          <a:xfrm>
            <a:off x="463630" y="1274344"/>
            <a:ext cx="870776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CL" sz="2400" dirty="0"/>
              <a:t>¿Qué pasa si pruebo la red con imágenes que la red DESCONOCE?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5199A3-1EC7-D64E-9F4A-9DA146BC3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63630" y="2178214"/>
            <a:ext cx="3192138" cy="319213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708CCB5-46ED-41E6-E6C3-5B25997587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556737" y="2243462"/>
            <a:ext cx="3978031" cy="2514116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FC2D3625-0B6F-8346-DE6A-2E3016AA5FEB}"/>
              </a:ext>
            </a:extLst>
          </p:cNvPr>
          <p:cNvSpPr txBox="1"/>
          <p:nvPr/>
        </p:nvSpPr>
        <p:spPr>
          <a:xfrm>
            <a:off x="5772920" y="5026791"/>
            <a:ext cx="354566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s-CL" sz="3200" b="1" dirty="0"/>
              <a:t>Uso de fine-</a:t>
            </a:r>
            <a:r>
              <a:rPr lang="es-CL" sz="3200" b="1" dirty="0" err="1"/>
              <a:t>tuning</a:t>
            </a:r>
            <a:endParaRPr lang="es-CL" sz="3200" b="1" dirty="0"/>
          </a:p>
        </p:txBody>
      </p:sp>
    </p:spTree>
    <p:extLst>
      <p:ext uri="{BB962C8B-B14F-4D97-AF65-F5344CB8AC3E}">
        <p14:creationId xmlns:p14="http://schemas.microsoft.com/office/powerpoint/2010/main" val="3472600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6C2E1D45-54AA-C35E-432C-6B1E65F4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981" y="-12743"/>
            <a:ext cx="12214654" cy="687074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FF6F093-23F7-598A-11BA-F54F6DD42AE0}"/>
              </a:ext>
            </a:extLst>
          </p:cNvPr>
          <p:cNvSpPr txBox="1"/>
          <p:nvPr/>
        </p:nvSpPr>
        <p:spPr>
          <a:xfrm>
            <a:off x="172995" y="308919"/>
            <a:ext cx="11800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USO RED PRE ENTRENADA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6F77E00-5D2A-F51C-5E61-18FF5A43E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71237" y="1299102"/>
            <a:ext cx="5947508" cy="3969962"/>
          </a:xfrm>
          <a:prstGeom prst="rect">
            <a:avLst/>
          </a:prstGeom>
          <a:effectLst>
            <a:outerShdw blurRad="50800" dist="475749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25341DB-259F-B854-FA43-F200C53878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535" y="1299102"/>
            <a:ext cx="3586348" cy="418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4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55CDE3E-2CCC-EE68-62E6-58D0A2D4D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850"/>
            <a:ext cx="12192000" cy="6858000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F8C794B-8EAD-4902-3D3B-13D2DAFFF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405" y="6252780"/>
            <a:ext cx="1155700" cy="4064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FC28A22-BAB9-56FA-6CCE-6B72AA5BF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027" y="6252780"/>
            <a:ext cx="11176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721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B0A1DDE104E1041838A6BD878FEAE2C" ma:contentTypeVersion="13" ma:contentTypeDescription="Crear nuevo documento." ma:contentTypeScope="" ma:versionID="8bd9d53b5379adbc19972fc8266ecdcd">
  <xsd:schema xmlns:xsd="http://www.w3.org/2001/XMLSchema" xmlns:xs="http://www.w3.org/2001/XMLSchema" xmlns:p="http://schemas.microsoft.com/office/2006/metadata/properties" xmlns:ns2="1be1f86a-0882-4c74-961c-4b6cd691e846" xmlns:ns3="dc40200c-8516-4be3-a2da-4b4d17ce863b" targetNamespace="http://schemas.microsoft.com/office/2006/metadata/properties" ma:root="true" ma:fieldsID="3ea90079319acc2abf2e4d82fa4a3fed" ns2:_="" ns3:_="">
    <xsd:import namespace="1be1f86a-0882-4c74-961c-4b6cd691e846"/>
    <xsd:import namespace="dc40200c-8516-4be3-a2da-4b4d17ce863b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1f86a-0882-4c74-961c-4b6cd691e846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40200c-8516-4be3-a2da-4b4d17ce863b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088447d6-fac9-4a40-b2f6-7fb0a885bca3}" ma:internalName="TaxCatchAll" ma:showField="CatchAllData" ma:web="dc40200c-8516-4be3-a2da-4b4d17ce863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c40200c-8516-4be3-a2da-4b4d17ce863b" xsi:nil="true"/>
    <lcf76f155ced4ddcb4097134ff3c332f xmlns="1be1f86a-0882-4c74-961c-4b6cd691e84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DD53C85-18BB-40BD-A852-D6FED6DEE1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7CD38C-0ACC-4BF0-A425-07B47DDA98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be1f86a-0882-4c74-961c-4b6cd691e846"/>
    <ds:schemaRef ds:uri="dc40200c-8516-4be3-a2da-4b4d17ce86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6385655-6AE0-4C35-AF37-3C8ED02B0343}">
  <ds:schemaRefs>
    <ds:schemaRef ds:uri="http://purl.org/dc/elements/1.1/"/>
    <ds:schemaRef ds:uri="http://purl.org/dc/terms/"/>
    <ds:schemaRef ds:uri="dc40200c-8516-4be3-a2da-4b4d17ce863b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be1f86a-0882-4c74-961c-4b6cd691e846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200</Words>
  <Application>Microsoft Office PowerPoint</Application>
  <PresentationFormat>Panorámica</PresentationFormat>
  <Paragraphs>25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</dc:creator>
  <cp:lastModifiedBy>Jazna Patricia Meza Hidalgo</cp:lastModifiedBy>
  <cp:revision>9</cp:revision>
  <dcterms:created xsi:type="dcterms:W3CDTF">2024-05-17T12:40:24Z</dcterms:created>
  <dcterms:modified xsi:type="dcterms:W3CDTF">2024-06-02T23:24:40Z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0x010100BB0A1DDE104E1041838A6BD878FEAE2C</vt:lpwstr>
  </property>
  <property fmtid="{D5CDD505-2E9C-101B-9397-08002B2CF9AE}" pid="3" name="MediaServiceImageTags">
    <vt:lpwstr/>
  </property>
</Properties>
</file>