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7" r:id="rId4"/>
    <p:sldMasterId id="214748372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Afacad Flux Medium"/>
      <p:regular r:id="rId37"/>
      <p:bold r:id="rId38"/>
    </p:embeddedFont>
    <p:embeddedFont>
      <p:font typeface="Afacad Flux"/>
      <p:regular r:id="rId39"/>
      <p:bold r:id="rId40"/>
    </p:embeddedFont>
    <p:embeddedFont>
      <p:font typeface="Space Grotesk Light"/>
      <p:regular r:id="rId41"/>
      <p:bold r:id="rId42"/>
    </p:embeddedFont>
    <p:embeddedFont>
      <p:font typeface="Space Grotesk Medium"/>
      <p:regular r:id="rId43"/>
      <p:bold r:id="rId44"/>
    </p:embeddedFont>
    <p:embeddedFont>
      <p:font typeface="Afacad Flux SemiBold"/>
      <p:regular r:id="rId45"/>
      <p:bold r:id="rId46"/>
    </p:embeddedFont>
    <p:embeddedFont>
      <p:font typeface="Space Grotesk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facadFlux-bold.fntdata"/><Relationship Id="rId20" Type="http://schemas.openxmlformats.org/officeDocument/2006/relationships/slide" Target="slides/slide14.xml"/><Relationship Id="rId42" Type="http://schemas.openxmlformats.org/officeDocument/2006/relationships/font" Target="fonts/SpaceGroteskLight-bold.fntdata"/><Relationship Id="rId41" Type="http://schemas.openxmlformats.org/officeDocument/2006/relationships/font" Target="fonts/SpaceGroteskLight-regular.fntdata"/><Relationship Id="rId22" Type="http://schemas.openxmlformats.org/officeDocument/2006/relationships/slide" Target="slides/slide16.xml"/><Relationship Id="rId44" Type="http://schemas.openxmlformats.org/officeDocument/2006/relationships/font" Target="fonts/SpaceGroteskMedium-bold.fntdata"/><Relationship Id="rId21" Type="http://schemas.openxmlformats.org/officeDocument/2006/relationships/slide" Target="slides/slide15.xml"/><Relationship Id="rId43" Type="http://schemas.openxmlformats.org/officeDocument/2006/relationships/font" Target="fonts/SpaceGroteskMedium-regular.fntdata"/><Relationship Id="rId24" Type="http://schemas.openxmlformats.org/officeDocument/2006/relationships/slide" Target="slides/slide18.xml"/><Relationship Id="rId46" Type="http://schemas.openxmlformats.org/officeDocument/2006/relationships/font" Target="fonts/AfacadFluxSemiBold-bold.fntdata"/><Relationship Id="rId23" Type="http://schemas.openxmlformats.org/officeDocument/2006/relationships/slide" Target="slides/slide17.xml"/><Relationship Id="rId45" Type="http://schemas.openxmlformats.org/officeDocument/2006/relationships/font" Target="fonts/AfacadFlux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SpaceGrotesk-bold.fntdata"/><Relationship Id="rId25" Type="http://schemas.openxmlformats.org/officeDocument/2006/relationships/slide" Target="slides/slide19.xml"/><Relationship Id="rId47" Type="http://schemas.openxmlformats.org/officeDocument/2006/relationships/font" Target="fonts/SpaceGrotesk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facadFluxMedium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AfacadFlux-regular.fntdata"/><Relationship Id="rId16" Type="http://schemas.openxmlformats.org/officeDocument/2006/relationships/slide" Target="slides/slide10.xml"/><Relationship Id="rId38" Type="http://schemas.openxmlformats.org/officeDocument/2006/relationships/font" Target="fonts/AfacadFlux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79e1ac6a6b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79e1ac6a6b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79e1ac6a6b_0_1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79e1ac6a6b_0_1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79e1ac6a6b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79e1ac6a6b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79e1ac6a6b_0_1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79e1ac6a6b_0_1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79e1ac6a6b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79e1ac6a6b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79e1ac6a6b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79e1ac6a6b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79e1ac6a6b_0_1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79e1ac6a6b_0_1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79e1ac6a6b_0_1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79e1ac6a6b_0_1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79e1ac6a6b_0_1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79e1ac6a6b_0_1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79e1ac6a6b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79e1ac6a6b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79e1ac6a6b_0_1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79e1ac6a6b_0_1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79e1ac6a6b_0_1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79e1ac6a6b_0_1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79e1ac6a6b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79e1ac6a6b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379e1ac6a6b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379e1ac6a6b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79e1ac6a6b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79e1ac6a6b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79e1ac6a6b_0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79e1ac6a6b_0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79e1ac6a6b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379e1ac6a6b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79e1ac6a6b_0_1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79e1ac6a6b_0_1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79e1ac6a6b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79e1ac6a6b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79e1ac6a6b_0_1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79e1ac6a6b_0_1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379e1ac6a6b_0_1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379e1ac6a6b_0_1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79e1ac6a6b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79e1ac6a6b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79e1ac6a6b_0_1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79e1ac6a6b_0_1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79e1ac6a6b_0_1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79e1ac6a6b_0_1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79e1ac6a6b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79e1ac6a6b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79e1ac6a6b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79e1ac6a6b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79e1ac6a6b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79e1ac6a6b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79e1ac6a6b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79e1ac6a6b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79e1ac6a6b_0_1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79e1ac6a6b_0_1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79e1ac6a6b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79e1ac6a6b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dular display - Alt 1">
  <p:cSld name="BLANK_1_1_1_1_2_4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37160" y="228600"/>
            <a:ext cx="6480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477525" y="3104450"/>
            <a:ext cx="3235800" cy="30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57200" y="1516850"/>
            <a:ext cx="2506200" cy="3057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557200" y="2131638"/>
            <a:ext cx="2506200" cy="3057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557200" y="2746425"/>
            <a:ext cx="2506200" cy="3057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5" type="subTitle"/>
          </p:nvPr>
        </p:nvSpPr>
        <p:spPr>
          <a:xfrm>
            <a:off x="557200" y="3361213"/>
            <a:ext cx="2506200" cy="3057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6" type="subTitle"/>
          </p:nvPr>
        </p:nvSpPr>
        <p:spPr>
          <a:xfrm>
            <a:off x="557200" y="3976000"/>
            <a:ext cx="2506200" cy="3057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facad Flux SemiBold"/>
              <a:buNone/>
              <a:defRPr sz="19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8" name="Google Shape;18;p2"/>
          <p:cNvSpPr/>
          <p:nvPr>
            <p:ph idx="7" type="pic"/>
          </p:nvPr>
        </p:nvSpPr>
        <p:spPr>
          <a:xfrm>
            <a:off x="5309675" y="1115175"/>
            <a:ext cx="3575400" cy="1783200"/>
          </a:xfrm>
          <a:prstGeom prst="roundRect">
            <a:avLst>
              <a:gd fmla="val 10917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ALT 1">
  <p:cSld name="CUSTOM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type="title"/>
          </p:nvPr>
        </p:nvSpPr>
        <p:spPr>
          <a:xfrm>
            <a:off x="137160" y="228600"/>
            <a:ext cx="6480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4541200" y="3027628"/>
            <a:ext cx="2261700" cy="1292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2" type="subTitle"/>
          </p:nvPr>
        </p:nvSpPr>
        <p:spPr>
          <a:xfrm>
            <a:off x="4461225" y="2399875"/>
            <a:ext cx="2199900" cy="51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3" type="body"/>
          </p:nvPr>
        </p:nvSpPr>
        <p:spPr>
          <a:xfrm>
            <a:off x="529800" y="3788256"/>
            <a:ext cx="3230400" cy="8955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4" type="subTitle"/>
          </p:nvPr>
        </p:nvSpPr>
        <p:spPr>
          <a:xfrm>
            <a:off x="529800" y="3340283"/>
            <a:ext cx="3153000" cy="2901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01" name="Google Shape;101;p11"/>
          <p:cNvSpPr/>
          <p:nvPr>
            <p:ph idx="5" type="pic"/>
          </p:nvPr>
        </p:nvSpPr>
        <p:spPr>
          <a:xfrm>
            <a:off x="246888" y="1112076"/>
            <a:ext cx="3819900" cy="1802100"/>
          </a:xfrm>
          <a:prstGeom prst="roundRect">
            <a:avLst>
              <a:gd fmla="val 19372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02" name="Google Shape;102;p11"/>
          <p:cNvSpPr/>
          <p:nvPr>
            <p:ph idx="6" type="pic"/>
          </p:nvPr>
        </p:nvSpPr>
        <p:spPr>
          <a:xfrm>
            <a:off x="7184100" y="1112075"/>
            <a:ext cx="1731300" cy="3571800"/>
          </a:xfrm>
          <a:prstGeom prst="roundRect">
            <a:avLst>
              <a:gd fmla="val 18739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8">
          <p15:clr>
            <a:srgbClr val="E46962"/>
          </p15:clr>
        </p15:guide>
        <p15:guide id="2" pos="334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_1_1_1_1_1_1_1_1_1_1_1_1_1_1_1_1_1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ALT 3">
  <p:cSld name="BLANK_1_1_1_1_1_1_1_1_1_1_1_1_1_1_1_1_1_1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137160" y="228600"/>
            <a:ext cx="6480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07" name="Google Shape;107;p13"/>
          <p:cNvSpPr/>
          <p:nvPr>
            <p:ph idx="2" type="pic"/>
          </p:nvPr>
        </p:nvSpPr>
        <p:spPr>
          <a:xfrm>
            <a:off x="228700" y="1186575"/>
            <a:ext cx="1655100" cy="1659600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08" name="Google Shape;108;p13"/>
          <p:cNvSpPr/>
          <p:nvPr>
            <p:ph idx="3" type="pic"/>
          </p:nvPr>
        </p:nvSpPr>
        <p:spPr>
          <a:xfrm>
            <a:off x="228600" y="3022029"/>
            <a:ext cx="1655100" cy="1659600"/>
          </a:xfrm>
          <a:prstGeom prst="roundRect">
            <a:avLst>
              <a:gd fmla="val 12203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09" name="Google Shape;109;p13"/>
          <p:cNvSpPr/>
          <p:nvPr>
            <p:ph idx="4" type="pic"/>
          </p:nvPr>
        </p:nvSpPr>
        <p:spPr>
          <a:xfrm>
            <a:off x="2040400" y="1186575"/>
            <a:ext cx="1568400" cy="3495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10" name="Google Shape;110;p13"/>
          <p:cNvSpPr/>
          <p:nvPr>
            <p:ph idx="5" type="pic"/>
          </p:nvPr>
        </p:nvSpPr>
        <p:spPr>
          <a:xfrm>
            <a:off x="3759350" y="1186575"/>
            <a:ext cx="3437100" cy="3495000"/>
          </a:xfrm>
          <a:prstGeom prst="roundRect">
            <a:avLst>
              <a:gd fmla="val 12203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11" name="Google Shape;111;p13"/>
          <p:cNvSpPr/>
          <p:nvPr>
            <p:ph idx="6" type="pic"/>
          </p:nvPr>
        </p:nvSpPr>
        <p:spPr>
          <a:xfrm>
            <a:off x="7347000" y="1186575"/>
            <a:ext cx="1568400" cy="34950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ALT 2">
  <p:cSld name="CUSTOM_7_1_1_1_1_1_1_1_1_1_1_1_1_1_1_1_1_3_2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137154" y="228600"/>
            <a:ext cx="3682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246925" y="2825125"/>
            <a:ext cx="3776100" cy="1858500"/>
          </a:xfrm>
          <a:prstGeom prst="rect">
            <a:avLst/>
          </a:prstGeom>
        </p:spPr>
        <p:txBody>
          <a:bodyPr anchorCtr="0" anchor="t" bIns="182875" lIns="182875" spcFirstLastPara="1" rIns="182875" wrap="square" tIns="182875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246925" y="2400600"/>
            <a:ext cx="1356000" cy="3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title"/>
          </p:nvPr>
        </p:nvSpPr>
        <p:spPr>
          <a:xfrm>
            <a:off x="1637425" y="2400600"/>
            <a:ext cx="1053900" cy="32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17" name="Google Shape;117;p14"/>
          <p:cNvSpPr/>
          <p:nvPr>
            <p:ph idx="4" type="pic"/>
          </p:nvPr>
        </p:nvSpPr>
        <p:spPr>
          <a:xfrm>
            <a:off x="4618950" y="457200"/>
            <a:ext cx="4296600" cy="4226400"/>
          </a:xfrm>
          <a:prstGeom prst="roundRect">
            <a:avLst>
              <a:gd fmla="val 12203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CUSTOM_7_1_1_1_1_1_1_1_1_1_1_1_1_1_1_1_1_3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137154" y="228600"/>
            <a:ext cx="36822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228600" y="2363125"/>
            <a:ext cx="3388200" cy="23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9pPr>
          </a:lstStyle>
          <a:p/>
        </p:txBody>
      </p:sp>
      <p:sp>
        <p:nvSpPr>
          <p:cNvPr id="121" name="Google Shape;121;p15"/>
          <p:cNvSpPr/>
          <p:nvPr>
            <p:ph idx="2" type="pic"/>
          </p:nvPr>
        </p:nvSpPr>
        <p:spPr>
          <a:xfrm rot="10800000">
            <a:off x="4290750" y="0"/>
            <a:ext cx="2304300" cy="3443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22" name="Google Shape;122;p15"/>
          <p:cNvSpPr/>
          <p:nvPr>
            <p:ph idx="3" type="pic"/>
          </p:nvPr>
        </p:nvSpPr>
        <p:spPr>
          <a:xfrm>
            <a:off x="6601200" y="0"/>
            <a:ext cx="2308200" cy="5143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ALT 1">
  <p:cSld name="CUSTOM_7_1_1_1_1_1_1_1_1_1_1_1_1_1_1_1_1_1_1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6"/>
          <p:cNvSpPr txBox="1"/>
          <p:nvPr>
            <p:ph type="title"/>
          </p:nvPr>
        </p:nvSpPr>
        <p:spPr>
          <a:xfrm>
            <a:off x="228600" y="251551"/>
            <a:ext cx="6665700" cy="26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/>
        </p:txBody>
      </p:sp>
      <p:sp>
        <p:nvSpPr>
          <p:cNvPr id="126" name="Google Shape;126;p16"/>
          <p:cNvSpPr/>
          <p:nvPr/>
        </p:nvSpPr>
        <p:spPr>
          <a:xfrm>
            <a:off x="7643450" y="394401"/>
            <a:ext cx="1253100" cy="316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facad Flux Medium"/>
              <a:ea typeface="Afacad Flux Medium"/>
              <a:cs typeface="Afacad Flux Medium"/>
              <a:sym typeface="Afacad Flux Medium"/>
            </a:endParaRPr>
          </a:p>
        </p:txBody>
      </p:sp>
      <p:sp>
        <p:nvSpPr>
          <p:cNvPr id="127" name="Google Shape;127;p16"/>
          <p:cNvSpPr txBox="1"/>
          <p:nvPr>
            <p:ph idx="1" type="subTitle"/>
          </p:nvPr>
        </p:nvSpPr>
        <p:spPr>
          <a:xfrm>
            <a:off x="7730000" y="407600"/>
            <a:ext cx="1080000" cy="290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3" type="subTitle"/>
          </p:nvPr>
        </p:nvSpPr>
        <p:spPr>
          <a:xfrm>
            <a:off x="-104075" y="4248500"/>
            <a:ext cx="1728000" cy="2901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4" type="subTitle"/>
          </p:nvPr>
        </p:nvSpPr>
        <p:spPr>
          <a:xfrm>
            <a:off x="1381975" y="4248500"/>
            <a:ext cx="1728000" cy="2901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5" type="subTitle"/>
          </p:nvPr>
        </p:nvSpPr>
        <p:spPr>
          <a:xfrm>
            <a:off x="3081175" y="4248500"/>
            <a:ext cx="1728000" cy="2901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CUSTOM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262950" y="1852175"/>
            <a:ext cx="2311800" cy="2827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14300" marR="19957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2663162" y="3512350"/>
            <a:ext cx="1600200" cy="11718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facad Flux Medium"/>
              <a:ea typeface="Afacad Flux Medium"/>
              <a:cs typeface="Afacad Flux Medium"/>
              <a:sym typeface="Afacad Flux Medium"/>
            </a:endParaRPr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143375" y="226075"/>
            <a:ext cx="6471000" cy="12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Afacad Flux"/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 flipH="1">
            <a:off x="2663150" y="1852175"/>
            <a:ext cx="1600200" cy="1600200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262950" y="1852175"/>
            <a:ext cx="2311800" cy="2840400"/>
          </a:xfrm>
          <a:prstGeom prst="rect">
            <a:avLst/>
          </a:prstGeom>
        </p:spPr>
        <p:txBody>
          <a:bodyPr anchorCtr="0" anchor="t" bIns="274300" lIns="182875" spcFirstLastPara="1" rIns="182875" wrap="square" tIns="36575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9pPr>
          </a:lstStyle>
          <a:p/>
        </p:txBody>
      </p:sp>
      <p:sp>
        <p:nvSpPr>
          <p:cNvPr id="137" name="Google Shape;137;p17"/>
          <p:cNvSpPr/>
          <p:nvPr>
            <p:ph idx="2" type="pic"/>
          </p:nvPr>
        </p:nvSpPr>
        <p:spPr>
          <a:xfrm>
            <a:off x="4424075" y="1895400"/>
            <a:ext cx="4491600" cy="2788200"/>
          </a:xfrm>
          <a:prstGeom prst="roundRect">
            <a:avLst>
              <a:gd fmla="val 15847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vorite tools">
  <p:cSld name="CUSTOM_4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137153" y="228600"/>
            <a:ext cx="4387800" cy="1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81825" y="3510500"/>
            <a:ext cx="1652700" cy="895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141" name="Google Shape;141;p18"/>
          <p:cNvSpPr txBox="1"/>
          <p:nvPr>
            <p:ph idx="2" type="subTitle"/>
          </p:nvPr>
        </p:nvSpPr>
        <p:spPr>
          <a:xfrm>
            <a:off x="481825" y="2968125"/>
            <a:ext cx="1652700" cy="4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3" type="body"/>
          </p:nvPr>
        </p:nvSpPr>
        <p:spPr>
          <a:xfrm>
            <a:off x="4872175" y="1334475"/>
            <a:ext cx="1652700" cy="895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143" name="Google Shape;143;p18"/>
          <p:cNvSpPr txBox="1"/>
          <p:nvPr>
            <p:ph idx="4" type="subTitle"/>
          </p:nvPr>
        </p:nvSpPr>
        <p:spPr>
          <a:xfrm>
            <a:off x="4872175" y="792100"/>
            <a:ext cx="1652700" cy="4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5" type="body"/>
          </p:nvPr>
        </p:nvSpPr>
        <p:spPr>
          <a:xfrm>
            <a:off x="7067425" y="3510500"/>
            <a:ext cx="1652700" cy="895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145" name="Google Shape;145;p18"/>
          <p:cNvSpPr txBox="1"/>
          <p:nvPr>
            <p:ph idx="6" type="subTitle"/>
          </p:nvPr>
        </p:nvSpPr>
        <p:spPr>
          <a:xfrm>
            <a:off x="7067425" y="2968125"/>
            <a:ext cx="1652700" cy="4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46" name="Google Shape;146;p18"/>
          <p:cNvSpPr/>
          <p:nvPr>
            <p:ph idx="7" type="pic"/>
          </p:nvPr>
        </p:nvSpPr>
        <p:spPr>
          <a:xfrm>
            <a:off x="6806650" y="457200"/>
            <a:ext cx="2093700" cy="2059200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47" name="Google Shape;147;p18"/>
          <p:cNvSpPr/>
          <p:nvPr>
            <p:ph idx="8" type="pic"/>
          </p:nvPr>
        </p:nvSpPr>
        <p:spPr>
          <a:xfrm flipH="1">
            <a:off x="2424900" y="2628875"/>
            <a:ext cx="2093700" cy="2059200"/>
          </a:xfrm>
          <a:prstGeom prst="teardrop">
            <a:avLst>
              <a:gd fmla="val 100000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 fact">
  <p:cSld name="CUSTOM_5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>
            <p:ph idx="2" type="pic"/>
          </p:nvPr>
        </p:nvSpPr>
        <p:spPr>
          <a:xfrm>
            <a:off x="3163800" y="3246950"/>
            <a:ext cx="2816400" cy="1436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137150" y="228600"/>
            <a:ext cx="58521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549475" y="3350701"/>
            <a:ext cx="2211300" cy="12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152" name="Google Shape;152;p19"/>
          <p:cNvSpPr txBox="1"/>
          <p:nvPr>
            <p:ph idx="3" type="body"/>
          </p:nvPr>
        </p:nvSpPr>
        <p:spPr>
          <a:xfrm>
            <a:off x="3466350" y="1734051"/>
            <a:ext cx="2211300" cy="12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facad Flux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4" type="body"/>
          </p:nvPr>
        </p:nvSpPr>
        <p:spPr>
          <a:xfrm>
            <a:off x="6383225" y="3350701"/>
            <a:ext cx="2211300" cy="125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154" name="Google Shape;154;p19"/>
          <p:cNvSpPr txBox="1"/>
          <p:nvPr>
            <p:ph idx="5" type="subTitle"/>
          </p:nvPr>
        </p:nvSpPr>
        <p:spPr>
          <a:xfrm>
            <a:off x="555175" y="2986800"/>
            <a:ext cx="22113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6" type="subTitle"/>
          </p:nvPr>
        </p:nvSpPr>
        <p:spPr>
          <a:xfrm>
            <a:off x="3473338" y="1372065"/>
            <a:ext cx="22113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facad Flux SemiBold"/>
              <a:buNone/>
              <a:defRPr sz="1400">
                <a:solidFill>
                  <a:schemeClr val="dk2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7" type="subTitle"/>
          </p:nvPr>
        </p:nvSpPr>
        <p:spPr>
          <a:xfrm>
            <a:off x="6391513" y="2989840"/>
            <a:ext cx="2211300" cy="25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facad Flux SemiBold"/>
              <a:buNone/>
              <a:defRPr sz="14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157" name="Google Shape;157;p19"/>
          <p:cNvSpPr/>
          <p:nvPr>
            <p:ph idx="8" type="pic"/>
          </p:nvPr>
        </p:nvSpPr>
        <p:spPr>
          <a:xfrm>
            <a:off x="228600" y="1111975"/>
            <a:ext cx="2816400" cy="149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158" name="Google Shape;158;p19"/>
          <p:cNvSpPr/>
          <p:nvPr>
            <p:ph idx="9" type="pic"/>
          </p:nvPr>
        </p:nvSpPr>
        <p:spPr>
          <a:xfrm>
            <a:off x="6099000" y="1111975"/>
            <a:ext cx="2816400" cy="1492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 flipH="1" rot="10800000">
            <a:off x="225325" y="225450"/>
            <a:ext cx="6483000" cy="3256800"/>
          </a:xfrm>
          <a:prstGeom prst="round1Rect">
            <a:avLst>
              <a:gd fmla="val 1638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161" name="Google Shape;161;p20"/>
          <p:cNvSpPr/>
          <p:nvPr/>
        </p:nvSpPr>
        <p:spPr>
          <a:xfrm flipH="1">
            <a:off x="5600700" y="3575950"/>
            <a:ext cx="1108200" cy="1108200"/>
          </a:xfrm>
          <a:prstGeom prst="teardrop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6802800" y="228600"/>
            <a:ext cx="2112600" cy="4455600"/>
          </a:xfrm>
          <a:prstGeom prst="roundRect">
            <a:avLst>
              <a:gd fmla="val 3286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facad Flux Medium"/>
              <a:ea typeface="Afacad Flux Medium"/>
              <a:cs typeface="Afacad Flux Medium"/>
              <a:sym typeface="Afacad Flux Medium"/>
            </a:endParaRPr>
          </a:p>
        </p:txBody>
      </p:sp>
      <p:sp>
        <p:nvSpPr>
          <p:cNvPr id="163" name="Google Shape;163;p20"/>
          <p:cNvSpPr txBox="1"/>
          <p:nvPr>
            <p:ph type="title"/>
          </p:nvPr>
        </p:nvSpPr>
        <p:spPr>
          <a:xfrm>
            <a:off x="462225" y="493150"/>
            <a:ext cx="5944800" cy="157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4" name="Google Shape;164;p20"/>
          <p:cNvSpPr txBox="1"/>
          <p:nvPr>
            <p:ph idx="1" type="subTitle"/>
          </p:nvPr>
        </p:nvSpPr>
        <p:spPr>
          <a:xfrm>
            <a:off x="467375" y="2472638"/>
            <a:ext cx="5557200" cy="66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facad Flux"/>
              <a:buNone/>
              <a:defRPr>
                <a:solidFill>
                  <a:schemeClr val="dk2"/>
                </a:solidFill>
                <a:latin typeface="Afacad Flux"/>
                <a:ea typeface="Afacad Flux"/>
                <a:cs typeface="Afacad Flux"/>
                <a:sym typeface="Afacad Flux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1_1_2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137160" y="228600"/>
            <a:ext cx="6480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248525" y="2296900"/>
            <a:ext cx="2773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latin typeface="Afacad Flux"/>
                <a:ea typeface="Afacad Flux"/>
                <a:cs typeface="Afacad Flux"/>
                <a:sym typeface="Afacad Flux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3232200" y="2296900"/>
            <a:ext cx="2773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latin typeface="Afacad Flux"/>
                <a:ea typeface="Afacad Flux"/>
                <a:cs typeface="Afacad Flux"/>
                <a:sym typeface="Afacad Flux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6215875" y="2296900"/>
            <a:ext cx="2773500" cy="4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>
                <a:latin typeface="Afacad Flux"/>
                <a:ea typeface="Afacad Flux"/>
                <a:cs typeface="Afacad Flux"/>
                <a:sym typeface="Afacad Flux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CUSTOM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untain range reflected on a river. " id="166" name="Google Shape;166;p21"/>
          <p:cNvPicPr preferRelativeResize="0"/>
          <p:nvPr/>
        </p:nvPicPr>
        <p:blipFill rotWithShape="1">
          <a:blip r:embed="rId2">
            <a:alphaModFix/>
          </a:blip>
          <a:srcRect b="0" l="258" r="258" t="0"/>
          <a:stretch/>
        </p:blipFill>
        <p:spPr>
          <a:xfrm>
            <a:off x="1327205" y="0"/>
            <a:ext cx="7802880" cy="51435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1"/>
          <p:cNvGrpSpPr/>
          <p:nvPr/>
        </p:nvGrpSpPr>
        <p:grpSpPr>
          <a:xfrm>
            <a:off x="-13905" y="-1783804"/>
            <a:ext cx="10953439" cy="6927293"/>
            <a:chOff x="0" y="-1705500"/>
            <a:chExt cx="10871900" cy="6852600"/>
          </a:xfrm>
        </p:grpSpPr>
        <p:sp>
          <p:nvSpPr>
            <p:cNvPr id="168" name="Google Shape;168;p21"/>
            <p:cNvSpPr/>
            <p:nvPr/>
          </p:nvSpPr>
          <p:spPr>
            <a:xfrm>
              <a:off x="0" y="0"/>
              <a:ext cx="57429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facad Flux"/>
                <a:ea typeface="Afacad Flux"/>
                <a:cs typeface="Afacad Flux"/>
                <a:sym typeface="Afacad Flux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rot="5400000">
              <a:off x="7437975" y="-1705200"/>
              <a:ext cx="3410700" cy="3410100"/>
            </a:xfrm>
            <a:prstGeom prst="pie">
              <a:avLst>
                <a:gd fmla="val 21598135" name="adj1"/>
                <a:gd fmla="val 5402975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facad Flux"/>
                <a:ea typeface="Afacad Flux"/>
                <a:cs typeface="Afacad Flux"/>
                <a:sym typeface="Afacad Flux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 rot="5400000">
              <a:off x="7430300" y="1705500"/>
              <a:ext cx="3441900" cy="3441300"/>
            </a:xfrm>
            <a:prstGeom prst="pie">
              <a:avLst>
                <a:gd fmla="val 0" name="adj1"/>
                <a:gd fmla="val 10786701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facad Flux"/>
                <a:ea typeface="Afacad Flux"/>
                <a:cs typeface="Afacad Flux"/>
                <a:sym typeface="Afacad Flux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 flipH="1" rot="-5400000">
              <a:off x="4020200" y="-1705200"/>
              <a:ext cx="3410700" cy="3410100"/>
            </a:xfrm>
            <a:prstGeom prst="pie">
              <a:avLst>
                <a:gd fmla="val 21598135" name="adj1"/>
                <a:gd fmla="val 5402975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facad Flux"/>
                <a:ea typeface="Afacad Flux"/>
                <a:cs typeface="Afacad Flux"/>
                <a:sym typeface="Afacad Flux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 flipH="1" rot="-5400000">
              <a:off x="3996675" y="1705500"/>
              <a:ext cx="3441900" cy="3441300"/>
            </a:xfrm>
            <a:prstGeom prst="pie">
              <a:avLst>
                <a:gd fmla="val 0" name="adj1"/>
                <a:gd fmla="val 10786701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facad Flux"/>
                <a:ea typeface="Afacad Flux"/>
                <a:cs typeface="Afacad Flux"/>
                <a:sym typeface="Afacad Flux"/>
              </a:endParaRPr>
            </a:p>
          </p:txBody>
        </p:sp>
      </p:grpSp>
      <p:sp>
        <p:nvSpPr>
          <p:cNvPr id="173" name="Google Shape;173;p21"/>
          <p:cNvSpPr txBox="1"/>
          <p:nvPr>
            <p:ph type="title"/>
          </p:nvPr>
        </p:nvSpPr>
        <p:spPr>
          <a:xfrm>
            <a:off x="228600" y="251551"/>
            <a:ext cx="6665700" cy="262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000"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6" name="Google Shape;17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" name="Google Shape;19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BLANK_1_1_1_1_2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37160" y="228600"/>
            <a:ext cx="6480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3354313" y="1302575"/>
            <a:ext cx="2435400" cy="1356000"/>
          </a:xfrm>
          <a:prstGeom prst="roundRect">
            <a:avLst>
              <a:gd fmla="val 22916" name="adj"/>
            </a:avLst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3466363" y="2904025"/>
            <a:ext cx="2211300" cy="1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3466375" y="3345698"/>
            <a:ext cx="22113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Google Shape;29;p4"/>
          <p:cNvSpPr/>
          <p:nvPr>
            <p:ph idx="4" type="pic"/>
          </p:nvPr>
        </p:nvSpPr>
        <p:spPr>
          <a:xfrm>
            <a:off x="437413" y="1302563"/>
            <a:ext cx="2435400" cy="1356000"/>
          </a:xfrm>
          <a:prstGeom prst="roundRect">
            <a:avLst>
              <a:gd fmla="val 22916" name="adj"/>
            </a:avLst>
          </a:prstGeom>
          <a:noFill/>
          <a:ln>
            <a:noFill/>
          </a:ln>
        </p:spPr>
      </p:sp>
      <p:sp>
        <p:nvSpPr>
          <p:cNvPr id="30" name="Google Shape;30;p4"/>
          <p:cNvSpPr txBox="1"/>
          <p:nvPr>
            <p:ph idx="5" type="subTitle"/>
          </p:nvPr>
        </p:nvSpPr>
        <p:spPr>
          <a:xfrm>
            <a:off x="549463" y="2904013"/>
            <a:ext cx="2211300" cy="1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6" type="body"/>
          </p:nvPr>
        </p:nvSpPr>
        <p:spPr>
          <a:xfrm>
            <a:off x="549475" y="3345685"/>
            <a:ext cx="22113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9pPr>
          </a:lstStyle>
          <a:p/>
        </p:txBody>
      </p:sp>
      <p:sp>
        <p:nvSpPr>
          <p:cNvPr id="32" name="Google Shape;32;p4"/>
          <p:cNvSpPr/>
          <p:nvPr>
            <p:ph idx="7" type="pic"/>
          </p:nvPr>
        </p:nvSpPr>
        <p:spPr>
          <a:xfrm>
            <a:off x="6271213" y="1302563"/>
            <a:ext cx="2435400" cy="1356000"/>
          </a:xfrm>
          <a:prstGeom prst="roundRect">
            <a:avLst>
              <a:gd fmla="val 22916" name="adj"/>
            </a:avLst>
          </a:prstGeom>
          <a:noFill/>
          <a:ln>
            <a:noFill/>
          </a:ln>
        </p:spPr>
      </p:sp>
      <p:sp>
        <p:nvSpPr>
          <p:cNvPr id="33" name="Google Shape;33;p4"/>
          <p:cNvSpPr txBox="1"/>
          <p:nvPr>
            <p:ph idx="8" type="subTitle"/>
          </p:nvPr>
        </p:nvSpPr>
        <p:spPr>
          <a:xfrm>
            <a:off x="6383263" y="2904013"/>
            <a:ext cx="2211300" cy="1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facad Flux SemiBold"/>
              <a:buNone/>
              <a:defRPr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9" type="body"/>
          </p:nvPr>
        </p:nvSpPr>
        <p:spPr>
          <a:xfrm>
            <a:off x="6383275" y="3345685"/>
            <a:ext cx="22113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facad Flux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" name="Google Shape;206;p3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7" name="Google Shape;207;p3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3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9" name="Google Shape;209;p3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3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3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0" name="Google Shape;220;p3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5" name="Google Shape;225;p3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" name="Google Shape;226;p3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7" name="Google Shape;227;p3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3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2" name="Google Shape;232;p3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4" name="Google Shape;234;p3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5" name="Google Shape;235;p3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3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7" name="Google Shape;237;p3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3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3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4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4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5" name="Google Shape;255;p4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4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9" name="Google Shape;259;p4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60" name="Google Shape;260;p4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ainers">
  <p:cSld name="BLANK_1_1_1_1_2_1_1">
    <p:bg>
      <p:bgPr>
        <a:solidFill>
          <a:schemeClr val="accent4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37160" y="228600"/>
            <a:ext cx="64803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900">
                <a:solidFill>
                  <a:schemeClr val="accen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37" name="Google Shape;37;p5"/>
          <p:cNvSpPr txBox="1"/>
          <p:nvPr/>
        </p:nvSpPr>
        <p:spPr>
          <a:xfrm>
            <a:off x="8434809" y="46307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2"/>
                </a:solidFill>
                <a:latin typeface="Afacad Flux"/>
                <a:ea typeface="Afacad Flux"/>
                <a:cs typeface="Afacad Flux"/>
                <a:sym typeface="Afacad Flux"/>
              </a:rPr>
              <a:t>‹#›</a:t>
            </a:fld>
            <a:endParaRPr sz="700">
              <a:solidFill>
                <a:schemeClr val="dk2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11275" y="2137575"/>
            <a:ext cx="2236200" cy="2542200"/>
          </a:xfrm>
          <a:prstGeom prst="rect">
            <a:avLst/>
          </a:prstGeom>
          <a:noFill/>
        </p:spPr>
        <p:txBody>
          <a:bodyPr anchorCtr="0" anchor="t" bIns="182875" lIns="182875" spcFirstLastPara="1" rIns="182875" wrap="square" tIns="0">
            <a:normAutofit/>
          </a:bodyPr>
          <a:lstStyle>
            <a:lvl1pPr indent="0" lvl="0" marL="228600" marR="88257">
              <a:spcBef>
                <a:spcPts val="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2308388" y="2137575"/>
            <a:ext cx="2236200" cy="2542200"/>
          </a:xfrm>
          <a:prstGeom prst="rect">
            <a:avLst/>
          </a:prstGeom>
          <a:noFill/>
        </p:spPr>
        <p:txBody>
          <a:bodyPr anchorCtr="0" anchor="t" bIns="182875" lIns="182875" spcFirstLastPara="1" rIns="182875" wrap="square" tIns="0">
            <a:normAutofit/>
          </a:bodyPr>
          <a:lstStyle>
            <a:lvl1pPr indent="0" lvl="0" marL="228600" marR="88257">
              <a:spcBef>
                <a:spcPts val="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subTitle"/>
          </p:nvPr>
        </p:nvSpPr>
        <p:spPr>
          <a:xfrm>
            <a:off x="4608238" y="2137575"/>
            <a:ext cx="2236200" cy="2542200"/>
          </a:xfrm>
          <a:prstGeom prst="rect">
            <a:avLst/>
          </a:prstGeom>
          <a:noFill/>
        </p:spPr>
        <p:txBody>
          <a:bodyPr anchorCtr="0" anchor="t" bIns="182875" lIns="182875" spcFirstLastPara="1" rIns="182875" wrap="square" tIns="0">
            <a:normAutofit/>
          </a:bodyPr>
          <a:lstStyle>
            <a:lvl1pPr indent="0" lvl="0" marL="228600" marR="88257">
              <a:spcBef>
                <a:spcPts val="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subTitle"/>
          </p:nvPr>
        </p:nvSpPr>
        <p:spPr>
          <a:xfrm>
            <a:off x="6908075" y="2137575"/>
            <a:ext cx="2236200" cy="2542200"/>
          </a:xfrm>
          <a:prstGeom prst="rect">
            <a:avLst/>
          </a:prstGeom>
          <a:noFill/>
        </p:spPr>
        <p:txBody>
          <a:bodyPr anchorCtr="0" anchor="t" bIns="182875" lIns="182875" spcFirstLastPara="1" rIns="182875" wrap="square" tIns="0">
            <a:normAutofit/>
          </a:bodyPr>
          <a:lstStyle>
            <a:lvl1pPr indent="0" lvl="0" marL="228600" marR="88257">
              <a:spcBef>
                <a:spcPts val="0"/>
              </a:spcBef>
              <a:spcAft>
                <a:spcPts val="0"/>
              </a:spcAft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4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4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4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4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4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4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4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TITLE_1_2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3" type="title"/>
          </p:nvPr>
        </p:nvSpPr>
        <p:spPr>
          <a:xfrm>
            <a:off x="716836" y="3459250"/>
            <a:ext cx="76734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80" name="Google Shape;280;p43"/>
          <p:cNvSpPr txBox="1"/>
          <p:nvPr>
            <p:ph idx="4" type="title"/>
          </p:nvPr>
        </p:nvSpPr>
        <p:spPr>
          <a:xfrm>
            <a:off x="699978" y="73426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281" name="Google Shape;281;p43"/>
          <p:cNvGrpSpPr/>
          <p:nvPr/>
        </p:nvGrpSpPr>
        <p:grpSpPr>
          <a:xfrm>
            <a:off x="6871890" y="501597"/>
            <a:ext cx="139297" cy="110523"/>
            <a:chOff x="2601950" y="1974675"/>
            <a:chExt cx="2474200" cy="1963100"/>
          </a:xfrm>
        </p:grpSpPr>
        <p:sp>
          <p:nvSpPr>
            <p:cNvPr id="282" name="Google Shape;282;p43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89" name="Google Shape;289;p43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290" name="Google Shape;290;p43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97" name="Google Shape;297;p43"/>
          <p:cNvGrpSpPr/>
          <p:nvPr/>
        </p:nvGrpSpPr>
        <p:grpSpPr>
          <a:xfrm>
            <a:off x="4265152" y="4275922"/>
            <a:ext cx="139297" cy="110523"/>
            <a:chOff x="2601950" y="1974675"/>
            <a:chExt cx="2474200" cy="1963100"/>
          </a:xfrm>
        </p:grpSpPr>
        <p:sp>
          <p:nvSpPr>
            <p:cNvPr id="298" name="Google Shape;298;p43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orient="horz" pos="2772">
          <p15:clr>
            <a:srgbClr val="E46962"/>
          </p15:clr>
        </p15:guide>
        <p15:guide id="4" pos="5292">
          <p15:clr>
            <a:srgbClr val="E46962"/>
          </p15:clr>
        </p15:guide>
        <p15:guide id="5" pos="468">
          <p15:clr>
            <a:srgbClr val="E46962"/>
          </p15:clr>
        </p15:guide>
        <p15:guide id="6" pos="5601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3081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44"/>
          <p:cNvGrpSpPr/>
          <p:nvPr/>
        </p:nvGrpSpPr>
        <p:grpSpPr>
          <a:xfrm>
            <a:off x="0" y="0"/>
            <a:ext cx="9144000" cy="2859050"/>
            <a:chOff x="0" y="0"/>
            <a:chExt cx="9144000" cy="2859050"/>
          </a:xfrm>
        </p:grpSpPr>
        <p:grpSp>
          <p:nvGrpSpPr>
            <p:cNvPr id="307" name="Google Shape;307;p44"/>
            <p:cNvGrpSpPr/>
            <p:nvPr/>
          </p:nvGrpSpPr>
          <p:grpSpPr>
            <a:xfrm>
              <a:off x="2700100" y="175"/>
              <a:ext cx="6443900" cy="2858875"/>
              <a:chOff x="2700100" y="175"/>
              <a:chExt cx="6443900" cy="2858875"/>
            </a:xfrm>
          </p:grpSpPr>
          <p:sp>
            <p:nvSpPr>
              <p:cNvPr id="308" name="Google Shape;308;p44"/>
              <p:cNvSpPr/>
              <p:nvPr/>
            </p:nvSpPr>
            <p:spPr>
              <a:xfrm>
                <a:off x="2700100" y="1225675"/>
                <a:ext cx="783600" cy="90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309" name="Google Shape;309;p44"/>
              <p:cNvSpPr/>
              <p:nvPr/>
            </p:nvSpPr>
            <p:spPr>
              <a:xfrm>
                <a:off x="3463000" y="1250450"/>
                <a:ext cx="1434000" cy="160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310" name="Google Shape;310;p44"/>
              <p:cNvSpPr/>
              <p:nvPr/>
            </p:nvSpPr>
            <p:spPr>
              <a:xfrm>
                <a:off x="4636475" y="175"/>
                <a:ext cx="16593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311" name="Google Shape;311;p44"/>
              <p:cNvSpPr/>
              <p:nvPr/>
            </p:nvSpPr>
            <p:spPr>
              <a:xfrm>
                <a:off x="6295800" y="1399075"/>
                <a:ext cx="7836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312" name="Google Shape;312;p44"/>
              <p:cNvSpPr/>
              <p:nvPr/>
            </p:nvSpPr>
            <p:spPr>
              <a:xfrm>
                <a:off x="7745100" y="175"/>
                <a:ext cx="13989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313" name="Google Shape;313;p44"/>
              <p:cNvSpPr/>
              <p:nvPr/>
            </p:nvSpPr>
            <p:spPr>
              <a:xfrm>
                <a:off x="6961500" y="175"/>
                <a:ext cx="8661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  <p:grpSp>
          <p:nvGrpSpPr>
            <p:cNvPr id="314" name="Google Shape;314;p44"/>
            <p:cNvGrpSpPr/>
            <p:nvPr/>
          </p:nvGrpSpPr>
          <p:grpSpPr>
            <a:xfrm>
              <a:off x="0" y="0"/>
              <a:ext cx="4896900" cy="2797700"/>
              <a:chOff x="0" y="0"/>
              <a:chExt cx="4896900" cy="2797700"/>
            </a:xfrm>
          </p:grpSpPr>
          <p:sp>
            <p:nvSpPr>
              <p:cNvPr id="315" name="Google Shape;315;p44"/>
              <p:cNvSpPr/>
              <p:nvPr/>
            </p:nvSpPr>
            <p:spPr>
              <a:xfrm>
                <a:off x="0" y="1398800"/>
                <a:ext cx="13989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1398900" y="0"/>
                <a:ext cx="34980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</p:grpSp>
      <p:sp>
        <p:nvSpPr>
          <p:cNvPr id="317" name="Google Shape;317;p44"/>
          <p:cNvSpPr txBox="1"/>
          <p:nvPr>
            <p:ph idx="1" type="subTitle"/>
          </p:nvPr>
        </p:nvSpPr>
        <p:spPr>
          <a:xfrm>
            <a:off x="1821150" y="252600"/>
            <a:ext cx="26535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18" name="Google Shape;318;p44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Space Grotesk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2772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">
  <p:cSld name="BLANK_1_1_1_1_1_1_1_1_1_1_1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321" name="Google Shape;321;p45"/>
          <p:cNvGrpSpPr/>
          <p:nvPr/>
        </p:nvGrpSpPr>
        <p:grpSpPr>
          <a:xfrm>
            <a:off x="4153925" y="0"/>
            <a:ext cx="4990175" cy="5143425"/>
            <a:chOff x="4153925" y="0"/>
            <a:chExt cx="4990175" cy="5143425"/>
          </a:xfrm>
        </p:grpSpPr>
        <p:sp>
          <p:nvSpPr>
            <p:cNvPr id="322" name="Google Shape;322;p45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3" name="Google Shape;323;p45"/>
            <p:cNvSpPr/>
            <p:nvPr/>
          </p:nvSpPr>
          <p:spPr>
            <a:xfrm>
              <a:off x="6289300" y="2420925"/>
              <a:ext cx="2854800" cy="27225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4" name="Google Shape;324;p45"/>
            <p:cNvSpPr/>
            <p:nvPr/>
          </p:nvSpPr>
          <p:spPr>
            <a:xfrm>
              <a:off x="4153925" y="0"/>
              <a:ext cx="1570200" cy="67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5" name="Google Shape;325;p45"/>
            <p:cNvSpPr/>
            <p:nvPr/>
          </p:nvSpPr>
          <p:spPr>
            <a:xfrm>
              <a:off x="4722625" y="0"/>
              <a:ext cx="4421400" cy="21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26" name="Google Shape;326;p45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252600" y="1973625"/>
            <a:ext cx="3128700" cy="291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8" name="Google Shape;328;p45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2617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accen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/>
          <p:nvPr/>
        </p:nvSpPr>
        <p:spPr>
          <a:xfrm>
            <a:off x="6462300" y="2136900"/>
            <a:ext cx="2681700" cy="1147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6094200" y="0"/>
            <a:ext cx="3049800" cy="67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5759200" y="313425"/>
            <a:ext cx="3049800" cy="3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34" name="Google Shape;334;p46"/>
          <p:cNvSpPr/>
          <p:nvPr/>
        </p:nvSpPr>
        <p:spPr>
          <a:xfrm rot="-5400000">
            <a:off x="5529300" y="2510100"/>
            <a:ext cx="468000" cy="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5" name="Google Shape;335;p46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336" name="Google Shape;336;p46"/>
          <p:cNvGrpSpPr/>
          <p:nvPr/>
        </p:nvGrpSpPr>
        <p:grpSpPr>
          <a:xfrm>
            <a:off x="3632100" y="0"/>
            <a:ext cx="5511900" cy="5143525"/>
            <a:chOff x="3632100" y="0"/>
            <a:chExt cx="5511900" cy="5143525"/>
          </a:xfrm>
        </p:grpSpPr>
        <p:sp>
          <p:nvSpPr>
            <p:cNvPr id="337" name="Google Shape;337;p46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6462300" y="3103775"/>
              <a:ext cx="2681700" cy="2039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4153925" y="1416600"/>
              <a:ext cx="1570200" cy="67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4196325" y="4236925"/>
              <a:ext cx="2376000" cy="9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3632100" y="0"/>
              <a:ext cx="5511900" cy="14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42" name="Google Shape;342;p46"/>
          <p:cNvSpPr txBox="1"/>
          <p:nvPr>
            <p:ph idx="1" type="subTitle"/>
          </p:nvPr>
        </p:nvSpPr>
        <p:spPr>
          <a:xfrm>
            <a:off x="160431" y="1681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43" name="Google Shape;343;p46"/>
          <p:cNvSpPr txBox="1"/>
          <p:nvPr>
            <p:ph idx="2" type="body"/>
          </p:nvPr>
        </p:nvSpPr>
        <p:spPr>
          <a:xfrm>
            <a:off x="252600" y="3797350"/>
            <a:ext cx="3049800" cy="109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>
                <a:highlight>
                  <a:schemeClr val="l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45" name="Google Shape;345;p46"/>
          <p:cNvSpPr/>
          <p:nvPr>
            <p:ph idx="3" type="pic"/>
          </p:nvPr>
        </p:nvSpPr>
        <p:spPr>
          <a:xfrm>
            <a:off x="4634854" y="627935"/>
            <a:ext cx="3444300" cy="32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ONE_COLUMN_TEXT_1">
    <p:bg>
      <p:bgPr>
        <a:solidFill>
          <a:schemeClr val="accent2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47"/>
          <p:cNvGrpSpPr/>
          <p:nvPr/>
        </p:nvGrpSpPr>
        <p:grpSpPr>
          <a:xfrm>
            <a:off x="2230528" y="1108408"/>
            <a:ext cx="4915231" cy="2940670"/>
            <a:chOff x="2230528" y="1108408"/>
            <a:chExt cx="4915231" cy="2940670"/>
          </a:xfrm>
        </p:grpSpPr>
        <p:sp>
          <p:nvSpPr>
            <p:cNvPr id="348" name="Google Shape;348;p47"/>
            <p:cNvSpPr/>
            <p:nvPr/>
          </p:nvSpPr>
          <p:spPr>
            <a:xfrm>
              <a:off x="3583559" y="223737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49" name="Google Shape;349;p47"/>
            <p:cNvSpPr/>
            <p:nvPr/>
          </p:nvSpPr>
          <p:spPr>
            <a:xfrm>
              <a:off x="3169759" y="1865553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0" name="Google Shape;350;p47"/>
            <p:cNvSpPr/>
            <p:nvPr/>
          </p:nvSpPr>
          <p:spPr>
            <a:xfrm>
              <a:off x="2715512" y="1415749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1" name="Google Shape;351;p47"/>
            <p:cNvSpPr/>
            <p:nvPr/>
          </p:nvSpPr>
          <p:spPr>
            <a:xfrm>
              <a:off x="2230528" y="110840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52" name="Google Shape;352;p47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9pPr>
          </a:lstStyle>
          <a:p/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19237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54" name="Google Shape;354;p47"/>
          <p:cNvSpPr txBox="1"/>
          <p:nvPr>
            <p:ph idx="2" type="body"/>
          </p:nvPr>
        </p:nvSpPr>
        <p:spPr>
          <a:xfrm>
            <a:off x="571245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55" name="Google Shape;355;p47"/>
          <p:cNvSpPr txBox="1"/>
          <p:nvPr>
            <p:ph idx="3" type="body"/>
          </p:nvPr>
        </p:nvSpPr>
        <p:spPr>
          <a:xfrm>
            <a:off x="2230525" y="2436625"/>
            <a:ext cx="18783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bg>
      <p:bgPr>
        <a:solidFill>
          <a:schemeClr val="accent2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8"/>
          <p:cNvSpPr/>
          <p:nvPr>
            <p:ph idx="2" type="pic"/>
          </p:nvPr>
        </p:nvSpPr>
        <p:spPr>
          <a:xfrm>
            <a:off x="743700" y="1693750"/>
            <a:ext cx="3974100" cy="270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58" name="Google Shape;358;p48"/>
          <p:cNvGrpSpPr/>
          <p:nvPr/>
        </p:nvGrpSpPr>
        <p:grpSpPr>
          <a:xfrm>
            <a:off x="743700" y="742300"/>
            <a:ext cx="7047725" cy="3657400"/>
            <a:chOff x="743700" y="742300"/>
            <a:chExt cx="7047725" cy="3657400"/>
          </a:xfrm>
        </p:grpSpPr>
        <p:sp>
          <p:nvSpPr>
            <p:cNvPr id="359" name="Google Shape;359;p48"/>
            <p:cNvSpPr/>
            <p:nvPr/>
          </p:nvSpPr>
          <p:spPr>
            <a:xfrm>
              <a:off x="4626725" y="1693750"/>
              <a:ext cx="3164700" cy="172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4718150" y="3341000"/>
              <a:ext cx="1465200" cy="10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743700" y="742300"/>
              <a:ext cx="4529700" cy="18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2" name="Google Shape;362;p48"/>
            <p:cNvSpPr/>
            <p:nvPr/>
          </p:nvSpPr>
          <p:spPr>
            <a:xfrm>
              <a:off x="1359836" y="2451775"/>
              <a:ext cx="4164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3" name="Google Shape;363;p48"/>
            <p:cNvSpPr/>
            <p:nvPr/>
          </p:nvSpPr>
          <p:spPr>
            <a:xfrm>
              <a:off x="744050" y="3236575"/>
              <a:ext cx="7419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4" name="Google Shape;364;p48"/>
            <p:cNvSpPr/>
            <p:nvPr/>
          </p:nvSpPr>
          <p:spPr>
            <a:xfrm>
              <a:off x="1495975" y="2368625"/>
              <a:ext cx="765000" cy="86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5" name="Google Shape;365;p48"/>
            <p:cNvSpPr/>
            <p:nvPr/>
          </p:nvSpPr>
          <p:spPr>
            <a:xfrm>
              <a:off x="3976375" y="2351575"/>
              <a:ext cx="741900" cy="4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66" name="Google Shape;366;p48"/>
          <p:cNvSpPr/>
          <p:nvPr/>
        </p:nvSpPr>
        <p:spPr>
          <a:xfrm>
            <a:off x="4718150" y="2839125"/>
            <a:ext cx="1465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67" name="Google Shape;367;p48"/>
          <p:cNvSpPr/>
          <p:nvPr/>
        </p:nvSpPr>
        <p:spPr>
          <a:xfrm>
            <a:off x="6183250" y="3341000"/>
            <a:ext cx="1245300" cy="10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68" name="Google Shape;368;p48"/>
          <p:cNvSpPr txBox="1"/>
          <p:nvPr>
            <p:ph type="title"/>
          </p:nvPr>
        </p:nvSpPr>
        <p:spPr>
          <a:xfrm>
            <a:off x="1032350" y="737025"/>
            <a:ext cx="3651300" cy="15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9" name="Google Shape;369;p48"/>
          <p:cNvSpPr txBox="1"/>
          <p:nvPr>
            <p:ph idx="3" type="title"/>
          </p:nvPr>
        </p:nvSpPr>
        <p:spPr>
          <a:xfrm>
            <a:off x="6183250" y="3136100"/>
            <a:ext cx="2217000" cy="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70" name="Google Shape;370;p48"/>
          <p:cNvSpPr txBox="1"/>
          <p:nvPr>
            <p:ph idx="4" type="title"/>
          </p:nvPr>
        </p:nvSpPr>
        <p:spPr>
          <a:xfrm>
            <a:off x="4713425" y="1725175"/>
            <a:ext cx="2991300" cy="1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371" name="Google Shape;371;p48"/>
          <p:cNvSpPr txBox="1"/>
          <p:nvPr>
            <p:ph idx="5" type="title"/>
          </p:nvPr>
        </p:nvSpPr>
        <p:spPr>
          <a:xfrm>
            <a:off x="5340025" y="733275"/>
            <a:ext cx="32874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72" name="Google Shape;372;p48"/>
          <p:cNvSpPr/>
          <p:nvPr>
            <p:ph idx="6" type="pic"/>
          </p:nvPr>
        </p:nvSpPr>
        <p:spPr>
          <a:xfrm>
            <a:off x="6183250" y="3344750"/>
            <a:ext cx="2217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48"/>
          <p:cNvSpPr txBox="1"/>
          <p:nvPr>
            <p:ph idx="7" type="title"/>
          </p:nvPr>
        </p:nvSpPr>
        <p:spPr>
          <a:xfrm>
            <a:off x="4804625" y="2962500"/>
            <a:ext cx="1317600" cy="169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- Alt 1">
  <p:cSld name="CUSTOM_1">
    <p:bg>
      <p:bgPr>
        <a:solidFill>
          <a:schemeClr val="accent2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/>
          <p:nvPr/>
        </p:nvSpPr>
        <p:spPr>
          <a:xfrm>
            <a:off x="743700" y="2071975"/>
            <a:ext cx="357300" cy="5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76" name="Google Shape;376;p49"/>
          <p:cNvSpPr/>
          <p:nvPr>
            <p:ph idx="2" type="pic"/>
          </p:nvPr>
        </p:nvSpPr>
        <p:spPr>
          <a:xfrm>
            <a:off x="978875" y="2071975"/>
            <a:ext cx="3761700" cy="26802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49"/>
          <p:cNvSpPr/>
          <p:nvPr/>
        </p:nvSpPr>
        <p:spPr>
          <a:xfrm>
            <a:off x="743700" y="743700"/>
            <a:ext cx="4529700" cy="13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78" name="Google Shape;378;p49"/>
          <p:cNvSpPr/>
          <p:nvPr/>
        </p:nvSpPr>
        <p:spPr>
          <a:xfrm>
            <a:off x="1285575" y="2039600"/>
            <a:ext cx="385200" cy="8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742950" y="3098550"/>
            <a:ext cx="1359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80" name="Google Shape;380;p49"/>
          <p:cNvSpPr/>
          <p:nvPr/>
        </p:nvSpPr>
        <p:spPr>
          <a:xfrm>
            <a:off x="4718150" y="3884200"/>
            <a:ext cx="765000" cy="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81" name="Google Shape;381;p49"/>
          <p:cNvSpPr/>
          <p:nvPr/>
        </p:nvSpPr>
        <p:spPr>
          <a:xfrm>
            <a:off x="3800525" y="2039600"/>
            <a:ext cx="1004100" cy="7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82" name="Google Shape;382;p49"/>
          <p:cNvSpPr/>
          <p:nvPr/>
        </p:nvSpPr>
        <p:spPr>
          <a:xfrm>
            <a:off x="4718150" y="378500"/>
            <a:ext cx="3552000" cy="40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83" name="Google Shape;383;p49"/>
          <p:cNvSpPr txBox="1"/>
          <p:nvPr>
            <p:ph type="title"/>
          </p:nvPr>
        </p:nvSpPr>
        <p:spPr>
          <a:xfrm>
            <a:off x="4946700" y="623600"/>
            <a:ext cx="3093300" cy="16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4" name="Google Shape;384;p49"/>
          <p:cNvSpPr/>
          <p:nvPr>
            <p:ph idx="3" type="pic"/>
          </p:nvPr>
        </p:nvSpPr>
        <p:spPr>
          <a:xfrm>
            <a:off x="742950" y="3591150"/>
            <a:ext cx="1359900" cy="9708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9"/>
          <p:cNvSpPr txBox="1"/>
          <p:nvPr>
            <p:ph idx="4" type="title"/>
          </p:nvPr>
        </p:nvSpPr>
        <p:spPr>
          <a:xfrm>
            <a:off x="883025" y="797467"/>
            <a:ext cx="39216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386" name="Google Shape;386;p49"/>
          <p:cNvSpPr/>
          <p:nvPr/>
        </p:nvSpPr>
        <p:spPr>
          <a:xfrm>
            <a:off x="956075" y="1848025"/>
            <a:ext cx="3573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87" name="Google Shape;387;p49"/>
          <p:cNvSpPr txBox="1"/>
          <p:nvPr>
            <p:ph idx="5" type="title"/>
          </p:nvPr>
        </p:nvSpPr>
        <p:spPr>
          <a:xfrm>
            <a:off x="883025" y="1805225"/>
            <a:ext cx="3093300" cy="2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88" name="Google Shape;388;p49"/>
          <p:cNvSpPr txBox="1"/>
          <p:nvPr>
            <p:ph idx="6" type="title"/>
          </p:nvPr>
        </p:nvSpPr>
        <p:spPr>
          <a:xfrm>
            <a:off x="812500" y="3259700"/>
            <a:ext cx="14637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+ image">
  <p:cSld name="BLANK_1_1_1_1_1_1_1_1_1_1_1_1_1_1_2"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37216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391" name="Google Shape;391;p50"/>
          <p:cNvSpPr/>
          <p:nvPr>
            <p:ph idx="2" type="pic"/>
          </p:nvPr>
        </p:nvSpPr>
        <p:spPr>
          <a:xfrm>
            <a:off x="0" y="0"/>
            <a:ext cx="2546700" cy="358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0"/>
          <p:cNvSpPr/>
          <p:nvPr>
            <p:ph idx="3" type="pic"/>
          </p:nvPr>
        </p:nvSpPr>
        <p:spPr>
          <a:xfrm>
            <a:off x="280475" y="474638"/>
            <a:ext cx="2940900" cy="46689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0"/>
          <p:cNvSpPr/>
          <p:nvPr/>
        </p:nvSpPr>
        <p:spPr>
          <a:xfrm>
            <a:off x="3596536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94" name="Google Shape;394;p50"/>
          <p:cNvSpPr txBox="1"/>
          <p:nvPr>
            <p:ph idx="4" type="body"/>
          </p:nvPr>
        </p:nvSpPr>
        <p:spPr>
          <a:xfrm>
            <a:off x="55115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395" name="Google Shape;395;p50"/>
          <p:cNvSpPr txBox="1"/>
          <p:nvPr>
            <p:ph idx="5" type="body"/>
          </p:nvPr>
        </p:nvSpPr>
        <p:spPr>
          <a:xfrm>
            <a:off x="7293076" y="3126450"/>
            <a:ext cx="14610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396" name="Google Shape;396;p50"/>
          <p:cNvSpPr txBox="1"/>
          <p:nvPr>
            <p:ph type="title"/>
          </p:nvPr>
        </p:nvSpPr>
        <p:spPr>
          <a:xfrm>
            <a:off x="3598725" y="1485838"/>
            <a:ext cx="48015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97" name="Google Shape;397;p50"/>
          <p:cNvSpPr txBox="1"/>
          <p:nvPr>
            <p:ph idx="6" type="subTitle"/>
          </p:nvPr>
        </p:nvSpPr>
        <p:spPr>
          <a:xfrm>
            <a:off x="37216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8" name="Google Shape;398;p50"/>
          <p:cNvSpPr txBox="1"/>
          <p:nvPr>
            <p:ph idx="7" type="subTitle"/>
          </p:nvPr>
        </p:nvSpPr>
        <p:spPr>
          <a:xfrm>
            <a:off x="55115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9" name="Google Shape;399;p50"/>
          <p:cNvSpPr txBox="1"/>
          <p:nvPr>
            <p:ph idx="8" type="subTitle"/>
          </p:nvPr>
        </p:nvSpPr>
        <p:spPr>
          <a:xfrm>
            <a:off x="7293076" y="2713624"/>
            <a:ext cx="15984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0" name="Google Shape;400;p50"/>
          <p:cNvSpPr txBox="1"/>
          <p:nvPr>
            <p:ph idx="9" type="title"/>
          </p:nvPr>
        </p:nvSpPr>
        <p:spPr>
          <a:xfrm>
            <a:off x="3596525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401" name="Google Shape;401;p50"/>
          <p:cNvGrpSpPr/>
          <p:nvPr/>
        </p:nvGrpSpPr>
        <p:grpSpPr>
          <a:xfrm>
            <a:off x="4430888" y="323039"/>
            <a:ext cx="149937" cy="118964"/>
            <a:chOff x="2601950" y="1974675"/>
            <a:chExt cx="2474200" cy="1963100"/>
          </a:xfrm>
        </p:grpSpPr>
        <p:sp>
          <p:nvSpPr>
            <p:cNvPr id="402" name="Google Shape;402;p5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3" name="Google Shape;403;p5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4" name="Google Shape;404;p5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6" name="Google Shape;406;p5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7" name="Google Shape;407;p5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08" name="Google Shape;408;p5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09" name="Google Shape;409;p50"/>
          <p:cNvGrpSpPr/>
          <p:nvPr/>
        </p:nvGrpSpPr>
        <p:grpSpPr>
          <a:xfrm>
            <a:off x="3680513" y="323039"/>
            <a:ext cx="149937" cy="118964"/>
            <a:chOff x="2601950" y="1974675"/>
            <a:chExt cx="2474200" cy="1963100"/>
          </a:xfrm>
        </p:grpSpPr>
        <p:sp>
          <p:nvSpPr>
            <p:cNvPr id="410" name="Google Shape;410;p5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1" name="Google Shape;411;p5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5" name="Google Shape;415;p5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6" name="Google Shape;416;p5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17" name="Google Shape;417;p50"/>
          <p:cNvGrpSpPr/>
          <p:nvPr/>
        </p:nvGrpSpPr>
        <p:grpSpPr>
          <a:xfrm>
            <a:off x="4062602" y="323039"/>
            <a:ext cx="149940" cy="118971"/>
            <a:chOff x="4062602" y="323039"/>
            <a:chExt cx="149940" cy="118971"/>
          </a:xfrm>
        </p:grpSpPr>
        <p:sp>
          <p:nvSpPr>
            <p:cNvPr id="418" name="Google Shape;418;p50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19" name="Google Shape;419;p50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20" name="Google Shape;420;p50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BLANK_1_1_1_1_1_1_1_1_1_1_1_1_1_1_2_2">
    <p:bg>
      <p:bgPr>
        <a:solidFill>
          <a:schemeClr val="accent4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"/>
          <p:cNvSpPr txBox="1"/>
          <p:nvPr>
            <p:ph type="title"/>
          </p:nvPr>
        </p:nvSpPr>
        <p:spPr>
          <a:xfrm>
            <a:off x="245425" y="1563575"/>
            <a:ext cx="31554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3" name="Google Shape;423;p51"/>
          <p:cNvSpPr txBox="1"/>
          <p:nvPr>
            <p:ph idx="1" type="subTitle"/>
          </p:nvPr>
        </p:nvSpPr>
        <p:spPr>
          <a:xfrm>
            <a:off x="364813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24" name="Google Shape;424;p51"/>
          <p:cNvSpPr txBox="1"/>
          <p:nvPr>
            <p:ph idx="2" type="subTitle"/>
          </p:nvPr>
        </p:nvSpPr>
        <p:spPr>
          <a:xfrm>
            <a:off x="3320475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25" name="Google Shape;425;p51"/>
          <p:cNvSpPr txBox="1"/>
          <p:nvPr>
            <p:ph idx="3" type="subTitle"/>
          </p:nvPr>
        </p:nvSpPr>
        <p:spPr>
          <a:xfrm>
            <a:off x="6273125" y="2715820"/>
            <a:ext cx="15483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26" name="Google Shape;426;p51"/>
          <p:cNvSpPr/>
          <p:nvPr/>
        </p:nvSpPr>
        <p:spPr>
          <a:xfrm>
            <a:off x="252611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7" name="Google Shape;427;p51"/>
          <p:cNvSpPr txBox="1"/>
          <p:nvPr>
            <p:ph idx="4" type="title"/>
          </p:nvPr>
        </p:nvSpPr>
        <p:spPr>
          <a:xfrm>
            <a:off x="252600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428" name="Google Shape;428;p51"/>
          <p:cNvGrpSpPr/>
          <p:nvPr/>
        </p:nvGrpSpPr>
        <p:grpSpPr>
          <a:xfrm>
            <a:off x="1093863" y="323039"/>
            <a:ext cx="149937" cy="118964"/>
            <a:chOff x="2601950" y="1974675"/>
            <a:chExt cx="2474200" cy="1963100"/>
          </a:xfrm>
        </p:grpSpPr>
        <p:sp>
          <p:nvSpPr>
            <p:cNvPr id="429" name="Google Shape;429;p5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36" name="Google Shape;436;p51"/>
          <p:cNvGrpSpPr/>
          <p:nvPr/>
        </p:nvGrpSpPr>
        <p:grpSpPr>
          <a:xfrm>
            <a:off x="343488" y="323039"/>
            <a:ext cx="149937" cy="118964"/>
            <a:chOff x="2601950" y="1974675"/>
            <a:chExt cx="2474200" cy="1963100"/>
          </a:xfrm>
        </p:grpSpPr>
        <p:sp>
          <p:nvSpPr>
            <p:cNvPr id="437" name="Google Shape;437;p5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42" name="Google Shape;442;p5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43" name="Google Shape;443;p5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44" name="Google Shape;444;p51"/>
          <p:cNvGrpSpPr/>
          <p:nvPr/>
        </p:nvGrpSpPr>
        <p:grpSpPr>
          <a:xfrm>
            <a:off x="725577" y="323039"/>
            <a:ext cx="149940" cy="118971"/>
            <a:chOff x="4062602" y="323039"/>
            <a:chExt cx="149940" cy="118971"/>
          </a:xfrm>
        </p:grpSpPr>
        <p:sp>
          <p:nvSpPr>
            <p:cNvPr id="445" name="Google Shape;445;p51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46" name="Google Shape;446;p51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447" name="Google Shape;447;p51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448" name="Google Shape;448;p51"/>
          <p:cNvSpPr txBox="1"/>
          <p:nvPr>
            <p:ph idx="5" type="body"/>
          </p:nvPr>
        </p:nvSpPr>
        <p:spPr>
          <a:xfrm>
            <a:off x="364813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449" name="Google Shape;449;p51"/>
          <p:cNvSpPr txBox="1"/>
          <p:nvPr>
            <p:ph idx="6" type="body"/>
          </p:nvPr>
        </p:nvSpPr>
        <p:spPr>
          <a:xfrm>
            <a:off x="3320475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450" name="Google Shape;450;p51"/>
          <p:cNvSpPr txBox="1"/>
          <p:nvPr>
            <p:ph idx="7" type="body"/>
          </p:nvPr>
        </p:nvSpPr>
        <p:spPr>
          <a:xfrm>
            <a:off x="6273125" y="3126453"/>
            <a:ext cx="24435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1_1_1_1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228600" y="2063500"/>
            <a:ext cx="8333100" cy="265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4800">
                <a:latin typeface="Afacad Flux Medium"/>
                <a:ea typeface="Afacad Flux Medium"/>
                <a:cs typeface="Afacad Flux Medium"/>
                <a:sym typeface="Afacad Flux Medium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title"/>
          </p:nvPr>
        </p:nvSpPr>
        <p:spPr>
          <a:xfrm>
            <a:off x="7673150" y="394400"/>
            <a:ext cx="11937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Afacad Flux Medium"/>
                <a:ea typeface="Afacad Flux Medium"/>
                <a:cs typeface="Afacad Flux Medium"/>
                <a:sym typeface="Afacad Flux Medium"/>
              </a:defRPr>
            </a:lvl1pPr>
            <a:lvl2pPr lvl="1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  <a:defRPr sz="17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"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221375" y="223900"/>
            <a:ext cx="66681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pace Grotesk"/>
              <a:buNone/>
              <a:defRPr sz="35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3" name="Google Shape;453;p52"/>
          <p:cNvSpPr txBox="1"/>
          <p:nvPr>
            <p:ph idx="1" type="body"/>
          </p:nvPr>
        </p:nvSpPr>
        <p:spPr>
          <a:xfrm>
            <a:off x="6197276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54" name="Google Shape;454;p52"/>
          <p:cNvSpPr txBox="1"/>
          <p:nvPr>
            <p:ph idx="2" type="subTitle"/>
          </p:nvPr>
        </p:nvSpPr>
        <p:spPr>
          <a:xfrm>
            <a:off x="3311200" y="1593874"/>
            <a:ext cx="20577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55" name="Google Shape;455;p52"/>
          <p:cNvSpPr txBox="1"/>
          <p:nvPr>
            <p:ph idx="3" type="subTitle"/>
          </p:nvPr>
        </p:nvSpPr>
        <p:spPr>
          <a:xfrm>
            <a:off x="6294303" y="1593874"/>
            <a:ext cx="20346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56" name="Google Shape;456;p52"/>
          <p:cNvSpPr txBox="1"/>
          <p:nvPr>
            <p:ph idx="4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57" name="Google Shape;457;p52"/>
          <p:cNvSpPr txBox="1"/>
          <p:nvPr>
            <p:ph idx="5" type="body"/>
          </p:nvPr>
        </p:nvSpPr>
        <p:spPr>
          <a:xfrm>
            <a:off x="3224231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58" name="Google Shape;458;p52"/>
          <p:cNvSpPr txBox="1"/>
          <p:nvPr>
            <p:ph idx="6" type="body"/>
          </p:nvPr>
        </p:nvSpPr>
        <p:spPr>
          <a:xfrm>
            <a:off x="252600" y="2370325"/>
            <a:ext cx="2187000" cy="6462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323850" lvl="1" marL="914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323850" lvl="2" marL="1371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323850" lvl="3" marL="18288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323850" lvl="4" marL="22860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323850" lvl="5" marL="27432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323850" lvl="6" marL="3200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323850" lvl="7" marL="3657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323850" lvl="8" marL="4114800">
              <a:spcBef>
                <a:spcPts val="800"/>
              </a:spcBef>
              <a:spcAft>
                <a:spcPts val="80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59" name="Google Shape;459;p52"/>
          <p:cNvSpPr txBox="1"/>
          <p:nvPr>
            <p:ph idx="7" type="body"/>
          </p:nvPr>
        </p:nvSpPr>
        <p:spPr>
          <a:xfrm>
            <a:off x="252600" y="3039157"/>
            <a:ext cx="2118600" cy="8763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orient="horz" pos="159">
          <p15:clr>
            <a:srgbClr val="E46962"/>
          </p15:clr>
        </p15:guide>
        <p15:guide id="9" orient="horz" pos="598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ngo">
  <p:cSld name="BLANK_1_1_1_1_1_1_1_1_1_1_1_1_1_1_2_1_2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3"/>
          <p:cNvSpPr txBox="1"/>
          <p:nvPr>
            <p:ph idx="1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62" name="Google Shape;462;p53"/>
          <p:cNvSpPr txBox="1"/>
          <p:nvPr>
            <p:ph idx="2" type="subTitle"/>
          </p:nvPr>
        </p:nvSpPr>
        <p:spPr>
          <a:xfrm>
            <a:off x="252600" y="2831039"/>
            <a:ext cx="2734200" cy="4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63" name="Google Shape;463;p53"/>
          <p:cNvSpPr txBox="1"/>
          <p:nvPr>
            <p:ph type="title"/>
          </p:nvPr>
        </p:nvSpPr>
        <p:spPr>
          <a:xfrm>
            <a:off x="7520025" y="9499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64" name="Google Shape;464;p53"/>
          <p:cNvSpPr txBox="1"/>
          <p:nvPr>
            <p:ph idx="3" type="title"/>
          </p:nvPr>
        </p:nvSpPr>
        <p:spPr>
          <a:xfrm>
            <a:off x="4390704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65" name="Google Shape;465;p53"/>
          <p:cNvSpPr txBox="1"/>
          <p:nvPr>
            <p:ph idx="4" type="title"/>
          </p:nvPr>
        </p:nvSpPr>
        <p:spPr>
          <a:xfrm>
            <a:off x="5919225" y="22642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66" name="Google Shape;466;p53"/>
          <p:cNvSpPr txBox="1"/>
          <p:nvPr>
            <p:ph idx="5" type="title"/>
          </p:nvPr>
        </p:nvSpPr>
        <p:spPr>
          <a:xfrm>
            <a:off x="7251700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67" name="Google Shape;467;p53"/>
          <p:cNvSpPr txBox="1"/>
          <p:nvPr>
            <p:ph idx="6" type="title"/>
          </p:nvPr>
        </p:nvSpPr>
        <p:spPr>
          <a:xfrm>
            <a:off x="4390704" y="390672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8" name="Google Shape;468;p53"/>
          <p:cNvSpPr txBox="1"/>
          <p:nvPr>
            <p:ph idx="7" type="title"/>
          </p:nvPr>
        </p:nvSpPr>
        <p:spPr>
          <a:xfrm>
            <a:off x="5919225" y="376860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69" name="Google Shape;469;p53"/>
          <p:cNvSpPr txBox="1"/>
          <p:nvPr>
            <p:ph idx="8" type="title"/>
          </p:nvPr>
        </p:nvSpPr>
        <p:spPr>
          <a:xfrm>
            <a:off x="7520025" y="36411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70" name="Google Shape;470;p53"/>
          <p:cNvSpPr txBox="1"/>
          <p:nvPr>
            <p:ph idx="9" type="title"/>
          </p:nvPr>
        </p:nvSpPr>
        <p:spPr>
          <a:xfrm>
            <a:off x="4390704" y="8980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471" name="Google Shape;471;p53"/>
          <p:cNvSpPr txBox="1"/>
          <p:nvPr>
            <p:ph idx="13" type="title"/>
          </p:nvPr>
        </p:nvSpPr>
        <p:spPr>
          <a:xfrm>
            <a:off x="5992500" y="9774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2" name="Google Shape;472;p53"/>
          <p:cNvSpPr txBox="1"/>
          <p:nvPr>
            <p:ph idx="14" type="title"/>
          </p:nvPr>
        </p:nvSpPr>
        <p:spPr>
          <a:xfrm>
            <a:off x="257707" y="3448488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3" name="Google Shape;473;p53"/>
          <p:cNvSpPr txBox="1"/>
          <p:nvPr>
            <p:ph idx="15" type="title"/>
          </p:nvPr>
        </p:nvSpPr>
        <p:spPr>
          <a:xfrm>
            <a:off x="257707" y="3961275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4" name="Google Shape;474;p53"/>
          <p:cNvSpPr txBox="1"/>
          <p:nvPr>
            <p:ph idx="16" type="title"/>
          </p:nvPr>
        </p:nvSpPr>
        <p:spPr>
          <a:xfrm>
            <a:off x="1311836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5" name="Google Shape;475;p53"/>
          <p:cNvSpPr txBox="1"/>
          <p:nvPr>
            <p:ph idx="17" type="title"/>
          </p:nvPr>
        </p:nvSpPr>
        <p:spPr>
          <a:xfrm>
            <a:off x="2365953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6" name="Google Shape;476;p53"/>
          <p:cNvSpPr txBox="1"/>
          <p:nvPr>
            <p:ph idx="18" type="title"/>
          </p:nvPr>
        </p:nvSpPr>
        <p:spPr>
          <a:xfrm>
            <a:off x="257707" y="4474062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7" name="Google Shape;477;p53"/>
          <p:cNvSpPr txBox="1"/>
          <p:nvPr>
            <p:ph idx="19" type="title"/>
          </p:nvPr>
        </p:nvSpPr>
        <p:spPr>
          <a:xfrm>
            <a:off x="1311836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8" name="Google Shape;478;p53"/>
          <p:cNvSpPr txBox="1"/>
          <p:nvPr>
            <p:ph idx="20" type="title"/>
          </p:nvPr>
        </p:nvSpPr>
        <p:spPr>
          <a:xfrm>
            <a:off x="2365953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9" name="Google Shape;479;p53"/>
          <p:cNvSpPr txBox="1"/>
          <p:nvPr>
            <p:ph idx="21" type="title"/>
          </p:nvPr>
        </p:nvSpPr>
        <p:spPr>
          <a:xfrm>
            <a:off x="1313187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0" name="Google Shape;480;p53"/>
          <p:cNvSpPr txBox="1"/>
          <p:nvPr>
            <p:ph idx="22" type="title"/>
          </p:nvPr>
        </p:nvSpPr>
        <p:spPr>
          <a:xfrm>
            <a:off x="2365953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1" name="Google Shape;481;p53"/>
          <p:cNvSpPr txBox="1"/>
          <p:nvPr>
            <p:ph idx="23" type="title"/>
          </p:nvPr>
        </p:nvSpPr>
        <p:spPr>
          <a:xfrm>
            <a:off x="216300" y="226194"/>
            <a:ext cx="4216200" cy="4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Space Grotesk"/>
              <a:buNone/>
              <a:defRPr sz="35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_1_1_1_1_1_1_1_1_1_1_1_1_1_1_1_2">
    <p:bg>
      <p:bgPr>
        <a:solidFill>
          <a:schemeClr val="dk1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4"/>
          <p:cNvSpPr txBox="1"/>
          <p:nvPr>
            <p:ph type="title"/>
          </p:nvPr>
        </p:nvSpPr>
        <p:spPr>
          <a:xfrm>
            <a:off x="236975" y="4424350"/>
            <a:ext cx="4213800" cy="54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4" name="Google Shape;484;p54"/>
          <p:cNvSpPr txBox="1"/>
          <p:nvPr>
            <p:ph idx="1" type="subTitle"/>
          </p:nvPr>
        </p:nvSpPr>
        <p:spPr>
          <a:xfrm>
            <a:off x="6248450" y="4424346"/>
            <a:ext cx="2847300" cy="46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485" name="Google Shape;485;p54"/>
          <p:cNvSpPr txBox="1"/>
          <p:nvPr>
            <p:ph idx="2" type="subTitle"/>
          </p:nvPr>
        </p:nvSpPr>
        <p:spPr>
          <a:xfrm>
            <a:off x="241825" y="2738350"/>
            <a:ext cx="1869600" cy="16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86" name="Google Shape;486;p54"/>
          <p:cNvGrpSpPr/>
          <p:nvPr/>
        </p:nvGrpSpPr>
        <p:grpSpPr>
          <a:xfrm>
            <a:off x="925470" y="348801"/>
            <a:ext cx="7293054" cy="3993059"/>
            <a:chOff x="238125" y="713000"/>
            <a:chExt cx="7143750" cy="4289000"/>
          </a:xfrm>
        </p:grpSpPr>
        <p:sp>
          <p:nvSpPr>
            <p:cNvPr id="487" name="Google Shape;487;p54"/>
            <p:cNvSpPr/>
            <p:nvPr/>
          </p:nvSpPr>
          <p:spPr>
            <a:xfrm>
              <a:off x="1952625" y="3233400"/>
              <a:ext cx="950200" cy="1768600"/>
            </a:xfrm>
            <a:custGeom>
              <a:rect b="b" l="l" r="r" t="t"/>
              <a:pathLst>
                <a:path extrusionOk="0" h="70744" w="38008">
                  <a:moveTo>
                    <a:pt x="0" y="0"/>
                  </a:moveTo>
                  <a:lnTo>
                    <a:pt x="0" y="3607"/>
                  </a:lnTo>
                  <a:lnTo>
                    <a:pt x="3718" y="3607"/>
                  </a:lnTo>
                  <a:lnTo>
                    <a:pt x="3718" y="11153"/>
                  </a:lnTo>
                  <a:lnTo>
                    <a:pt x="0" y="11153"/>
                  </a:lnTo>
                  <a:lnTo>
                    <a:pt x="0" y="18533"/>
                  </a:lnTo>
                  <a:lnTo>
                    <a:pt x="3773" y="18533"/>
                  </a:lnTo>
                  <a:lnTo>
                    <a:pt x="3773" y="25968"/>
                  </a:lnTo>
                  <a:lnTo>
                    <a:pt x="7602" y="25968"/>
                  </a:lnTo>
                  <a:lnTo>
                    <a:pt x="7602" y="29741"/>
                  </a:lnTo>
                  <a:lnTo>
                    <a:pt x="11375" y="29741"/>
                  </a:lnTo>
                  <a:lnTo>
                    <a:pt x="11375" y="33513"/>
                  </a:lnTo>
                  <a:lnTo>
                    <a:pt x="11375" y="37286"/>
                  </a:lnTo>
                  <a:lnTo>
                    <a:pt x="7602" y="37286"/>
                  </a:lnTo>
                  <a:lnTo>
                    <a:pt x="7602" y="70744"/>
                  </a:lnTo>
                  <a:lnTo>
                    <a:pt x="11375" y="70744"/>
                  </a:lnTo>
                  <a:lnTo>
                    <a:pt x="11375" y="63309"/>
                  </a:lnTo>
                  <a:lnTo>
                    <a:pt x="15203" y="63309"/>
                  </a:lnTo>
                  <a:lnTo>
                    <a:pt x="15203" y="52101"/>
                  </a:lnTo>
                  <a:lnTo>
                    <a:pt x="22805" y="52101"/>
                  </a:lnTo>
                  <a:lnTo>
                    <a:pt x="22805" y="44611"/>
                  </a:lnTo>
                  <a:lnTo>
                    <a:pt x="26578" y="44611"/>
                  </a:lnTo>
                  <a:lnTo>
                    <a:pt x="26578" y="33458"/>
                  </a:lnTo>
                  <a:lnTo>
                    <a:pt x="34235" y="33458"/>
                  </a:lnTo>
                  <a:lnTo>
                    <a:pt x="34235" y="22250"/>
                  </a:lnTo>
                  <a:lnTo>
                    <a:pt x="38008" y="22250"/>
                  </a:lnTo>
                  <a:lnTo>
                    <a:pt x="38008" y="14815"/>
                  </a:lnTo>
                  <a:lnTo>
                    <a:pt x="34235" y="14815"/>
                  </a:lnTo>
                  <a:lnTo>
                    <a:pt x="34235" y="11153"/>
                  </a:lnTo>
                  <a:lnTo>
                    <a:pt x="26578" y="11153"/>
                  </a:lnTo>
                  <a:lnTo>
                    <a:pt x="26578" y="7380"/>
                  </a:lnTo>
                  <a:lnTo>
                    <a:pt x="22749" y="7380"/>
                  </a:lnTo>
                  <a:lnTo>
                    <a:pt x="22749" y="3607"/>
                  </a:lnTo>
                  <a:lnTo>
                    <a:pt x="18976" y="3607"/>
                  </a:lnTo>
                  <a:lnTo>
                    <a:pt x="18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88" name="Google Shape;488;p54"/>
            <p:cNvSpPr/>
            <p:nvPr/>
          </p:nvSpPr>
          <p:spPr>
            <a:xfrm>
              <a:off x="5955875" y="3792400"/>
              <a:ext cx="756025" cy="835100"/>
            </a:xfrm>
            <a:custGeom>
              <a:rect b="b" l="l" r="r" t="t"/>
              <a:pathLst>
                <a:path extrusionOk="0" h="33404" w="30241">
                  <a:moveTo>
                    <a:pt x="11320" y="1"/>
                  </a:moveTo>
                  <a:lnTo>
                    <a:pt x="11320" y="3718"/>
                  </a:lnTo>
                  <a:lnTo>
                    <a:pt x="3719" y="3718"/>
                  </a:lnTo>
                  <a:lnTo>
                    <a:pt x="3719" y="7436"/>
                  </a:lnTo>
                  <a:lnTo>
                    <a:pt x="1" y="7436"/>
                  </a:lnTo>
                  <a:lnTo>
                    <a:pt x="1" y="25968"/>
                  </a:lnTo>
                  <a:lnTo>
                    <a:pt x="3663" y="25968"/>
                  </a:lnTo>
                  <a:lnTo>
                    <a:pt x="3663" y="22361"/>
                  </a:lnTo>
                  <a:lnTo>
                    <a:pt x="15149" y="22361"/>
                  </a:lnTo>
                  <a:lnTo>
                    <a:pt x="15149" y="26024"/>
                  </a:lnTo>
                  <a:lnTo>
                    <a:pt x="18922" y="26024"/>
                  </a:lnTo>
                  <a:lnTo>
                    <a:pt x="18922" y="29741"/>
                  </a:lnTo>
                  <a:lnTo>
                    <a:pt x="22750" y="29741"/>
                  </a:lnTo>
                  <a:lnTo>
                    <a:pt x="22750" y="33403"/>
                  </a:lnTo>
                  <a:lnTo>
                    <a:pt x="26579" y="33403"/>
                  </a:lnTo>
                  <a:lnTo>
                    <a:pt x="26579" y="22251"/>
                  </a:lnTo>
                  <a:lnTo>
                    <a:pt x="30241" y="22251"/>
                  </a:lnTo>
                  <a:lnTo>
                    <a:pt x="30241" y="11098"/>
                  </a:lnTo>
                  <a:lnTo>
                    <a:pt x="26523" y="11098"/>
                  </a:lnTo>
                  <a:lnTo>
                    <a:pt x="26523" y="7381"/>
                  </a:lnTo>
                  <a:lnTo>
                    <a:pt x="22695" y="7381"/>
                  </a:lnTo>
                  <a:lnTo>
                    <a:pt x="22695" y="1"/>
                  </a:lnTo>
                  <a:lnTo>
                    <a:pt x="18866" y="1"/>
                  </a:lnTo>
                  <a:lnTo>
                    <a:pt x="18866" y="3663"/>
                  </a:lnTo>
                  <a:lnTo>
                    <a:pt x="15093" y="3663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89" name="Google Shape;489;p54"/>
            <p:cNvSpPr/>
            <p:nvPr/>
          </p:nvSpPr>
          <p:spPr>
            <a:xfrm>
              <a:off x="5858775" y="3324950"/>
              <a:ext cx="283025" cy="277450"/>
            </a:xfrm>
            <a:custGeom>
              <a:rect b="b" l="l" r="r" t="t"/>
              <a:pathLst>
                <a:path extrusionOk="0" h="11098" w="11321">
                  <a:moveTo>
                    <a:pt x="3774" y="0"/>
                  </a:moveTo>
                  <a:lnTo>
                    <a:pt x="3774" y="3773"/>
                  </a:lnTo>
                  <a:lnTo>
                    <a:pt x="1" y="3773"/>
                  </a:lnTo>
                  <a:lnTo>
                    <a:pt x="1" y="11098"/>
                  </a:lnTo>
                  <a:lnTo>
                    <a:pt x="3774" y="11098"/>
                  </a:lnTo>
                  <a:lnTo>
                    <a:pt x="3774" y="7380"/>
                  </a:lnTo>
                  <a:lnTo>
                    <a:pt x="11320" y="7380"/>
                  </a:lnTo>
                  <a:lnTo>
                    <a:pt x="11320" y="3663"/>
                  </a:lnTo>
                  <a:lnTo>
                    <a:pt x="7492" y="3663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0" name="Google Shape;490;p54"/>
            <p:cNvSpPr/>
            <p:nvPr/>
          </p:nvSpPr>
          <p:spPr>
            <a:xfrm>
              <a:off x="1762575" y="2953200"/>
              <a:ext cx="187300" cy="274675"/>
            </a:xfrm>
            <a:custGeom>
              <a:rect b="b" l="l" r="r" t="t"/>
              <a:pathLst>
                <a:path extrusionOk="0" h="10987" w="7492">
                  <a:moveTo>
                    <a:pt x="0" y="0"/>
                  </a:moveTo>
                  <a:lnTo>
                    <a:pt x="0" y="7380"/>
                  </a:lnTo>
                  <a:lnTo>
                    <a:pt x="3774" y="7380"/>
                  </a:lnTo>
                  <a:lnTo>
                    <a:pt x="3774" y="10987"/>
                  </a:lnTo>
                  <a:lnTo>
                    <a:pt x="7491" y="10987"/>
                  </a:lnTo>
                  <a:lnTo>
                    <a:pt x="7491" y="3662"/>
                  </a:lnTo>
                  <a:lnTo>
                    <a:pt x="3718" y="366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1" name="Google Shape;491;p54"/>
            <p:cNvSpPr/>
            <p:nvPr/>
          </p:nvSpPr>
          <p:spPr>
            <a:xfrm>
              <a:off x="6716050" y="1832400"/>
              <a:ext cx="187275" cy="277450"/>
            </a:xfrm>
            <a:custGeom>
              <a:rect b="b" l="l" r="r" t="t"/>
              <a:pathLst>
                <a:path extrusionOk="0" h="11098" w="7491">
                  <a:moveTo>
                    <a:pt x="3773" y="0"/>
                  </a:moveTo>
                  <a:lnTo>
                    <a:pt x="3773" y="3773"/>
                  </a:lnTo>
                  <a:lnTo>
                    <a:pt x="0" y="3773"/>
                  </a:lnTo>
                  <a:lnTo>
                    <a:pt x="0" y="11098"/>
                  </a:lnTo>
                  <a:lnTo>
                    <a:pt x="3718" y="11098"/>
                  </a:lnTo>
                  <a:lnTo>
                    <a:pt x="3718" y="7380"/>
                  </a:lnTo>
                  <a:lnTo>
                    <a:pt x="7491" y="7380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2" name="Google Shape;492;p54"/>
            <p:cNvSpPr/>
            <p:nvPr/>
          </p:nvSpPr>
          <p:spPr>
            <a:xfrm>
              <a:off x="4524375" y="3886725"/>
              <a:ext cx="91575" cy="274700"/>
            </a:xfrm>
            <a:custGeom>
              <a:rect b="b" l="l" r="r" t="t"/>
              <a:pathLst>
                <a:path extrusionOk="0" h="10988" w="3663">
                  <a:moveTo>
                    <a:pt x="0" y="1"/>
                  </a:moveTo>
                  <a:lnTo>
                    <a:pt x="0" y="10987"/>
                  </a:lnTo>
                  <a:lnTo>
                    <a:pt x="3662" y="1098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3" name="Google Shape;493;p54"/>
            <p:cNvSpPr/>
            <p:nvPr/>
          </p:nvSpPr>
          <p:spPr>
            <a:xfrm>
              <a:off x="5477325" y="807300"/>
              <a:ext cx="187300" cy="181750"/>
            </a:xfrm>
            <a:custGeom>
              <a:rect b="b" l="l" r="r" t="t"/>
              <a:pathLst>
                <a:path extrusionOk="0" h="7270" w="7492">
                  <a:moveTo>
                    <a:pt x="1" y="1"/>
                  </a:moveTo>
                  <a:lnTo>
                    <a:pt x="1" y="7270"/>
                  </a:lnTo>
                  <a:lnTo>
                    <a:pt x="7491" y="7270"/>
                  </a:lnTo>
                  <a:lnTo>
                    <a:pt x="7491" y="3608"/>
                  </a:lnTo>
                  <a:lnTo>
                    <a:pt x="3718" y="360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4" name="Google Shape;494;p54"/>
            <p:cNvSpPr/>
            <p:nvPr/>
          </p:nvSpPr>
          <p:spPr>
            <a:xfrm>
              <a:off x="1951225" y="2765925"/>
              <a:ext cx="94350" cy="183150"/>
            </a:xfrm>
            <a:custGeom>
              <a:rect b="b" l="l" r="r" t="t"/>
              <a:pathLst>
                <a:path extrusionOk="0" h="7326" w="3774">
                  <a:moveTo>
                    <a:pt x="1" y="1"/>
                  </a:moveTo>
                  <a:lnTo>
                    <a:pt x="1" y="7325"/>
                  </a:lnTo>
                  <a:lnTo>
                    <a:pt x="3774" y="732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5" name="Google Shape;495;p54"/>
            <p:cNvSpPr/>
            <p:nvPr/>
          </p:nvSpPr>
          <p:spPr>
            <a:xfrm>
              <a:off x="3859925" y="900250"/>
              <a:ext cx="91575" cy="183125"/>
            </a:xfrm>
            <a:custGeom>
              <a:rect b="b" l="l" r="r" t="t"/>
              <a:pathLst>
                <a:path extrusionOk="0" h="7325" w="3663">
                  <a:moveTo>
                    <a:pt x="0" y="0"/>
                  </a:moveTo>
                  <a:lnTo>
                    <a:pt x="0" y="7325"/>
                  </a:lnTo>
                  <a:lnTo>
                    <a:pt x="3552" y="7325"/>
                  </a:lnTo>
                  <a:lnTo>
                    <a:pt x="3607" y="6770"/>
                  </a:lnTo>
                  <a:lnTo>
                    <a:pt x="3663" y="5826"/>
                  </a:lnTo>
                  <a:lnTo>
                    <a:pt x="3663" y="3496"/>
                  </a:lnTo>
                  <a:lnTo>
                    <a:pt x="3607" y="1221"/>
                  </a:lnTo>
                  <a:lnTo>
                    <a:pt x="3552" y="389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6" name="Google Shape;496;p54"/>
            <p:cNvSpPr/>
            <p:nvPr/>
          </p:nvSpPr>
          <p:spPr>
            <a:xfrm>
              <a:off x="7097500" y="4444350"/>
              <a:ext cx="92950" cy="183150"/>
            </a:xfrm>
            <a:custGeom>
              <a:rect b="b" l="l" r="r" t="t"/>
              <a:pathLst>
                <a:path extrusionOk="0" h="7326" w="3718">
                  <a:moveTo>
                    <a:pt x="1" y="1"/>
                  </a:moveTo>
                  <a:lnTo>
                    <a:pt x="1" y="7325"/>
                  </a:lnTo>
                  <a:lnTo>
                    <a:pt x="3718" y="7325"/>
                  </a:lnTo>
                  <a:lnTo>
                    <a:pt x="3718" y="5494"/>
                  </a:lnTo>
                  <a:lnTo>
                    <a:pt x="3718" y="3663"/>
                  </a:lnTo>
                  <a:lnTo>
                    <a:pt x="3718" y="183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7" name="Google Shape;497;p54"/>
            <p:cNvSpPr/>
            <p:nvPr/>
          </p:nvSpPr>
          <p:spPr>
            <a:xfrm>
              <a:off x="3477075" y="1832400"/>
              <a:ext cx="91575" cy="184525"/>
            </a:xfrm>
            <a:custGeom>
              <a:rect b="b" l="l" r="r" t="t"/>
              <a:pathLst>
                <a:path extrusionOk="0" h="7381" w="3663">
                  <a:moveTo>
                    <a:pt x="1" y="0"/>
                  </a:moveTo>
                  <a:lnTo>
                    <a:pt x="1" y="7380"/>
                  </a:lnTo>
                  <a:lnTo>
                    <a:pt x="3663" y="7380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8" name="Google Shape;498;p54"/>
            <p:cNvSpPr/>
            <p:nvPr/>
          </p:nvSpPr>
          <p:spPr>
            <a:xfrm>
              <a:off x="3191325" y="1553575"/>
              <a:ext cx="187300" cy="88825"/>
            </a:xfrm>
            <a:custGeom>
              <a:rect b="b" l="l" r="r" t="t"/>
              <a:pathLst>
                <a:path extrusionOk="0" h="3553" w="7492">
                  <a:moveTo>
                    <a:pt x="0" y="1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499" name="Google Shape;499;p54"/>
            <p:cNvSpPr/>
            <p:nvPr/>
          </p:nvSpPr>
          <p:spPr>
            <a:xfrm>
              <a:off x="6430275" y="3605150"/>
              <a:ext cx="187300" cy="90200"/>
            </a:xfrm>
            <a:custGeom>
              <a:rect b="b" l="l" r="r" t="t"/>
              <a:pathLst>
                <a:path extrusionOk="0" h="3608" w="7492">
                  <a:moveTo>
                    <a:pt x="1" y="0"/>
                  </a:moveTo>
                  <a:lnTo>
                    <a:pt x="1" y="3607"/>
                  </a:lnTo>
                  <a:lnTo>
                    <a:pt x="7492" y="3607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0" name="Google Shape;500;p54"/>
            <p:cNvSpPr/>
            <p:nvPr/>
          </p:nvSpPr>
          <p:spPr>
            <a:xfrm>
              <a:off x="6240250" y="3513600"/>
              <a:ext cx="187300" cy="88800"/>
            </a:xfrm>
            <a:custGeom>
              <a:rect b="b" l="l" r="r" t="t"/>
              <a:pathLst>
                <a:path extrusionOk="0" h="3552" w="7492">
                  <a:moveTo>
                    <a:pt x="0" y="0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1" name="Google Shape;501;p54"/>
            <p:cNvSpPr/>
            <p:nvPr/>
          </p:nvSpPr>
          <p:spPr>
            <a:xfrm>
              <a:off x="2142650" y="29532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2" name="Google Shape;502;p54"/>
            <p:cNvSpPr/>
            <p:nvPr/>
          </p:nvSpPr>
          <p:spPr>
            <a:xfrm>
              <a:off x="4048575" y="898875"/>
              <a:ext cx="92975" cy="90175"/>
            </a:xfrm>
            <a:custGeom>
              <a:rect b="b" l="l" r="r" t="t"/>
              <a:pathLst>
                <a:path extrusionOk="0" h="3607" w="3719">
                  <a:moveTo>
                    <a:pt x="1" y="0"/>
                  </a:moveTo>
                  <a:lnTo>
                    <a:pt x="1" y="3607"/>
                  </a:lnTo>
                  <a:lnTo>
                    <a:pt x="3718" y="3607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3" name="Google Shape;503;p54"/>
            <p:cNvSpPr/>
            <p:nvPr/>
          </p:nvSpPr>
          <p:spPr>
            <a:xfrm>
              <a:off x="5191575" y="32334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4" name="Google Shape;504;p54"/>
            <p:cNvSpPr/>
            <p:nvPr/>
          </p:nvSpPr>
          <p:spPr>
            <a:xfrm>
              <a:off x="7001800" y="4631625"/>
              <a:ext cx="91575" cy="90175"/>
            </a:xfrm>
            <a:custGeom>
              <a:rect b="b" l="l" r="r" t="t"/>
              <a:pathLst>
                <a:path extrusionOk="0" h="3607" w="3663">
                  <a:moveTo>
                    <a:pt x="0" y="0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5" name="Google Shape;505;p54"/>
            <p:cNvSpPr/>
            <p:nvPr/>
          </p:nvSpPr>
          <p:spPr>
            <a:xfrm>
              <a:off x="5573025" y="3419275"/>
              <a:ext cx="91600" cy="88800"/>
            </a:xfrm>
            <a:custGeom>
              <a:rect b="b" l="l" r="r" t="t"/>
              <a:pathLst>
                <a:path extrusionOk="0" h="3552" w="3664">
                  <a:moveTo>
                    <a:pt x="1" y="0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6" name="Google Shape;506;p54"/>
            <p:cNvSpPr/>
            <p:nvPr/>
          </p:nvSpPr>
          <p:spPr>
            <a:xfrm>
              <a:off x="6240250" y="2580050"/>
              <a:ext cx="92975" cy="88825"/>
            </a:xfrm>
            <a:custGeom>
              <a:rect b="b" l="l" r="r" t="t"/>
              <a:pathLst>
                <a:path extrusionOk="0" h="3553" w="3719">
                  <a:moveTo>
                    <a:pt x="0" y="1"/>
                  </a:moveTo>
                  <a:lnTo>
                    <a:pt x="0" y="3552"/>
                  </a:lnTo>
                  <a:lnTo>
                    <a:pt x="3718" y="3552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7" name="Google Shape;507;p54"/>
            <p:cNvSpPr/>
            <p:nvPr/>
          </p:nvSpPr>
          <p:spPr>
            <a:xfrm>
              <a:off x="3381375" y="20182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8" name="Google Shape;508;p54"/>
            <p:cNvSpPr/>
            <p:nvPr/>
          </p:nvSpPr>
          <p:spPr>
            <a:xfrm>
              <a:off x="1191075" y="9931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8"/>
                  </a:lnTo>
                  <a:lnTo>
                    <a:pt x="3663" y="36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09" name="Google Shape;509;p54"/>
            <p:cNvSpPr/>
            <p:nvPr/>
          </p:nvSpPr>
          <p:spPr>
            <a:xfrm>
              <a:off x="3572775" y="2019650"/>
              <a:ext cx="91600" cy="88825"/>
            </a:xfrm>
            <a:custGeom>
              <a:rect b="b" l="l" r="r" t="t"/>
              <a:pathLst>
                <a:path extrusionOk="0" h="3553" w="3664">
                  <a:moveTo>
                    <a:pt x="1" y="1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0" name="Google Shape;510;p54"/>
            <p:cNvSpPr/>
            <p:nvPr/>
          </p:nvSpPr>
          <p:spPr>
            <a:xfrm>
              <a:off x="6908850" y="3976900"/>
              <a:ext cx="88800" cy="92950"/>
            </a:xfrm>
            <a:custGeom>
              <a:rect b="b" l="l" r="r" t="t"/>
              <a:pathLst>
                <a:path extrusionOk="0" h="3718" w="3552">
                  <a:moveTo>
                    <a:pt x="833" y="1"/>
                  </a:moveTo>
                  <a:lnTo>
                    <a:pt x="0" y="56"/>
                  </a:lnTo>
                  <a:lnTo>
                    <a:pt x="0" y="3718"/>
                  </a:lnTo>
                  <a:lnTo>
                    <a:pt x="3552" y="3718"/>
                  </a:lnTo>
                  <a:lnTo>
                    <a:pt x="3552" y="56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1" name="Google Shape;511;p54"/>
            <p:cNvSpPr/>
            <p:nvPr/>
          </p:nvSpPr>
          <p:spPr>
            <a:xfrm>
              <a:off x="4811500" y="108612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3" y="360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2" name="Google Shape;512;p54"/>
            <p:cNvSpPr/>
            <p:nvPr/>
          </p:nvSpPr>
          <p:spPr>
            <a:xfrm>
              <a:off x="5668750" y="3512200"/>
              <a:ext cx="90200" cy="90200"/>
            </a:xfrm>
            <a:custGeom>
              <a:rect b="b" l="l" r="r" t="t"/>
              <a:pathLst>
                <a:path extrusionOk="0" h="3608" w="3608">
                  <a:moveTo>
                    <a:pt x="0" y="1"/>
                  </a:moveTo>
                  <a:lnTo>
                    <a:pt x="0" y="3608"/>
                  </a:lnTo>
                  <a:lnTo>
                    <a:pt x="3607" y="3608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3" name="Google Shape;513;p54"/>
            <p:cNvSpPr/>
            <p:nvPr/>
          </p:nvSpPr>
          <p:spPr>
            <a:xfrm>
              <a:off x="5761700" y="3605150"/>
              <a:ext cx="92950" cy="88800"/>
            </a:xfrm>
            <a:custGeom>
              <a:rect b="b" l="l" r="r" t="t"/>
              <a:pathLst>
                <a:path extrusionOk="0" h="3552" w="3718">
                  <a:moveTo>
                    <a:pt x="56" y="0"/>
                  </a:moveTo>
                  <a:lnTo>
                    <a:pt x="0" y="1776"/>
                  </a:lnTo>
                  <a:lnTo>
                    <a:pt x="56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4717175" y="805925"/>
              <a:ext cx="90200" cy="91575"/>
            </a:xfrm>
            <a:custGeom>
              <a:rect b="b" l="l" r="r" t="t"/>
              <a:pathLst>
                <a:path extrusionOk="0" h="3663" w="3608">
                  <a:moveTo>
                    <a:pt x="0" y="1"/>
                  </a:moveTo>
                  <a:lnTo>
                    <a:pt x="0" y="3663"/>
                  </a:lnTo>
                  <a:lnTo>
                    <a:pt x="3607" y="3663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4715775" y="1180450"/>
              <a:ext cx="90200" cy="88800"/>
            </a:xfrm>
            <a:custGeom>
              <a:rect b="b" l="l" r="r" t="t"/>
              <a:pathLst>
                <a:path extrusionOk="0" h="3552" w="3608">
                  <a:moveTo>
                    <a:pt x="1" y="0"/>
                  </a:moveTo>
                  <a:lnTo>
                    <a:pt x="1" y="3552"/>
                  </a:lnTo>
                  <a:lnTo>
                    <a:pt x="3608" y="355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6" name="Google Shape;516;p54"/>
            <p:cNvSpPr/>
            <p:nvPr/>
          </p:nvSpPr>
          <p:spPr>
            <a:xfrm>
              <a:off x="4618700" y="1273375"/>
              <a:ext cx="94350" cy="90200"/>
            </a:xfrm>
            <a:custGeom>
              <a:rect b="b" l="l" r="r" t="t"/>
              <a:pathLst>
                <a:path extrusionOk="0" h="3608" w="3774">
                  <a:moveTo>
                    <a:pt x="0" y="1"/>
                  </a:moveTo>
                  <a:lnTo>
                    <a:pt x="0" y="3608"/>
                  </a:lnTo>
                  <a:lnTo>
                    <a:pt x="3773" y="3608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7" name="Google Shape;517;p54"/>
            <p:cNvSpPr/>
            <p:nvPr/>
          </p:nvSpPr>
          <p:spPr>
            <a:xfrm>
              <a:off x="238125" y="713000"/>
              <a:ext cx="3140500" cy="2329000"/>
            </a:xfrm>
            <a:custGeom>
              <a:rect b="b" l="l" r="r" t="t"/>
              <a:pathLst>
                <a:path extrusionOk="0" h="93160" w="125620">
                  <a:moveTo>
                    <a:pt x="64696" y="18643"/>
                  </a:moveTo>
                  <a:lnTo>
                    <a:pt x="64696" y="22305"/>
                  </a:lnTo>
                  <a:lnTo>
                    <a:pt x="60923" y="22305"/>
                  </a:lnTo>
                  <a:lnTo>
                    <a:pt x="60923" y="18643"/>
                  </a:lnTo>
                  <a:close/>
                  <a:moveTo>
                    <a:pt x="64696" y="26133"/>
                  </a:moveTo>
                  <a:lnTo>
                    <a:pt x="64696" y="29796"/>
                  </a:lnTo>
                  <a:lnTo>
                    <a:pt x="60923" y="29796"/>
                  </a:lnTo>
                  <a:lnTo>
                    <a:pt x="60923" y="26133"/>
                  </a:lnTo>
                  <a:close/>
                  <a:moveTo>
                    <a:pt x="68525" y="0"/>
                  </a:moveTo>
                  <a:lnTo>
                    <a:pt x="68525" y="3718"/>
                  </a:lnTo>
                  <a:lnTo>
                    <a:pt x="57150" y="3718"/>
                  </a:lnTo>
                  <a:lnTo>
                    <a:pt x="57150" y="11097"/>
                  </a:lnTo>
                  <a:lnTo>
                    <a:pt x="64696" y="11097"/>
                  </a:lnTo>
                  <a:lnTo>
                    <a:pt x="64696" y="14926"/>
                  </a:lnTo>
                  <a:lnTo>
                    <a:pt x="53377" y="14926"/>
                  </a:lnTo>
                  <a:lnTo>
                    <a:pt x="53377" y="26078"/>
                  </a:lnTo>
                  <a:lnTo>
                    <a:pt x="57095" y="26078"/>
                  </a:lnTo>
                  <a:lnTo>
                    <a:pt x="57095" y="29796"/>
                  </a:lnTo>
                  <a:lnTo>
                    <a:pt x="53211" y="29796"/>
                  </a:lnTo>
                  <a:lnTo>
                    <a:pt x="53211" y="26078"/>
                  </a:lnTo>
                  <a:lnTo>
                    <a:pt x="49438" y="26078"/>
                  </a:lnTo>
                  <a:lnTo>
                    <a:pt x="49438" y="22416"/>
                  </a:lnTo>
                  <a:lnTo>
                    <a:pt x="41836" y="22416"/>
                  </a:lnTo>
                  <a:lnTo>
                    <a:pt x="41836" y="29740"/>
                  </a:lnTo>
                  <a:lnTo>
                    <a:pt x="38063" y="29740"/>
                  </a:lnTo>
                  <a:lnTo>
                    <a:pt x="38063" y="22250"/>
                  </a:lnTo>
                  <a:lnTo>
                    <a:pt x="41781" y="22250"/>
                  </a:lnTo>
                  <a:lnTo>
                    <a:pt x="41781" y="18698"/>
                  </a:lnTo>
                  <a:lnTo>
                    <a:pt x="34179" y="18698"/>
                  </a:lnTo>
                  <a:lnTo>
                    <a:pt x="34179" y="26133"/>
                  </a:lnTo>
                  <a:lnTo>
                    <a:pt x="26578" y="26133"/>
                  </a:lnTo>
                  <a:lnTo>
                    <a:pt x="26578" y="29796"/>
                  </a:lnTo>
                  <a:lnTo>
                    <a:pt x="22749" y="29796"/>
                  </a:lnTo>
                  <a:lnTo>
                    <a:pt x="22749" y="26133"/>
                  </a:lnTo>
                  <a:lnTo>
                    <a:pt x="3773" y="26133"/>
                  </a:lnTo>
                  <a:lnTo>
                    <a:pt x="3773" y="33569"/>
                  </a:lnTo>
                  <a:lnTo>
                    <a:pt x="0" y="33569"/>
                  </a:lnTo>
                  <a:lnTo>
                    <a:pt x="0" y="44776"/>
                  </a:lnTo>
                  <a:lnTo>
                    <a:pt x="7602" y="44776"/>
                  </a:lnTo>
                  <a:lnTo>
                    <a:pt x="7602" y="48383"/>
                  </a:lnTo>
                  <a:lnTo>
                    <a:pt x="11319" y="48383"/>
                  </a:lnTo>
                  <a:lnTo>
                    <a:pt x="11319" y="44721"/>
                  </a:lnTo>
                  <a:lnTo>
                    <a:pt x="15148" y="44721"/>
                  </a:lnTo>
                  <a:lnTo>
                    <a:pt x="15148" y="41004"/>
                  </a:lnTo>
                  <a:lnTo>
                    <a:pt x="19032" y="41004"/>
                  </a:lnTo>
                  <a:lnTo>
                    <a:pt x="19032" y="44721"/>
                  </a:lnTo>
                  <a:lnTo>
                    <a:pt x="26633" y="44721"/>
                  </a:lnTo>
                  <a:lnTo>
                    <a:pt x="26633" y="52212"/>
                  </a:lnTo>
                  <a:lnTo>
                    <a:pt x="30462" y="52212"/>
                  </a:lnTo>
                  <a:lnTo>
                    <a:pt x="30462" y="55929"/>
                  </a:lnTo>
                  <a:lnTo>
                    <a:pt x="34235" y="55929"/>
                  </a:lnTo>
                  <a:lnTo>
                    <a:pt x="34235" y="60978"/>
                  </a:lnTo>
                  <a:lnTo>
                    <a:pt x="34235" y="65861"/>
                  </a:lnTo>
                  <a:lnTo>
                    <a:pt x="34235" y="68358"/>
                  </a:lnTo>
                  <a:lnTo>
                    <a:pt x="34235" y="70855"/>
                  </a:lnTo>
                  <a:lnTo>
                    <a:pt x="38008" y="70855"/>
                  </a:lnTo>
                  <a:lnTo>
                    <a:pt x="38008" y="74627"/>
                  </a:lnTo>
                  <a:lnTo>
                    <a:pt x="38063" y="78290"/>
                  </a:lnTo>
                  <a:lnTo>
                    <a:pt x="41892" y="78290"/>
                  </a:lnTo>
                  <a:lnTo>
                    <a:pt x="41892" y="85780"/>
                  </a:lnTo>
                  <a:lnTo>
                    <a:pt x="49548" y="85780"/>
                  </a:lnTo>
                  <a:lnTo>
                    <a:pt x="49548" y="93160"/>
                  </a:lnTo>
                  <a:lnTo>
                    <a:pt x="57095" y="93160"/>
                  </a:lnTo>
                  <a:lnTo>
                    <a:pt x="57095" y="82007"/>
                  </a:lnTo>
                  <a:lnTo>
                    <a:pt x="58759" y="82007"/>
                  </a:lnTo>
                  <a:lnTo>
                    <a:pt x="68525" y="82118"/>
                  </a:lnTo>
                  <a:lnTo>
                    <a:pt x="68525" y="78290"/>
                  </a:lnTo>
                  <a:lnTo>
                    <a:pt x="72353" y="78290"/>
                  </a:lnTo>
                  <a:lnTo>
                    <a:pt x="72353" y="74517"/>
                  </a:lnTo>
                  <a:lnTo>
                    <a:pt x="76182" y="74517"/>
                  </a:lnTo>
                  <a:lnTo>
                    <a:pt x="76182" y="67082"/>
                  </a:lnTo>
                  <a:lnTo>
                    <a:pt x="79955" y="67082"/>
                  </a:lnTo>
                  <a:lnTo>
                    <a:pt x="79955" y="63364"/>
                  </a:lnTo>
                  <a:lnTo>
                    <a:pt x="83672" y="63364"/>
                  </a:lnTo>
                  <a:lnTo>
                    <a:pt x="83672" y="59647"/>
                  </a:lnTo>
                  <a:lnTo>
                    <a:pt x="79955" y="59647"/>
                  </a:lnTo>
                  <a:lnTo>
                    <a:pt x="79955" y="55929"/>
                  </a:lnTo>
                  <a:lnTo>
                    <a:pt x="87612" y="55929"/>
                  </a:lnTo>
                  <a:lnTo>
                    <a:pt x="87612" y="59591"/>
                  </a:lnTo>
                  <a:lnTo>
                    <a:pt x="91274" y="59591"/>
                  </a:lnTo>
                  <a:lnTo>
                    <a:pt x="91274" y="52212"/>
                  </a:lnTo>
                  <a:lnTo>
                    <a:pt x="87501" y="52212"/>
                  </a:lnTo>
                  <a:lnTo>
                    <a:pt x="87501" y="44776"/>
                  </a:lnTo>
                  <a:lnTo>
                    <a:pt x="79899" y="44776"/>
                  </a:lnTo>
                  <a:lnTo>
                    <a:pt x="79899" y="41059"/>
                  </a:lnTo>
                  <a:lnTo>
                    <a:pt x="72298" y="41059"/>
                  </a:lnTo>
                  <a:lnTo>
                    <a:pt x="72298" y="55929"/>
                  </a:lnTo>
                  <a:lnTo>
                    <a:pt x="68525" y="55929"/>
                  </a:lnTo>
                  <a:lnTo>
                    <a:pt x="68525" y="48494"/>
                  </a:lnTo>
                  <a:lnTo>
                    <a:pt x="60812" y="48494"/>
                  </a:lnTo>
                  <a:lnTo>
                    <a:pt x="60812" y="44721"/>
                  </a:lnTo>
                  <a:lnTo>
                    <a:pt x="57095" y="44721"/>
                  </a:lnTo>
                  <a:lnTo>
                    <a:pt x="57095" y="40948"/>
                  </a:lnTo>
                  <a:lnTo>
                    <a:pt x="60868" y="40948"/>
                  </a:lnTo>
                  <a:lnTo>
                    <a:pt x="60868" y="37231"/>
                  </a:lnTo>
                  <a:lnTo>
                    <a:pt x="68525" y="37231"/>
                  </a:lnTo>
                  <a:lnTo>
                    <a:pt x="68525" y="26133"/>
                  </a:lnTo>
                  <a:lnTo>
                    <a:pt x="72353" y="26133"/>
                  </a:lnTo>
                  <a:lnTo>
                    <a:pt x="72353" y="37231"/>
                  </a:lnTo>
                  <a:lnTo>
                    <a:pt x="79955" y="37231"/>
                  </a:lnTo>
                  <a:lnTo>
                    <a:pt x="79955" y="40893"/>
                  </a:lnTo>
                  <a:lnTo>
                    <a:pt x="83672" y="40893"/>
                  </a:lnTo>
                  <a:lnTo>
                    <a:pt x="83672" y="29796"/>
                  </a:lnTo>
                  <a:lnTo>
                    <a:pt x="79899" y="29796"/>
                  </a:lnTo>
                  <a:lnTo>
                    <a:pt x="79899" y="26078"/>
                  </a:lnTo>
                  <a:lnTo>
                    <a:pt x="76126" y="26078"/>
                  </a:lnTo>
                  <a:lnTo>
                    <a:pt x="76126" y="22361"/>
                  </a:lnTo>
                  <a:lnTo>
                    <a:pt x="72408" y="22361"/>
                  </a:lnTo>
                  <a:lnTo>
                    <a:pt x="72408" y="11097"/>
                  </a:lnTo>
                  <a:lnTo>
                    <a:pt x="76182" y="11097"/>
                  </a:lnTo>
                  <a:lnTo>
                    <a:pt x="76182" y="7490"/>
                  </a:lnTo>
                  <a:lnTo>
                    <a:pt x="83728" y="7490"/>
                  </a:lnTo>
                  <a:lnTo>
                    <a:pt x="83728" y="11153"/>
                  </a:lnTo>
                  <a:lnTo>
                    <a:pt x="79955" y="11153"/>
                  </a:lnTo>
                  <a:lnTo>
                    <a:pt x="79955" y="13039"/>
                  </a:lnTo>
                  <a:lnTo>
                    <a:pt x="80010" y="14870"/>
                  </a:lnTo>
                  <a:lnTo>
                    <a:pt x="87612" y="14870"/>
                  </a:lnTo>
                  <a:lnTo>
                    <a:pt x="87612" y="18588"/>
                  </a:lnTo>
                  <a:lnTo>
                    <a:pt x="91440" y="18588"/>
                  </a:lnTo>
                  <a:lnTo>
                    <a:pt x="91440" y="37231"/>
                  </a:lnTo>
                  <a:lnTo>
                    <a:pt x="95268" y="37231"/>
                  </a:lnTo>
                  <a:lnTo>
                    <a:pt x="95268" y="40948"/>
                  </a:lnTo>
                  <a:lnTo>
                    <a:pt x="102815" y="40948"/>
                  </a:lnTo>
                  <a:lnTo>
                    <a:pt x="102815" y="33513"/>
                  </a:lnTo>
                  <a:lnTo>
                    <a:pt x="106643" y="33513"/>
                  </a:lnTo>
                  <a:lnTo>
                    <a:pt x="106643" y="29740"/>
                  </a:lnTo>
                  <a:lnTo>
                    <a:pt x="114245" y="29740"/>
                  </a:lnTo>
                  <a:lnTo>
                    <a:pt x="114245" y="26023"/>
                  </a:lnTo>
                  <a:lnTo>
                    <a:pt x="118073" y="26023"/>
                  </a:lnTo>
                  <a:lnTo>
                    <a:pt x="118073" y="18532"/>
                  </a:lnTo>
                  <a:lnTo>
                    <a:pt x="121902" y="18532"/>
                  </a:lnTo>
                  <a:lnTo>
                    <a:pt x="121902" y="7380"/>
                  </a:lnTo>
                  <a:lnTo>
                    <a:pt x="125619" y="7380"/>
                  </a:lnTo>
                  <a:lnTo>
                    <a:pt x="125619" y="3718"/>
                  </a:lnTo>
                  <a:lnTo>
                    <a:pt x="118018" y="3718"/>
                  </a:lnTo>
                  <a:lnTo>
                    <a:pt x="118018" y="55"/>
                  </a:lnTo>
                  <a:lnTo>
                    <a:pt x="95213" y="55"/>
                  </a:lnTo>
                  <a:lnTo>
                    <a:pt x="95213" y="3662"/>
                  </a:lnTo>
                  <a:lnTo>
                    <a:pt x="83728" y="3662"/>
                  </a:lnTo>
                  <a:lnTo>
                    <a:pt x="83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1951225" y="2765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9" name="Google Shape;519;p54"/>
            <p:cNvSpPr/>
            <p:nvPr/>
          </p:nvSpPr>
          <p:spPr>
            <a:xfrm>
              <a:off x="3285650" y="993175"/>
              <a:ext cx="4096225" cy="3448450"/>
            </a:xfrm>
            <a:custGeom>
              <a:rect b="b" l="l" r="r" t="t"/>
              <a:pathLst>
                <a:path extrusionOk="0" h="137938" w="163849">
                  <a:moveTo>
                    <a:pt x="102815" y="7436"/>
                  </a:moveTo>
                  <a:lnTo>
                    <a:pt x="102815" y="11098"/>
                  </a:lnTo>
                  <a:lnTo>
                    <a:pt x="99042" y="11098"/>
                  </a:lnTo>
                  <a:lnTo>
                    <a:pt x="99042" y="7436"/>
                  </a:lnTo>
                  <a:close/>
                  <a:moveTo>
                    <a:pt x="45610" y="22306"/>
                  </a:moveTo>
                  <a:lnTo>
                    <a:pt x="45610" y="26024"/>
                  </a:lnTo>
                  <a:lnTo>
                    <a:pt x="41948" y="26024"/>
                  </a:lnTo>
                  <a:lnTo>
                    <a:pt x="41948" y="22306"/>
                  </a:lnTo>
                  <a:close/>
                  <a:moveTo>
                    <a:pt x="45665" y="52212"/>
                  </a:moveTo>
                  <a:lnTo>
                    <a:pt x="45665" y="55875"/>
                  </a:lnTo>
                  <a:lnTo>
                    <a:pt x="38119" y="55875"/>
                  </a:lnTo>
                  <a:lnTo>
                    <a:pt x="38119" y="52212"/>
                  </a:lnTo>
                  <a:close/>
                  <a:moveTo>
                    <a:pt x="56929" y="55930"/>
                  </a:moveTo>
                  <a:lnTo>
                    <a:pt x="56929" y="63365"/>
                  </a:lnTo>
                  <a:lnTo>
                    <a:pt x="53322" y="63365"/>
                  </a:lnTo>
                  <a:lnTo>
                    <a:pt x="53322" y="55930"/>
                  </a:lnTo>
                  <a:close/>
                  <a:moveTo>
                    <a:pt x="26634" y="52212"/>
                  </a:moveTo>
                  <a:lnTo>
                    <a:pt x="26634" y="55930"/>
                  </a:lnTo>
                  <a:lnTo>
                    <a:pt x="22916" y="55930"/>
                  </a:lnTo>
                  <a:lnTo>
                    <a:pt x="22916" y="63310"/>
                  </a:lnTo>
                  <a:lnTo>
                    <a:pt x="26634" y="63310"/>
                  </a:lnTo>
                  <a:lnTo>
                    <a:pt x="26634" y="59703"/>
                  </a:lnTo>
                  <a:lnTo>
                    <a:pt x="34291" y="59703"/>
                  </a:lnTo>
                  <a:lnTo>
                    <a:pt x="34291" y="63365"/>
                  </a:lnTo>
                  <a:lnTo>
                    <a:pt x="41837" y="63365"/>
                  </a:lnTo>
                  <a:lnTo>
                    <a:pt x="41837" y="67083"/>
                  </a:lnTo>
                  <a:lnTo>
                    <a:pt x="30518" y="67083"/>
                  </a:lnTo>
                  <a:lnTo>
                    <a:pt x="30518" y="70800"/>
                  </a:lnTo>
                  <a:lnTo>
                    <a:pt x="26634" y="70800"/>
                  </a:lnTo>
                  <a:lnTo>
                    <a:pt x="26634" y="67138"/>
                  </a:lnTo>
                  <a:lnTo>
                    <a:pt x="22861" y="67138"/>
                  </a:lnTo>
                  <a:lnTo>
                    <a:pt x="22861" y="63420"/>
                  </a:lnTo>
                  <a:lnTo>
                    <a:pt x="11431" y="63420"/>
                  </a:lnTo>
                  <a:lnTo>
                    <a:pt x="11431" y="59648"/>
                  </a:lnTo>
                  <a:lnTo>
                    <a:pt x="15204" y="59648"/>
                  </a:lnTo>
                  <a:lnTo>
                    <a:pt x="15204" y="55875"/>
                  </a:lnTo>
                  <a:lnTo>
                    <a:pt x="22805" y="55875"/>
                  </a:lnTo>
                  <a:lnTo>
                    <a:pt x="22805" y="52212"/>
                  </a:lnTo>
                  <a:close/>
                  <a:moveTo>
                    <a:pt x="56929" y="70856"/>
                  </a:moveTo>
                  <a:lnTo>
                    <a:pt x="56929" y="74573"/>
                  </a:lnTo>
                  <a:lnTo>
                    <a:pt x="57095" y="74573"/>
                  </a:lnTo>
                  <a:lnTo>
                    <a:pt x="55264" y="74628"/>
                  </a:lnTo>
                  <a:lnTo>
                    <a:pt x="53322" y="74628"/>
                  </a:lnTo>
                  <a:lnTo>
                    <a:pt x="53322" y="70856"/>
                  </a:lnTo>
                  <a:close/>
                  <a:moveTo>
                    <a:pt x="45665" y="74573"/>
                  </a:moveTo>
                  <a:lnTo>
                    <a:pt x="45665" y="82063"/>
                  </a:lnTo>
                  <a:lnTo>
                    <a:pt x="41948" y="82063"/>
                  </a:lnTo>
                  <a:lnTo>
                    <a:pt x="41948" y="74573"/>
                  </a:lnTo>
                  <a:close/>
                  <a:moveTo>
                    <a:pt x="95269" y="1"/>
                  </a:moveTo>
                  <a:lnTo>
                    <a:pt x="95269" y="3663"/>
                  </a:lnTo>
                  <a:lnTo>
                    <a:pt x="83839" y="3663"/>
                  </a:lnTo>
                  <a:lnTo>
                    <a:pt x="83839" y="7436"/>
                  </a:lnTo>
                  <a:lnTo>
                    <a:pt x="76182" y="7436"/>
                  </a:lnTo>
                  <a:lnTo>
                    <a:pt x="76182" y="11209"/>
                  </a:lnTo>
                  <a:lnTo>
                    <a:pt x="68581" y="11209"/>
                  </a:lnTo>
                  <a:lnTo>
                    <a:pt x="68581" y="18589"/>
                  </a:lnTo>
                  <a:lnTo>
                    <a:pt x="64697" y="18589"/>
                  </a:lnTo>
                  <a:lnTo>
                    <a:pt x="64697" y="14926"/>
                  </a:lnTo>
                  <a:lnTo>
                    <a:pt x="60924" y="14926"/>
                  </a:lnTo>
                  <a:lnTo>
                    <a:pt x="60924" y="18644"/>
                  </a:lnTo>
                  <a:lnTo>
                    <a:pt x="53322" y="18644"/>
                  </a:lnTo>
                  <a:lnTo>
                    <a:pt x="53322" y="22362"/>
                  </a:lnTo>
                  <a:lnTo>
                    <a:pt x="49549" y="22362"/>
                  </a:lnTo>
                  <a:lnTo>
                    <a:pt x="45665" y="22306"/>
                  </a:lnTo>
                  <a:lnTo>
                    <a:pt x="45665" y="18589"/>
                  </a:lnTo>
                  <a:lnTo>
                    <a:pt x="41837" y="18589"/>
                  </a:lnTo>
                  <a:lnTo>
                    <a:pt x="41837" y="14926"/>
                  </a:lnTo>
                  <a:lnTo>
                    <a:pt x="26689" y="14926"/>
                  </a:lnTo>
                  <a:lnTo>
                    <a:pt x="26689" y="18589"/>
                  </a:lnTo>
                  <a:lnTo>
                    <a:pt x="22861" y="18589"/>
                  </a:lnTo>
                  <a:lnTo>
                    <a:pt x="22861" y="26134"/>
                  </a:lnTo>
                  <a:lnTo>
                    <a:pt x="19143" y="26134"/>
                  </a:lnTo>
                  <a:lnTo>
                    <a:pt x="19143" y="33569"/>
                  </a:lnTo>
                  <a:lnTo>
                    <a:pt x="22916" y="33569"/>
                  </a:lnTo>
                  <a:lnTo>
                    <a:pt x="22916" y="37176"/>
                  </a:lnTo>
                  <a:lnTo>
                    <a:pt x="26634" y="37176"/>
                  </a:lnTo>
                  <a:lnTo>
                    <a:pt x="26634" y="26024"/>
                  </a:lnTo>
                  <a:lnTo>
                    <a:pt x="30462" y="26024"/>
                  </a:lnTo>
                  <a:lnTo>
                    <a:pt x="30462" y="22362"/>
                  </a:lnTo>
                  <a:lnTo>
                    <a:pt x="34235" y="22362"/>
                  </a:lnTo>
                  <a:lnTo>
                    <a:pt x="34235" y="26134"/>
                  </a:lnTo>
                  <a:lnTo>
                    <a:pt x="30518" y="26134"/>
                  </a:lnTo>
                  <a:lnTo>
                    <a:pt x="30518" y="33514"/>
                  </a:lnTo>
                  <a:lnTo>
                    <a:pt x="34235" y="33514"/>
                  </a:lnTo>
                  <a:lnTo>
                    <a:pt x="34235" y="37342"/>
                  </a:lnTo>
                  <a:lnTo>
                    <a:pt x="30462" y="37342"/>
                  </a:lnTo>
                  <a:lnTo>
                    <a:pt x="30462" y="40949"/>
                  </a:lnTo>
                  <a:lnTo>
                    <a:pt x="22805" y="40949"/>
                  </a:lnTo>
                  <a:lnTo>
                    <a:pt x="22805" y="37342"/>
                  </a:lnTo>
                  <a:lnTo>
                    <a:pt x="19032" y="37342"/>
                  </a:lnTo>
                  <a:lnTo>
                    <a:pt x="19032" y="44777"/>
                  </a:lnTo>
                  <a:lnTo>
                    <a:pt x="15259" y="44777"/>
                  </a:lnTo>
                  <a:lnTo>
                    <a:pt x="15259" y="48495"/>
                  </a:lnTo>
                  <a:lnTo>
                    <a:pt x="11375" y="48495"/>
                  </a:lnTo>
                  <a:lnTo>
                    <a:pt x="11375" y="55985"/>
                  </a:lnTo>
                  <a:lnTo>
                    <a:pt x="7602" y="55985"/>
                  </a:lnTo>
                  <a:lnTo>
                    <a:pt x="7602" y="67138"/>
                  </a:lnTo>
                  <a:lnTo>
                    <a:pt x="3774" y="67138"/>
                  </a:lnTo>
                  <a:lnTo>
                    <a:pt x="3774" y="74573"/>
                  </a:lnTo>
                  <a:lnTo>
                    <a:pt x="1887" y="74573"/>
                  </a:lnTo>
                  <a:lnTo>
                    <a:pt x="1" y="74628"/>
                  </a:lnTo>
                  <a:lnTo>
                    <a:pt x="1" y="89443"/>
                  </a:lnTo>
                  <a:lnTo>
                    <a:pt x="3829" y="89443"/>
                  </a:lnTo>
                  <a:lnTo>
                    <a:pt x="3829" y="93216"/>
                  </a:lnTo>
                  <a:lnTo>
                    <a:pt x="19143" y="93216"/>
                  </a:lnTo>
                  <a:lnTo>
                    <a:pt x="19143" y="104424"/>
                  </a:lnTo>
                  <a:lnTo>
                    <a:pt x="22916" y="104424"/>
                  </a:lnTo>
                  <a:lnTo>
                    <a:pt x="22916" y="126840"/>
                  </a:lnTo>
                  <a:lnTo>
                    <a:pt x="26689" y="126840"/>
                  </a:lnTo>
                  <a:lnTo>
                    <a:pt x="26689" y="137937"/>
                  </a:lnTo>
                  <a:lnTo>
                    <a:pt x="30462" y="137937"/>
                  </a:lnTo>
                  <a:lnTo>
                    <a:pt x="30462" y="134275"/>
                  </a:lnTo>
                  <a:lnTo>
                    <a:pt x="38064" y="134275"/>
                  </a:lnTo>
                  <a:lnTo>
                    <a:pt x="38064" y="126729"/>
                  </a:lnTo>
                  <a:lnTo>
                    <a:pt x="41948" y="126729"/>
                  </a:lnTo>
                  <a:lnTo>
                    <a:pt x="41948" y="119294"/>
                  </a:lnTo>
                  <a:lnTo>
                    <a:pt x="45721" y="119294"/>
                  </a:lnTo>
                  <a:lnTo>
                    <a:pt x="45721" y="100651"/>
                  </a:lnTo>
                  <a:lnTo>
                    <a:pt x="49494" y="100651"/>
                  </a:lnTo>
                  <a:lnTo>
                    <a:pt x="49494" y="96934"/>
                  </a:lnTo>
                  <a:lnTo>
                    <a:pt x="53211" y="96934"/>
                  </a:lnTo>
                  <a:lnTo>
                    <a:pt x="53211" y="89499"/>
                  </a:lnTo>
                  <a:lnTo>
                    <a:pt x="49549" y="89499"/>
                  </a:lnTo>
                  <a:lnTo>
                    <a:pt x="49549" y="85726"/>
                  </a:lnTo>
                  <a:lnTo>
                    <a:pt x="57095" y="85726"/>
                  </a:lnTo>
                  <a:lnTo>
                    <a:pt x="57095" y="82008"/>
                  </a:lnTo>
                  <a:lnTo>
                    <a:pt x="60924" y="82008"/>
                  </a:lnTo>
                  <a:lnTo>
                    <a:pt x="60924" y="74628"/>
                  </a:lnTo>
                  <a:lnTo>
                    <a:pt x="68636" y="74628"/>
                  </a:lnTo>
                  <a:lnTo>
                    <a:pt x="68636" y="78291"/>
                  </a:lnTo>
                  <a:lnTo>
                    <a:pt x="72409" y="78291"/>
                  </a:lnTo>
                  <a:lnTo>
                    <a:pt x="72409" y="89388"/>
                  </a:lnTo>
                  <a:lnTo>
                    <a:pt x="76182" y="89388"/>
                  </a:lnTo>
                  <a:lnTo>
                    <a:pt x="76182" y="85726"/>
                  </a:lnTo>
                  <a:lnTo>
                    <a:pt x="80011" y="85726"/>
                  </a:lnTo>
                  <a:lnTo>
                    <a:pt x="80011" y="78346"/>
                  </a:lnTo>
                  <a:lnTo>
                    <a:pt x="87668" y="78346"/>
                  </a:lnTo>
                  <a:lnTo>
                    <a:pt x="87668" y="82008"/>
                  </a:lnTo>
                  <a:lnTo>
                    <a:pt x="91441" y="82008"/>
                  </a:lnTo>
                  <a:lnTo>
                    <a:pt x="91441" y="93161"/>
                  </a:lnTo>
                  <a:lnTo>
                    <a:pt x="95269" y="93161"/>
                  </a:lnTo>
                  <a:lnTo>
                    <a:pt x="95269" y="89443"/>
                  </a:lnTo>
                  <a:lnTo>
                    <a:pt x="102760" y="89443"/>
                  </a:lnTo>
                  <a:lnTo>
                    <a:pt x="102760" y="82063"/>
                  </a:lnTo>
                  <a:lnTo>
                    <a:pt x="99042" y="82063"/>
                  </a:lnTo>
                  <a:lnTo>
                    <a:pt x="99042" y="78291"/>
                  </a:lnTo>
                  <a:lnTo>
                    <a:pt x="106644" y="78291"/>
                  </a:lnTo>
                  <a:lnTo>
                    <a:pt x="106644" y="74518"/>
                  </a:lnTo>
                  <a:lnTo>
                    <a:pt x="110472" y="74518"/>
                  </a:lnTo>
                  <a:lnTo>
                    <a:pt x="110472" y="59703"/>
                  </a:lnTo>
                  <a:lnTo>
                    <a:pt x="114356" y="59703"/>
                  </a:lnTo>
                  <a:lnTo>
                    <a:pt x="114356" y="63310"/>
                  </a:lnTo>
                  <a:lnTo>
                    <a:pt x="118129" y="63310"/>
                  </a:lnTo>
                  <a:lnTo>
                    <a:pt x="118129" y="55875"/>
                  </a:lnTo>
                  <a:lnTo>
                    <a:pt x="121958" y="55875"/>
                  </a:lnTo>
                  <a:lnTo>
                    <a:pt x="121958" y="52212"/>
                  </a:lnTo>
                  <a:lnTo>
                    <a:pt x="125731" y="52212"/>
                  </a:lnTo>
                  <a:lnTo>
                    <a:pt x="125731" y="55819"/>
                  </a:lnTo>
                  <a:lnTo>
                    <a:pt x="129504" y="55819"/>
                  </a:lnTo>
                  <a:lnTo>
                    <a:pt x="129504" y="41005"/>
                  </a:lnTo>
                  <a:lnTo>
                    <a:pt x="121958" y="41005"/>
                  </a:lnTo>
                  <a:lnTo>
                    <a:pt x="121958" y="37232"/>
                  </a:lnTo>
                  <a:lnTo>
                    <a:pt x="125731" y="37232"/>
                  </a:lnTo>
                  <a:lnTo>
                    <a:pt x="125731" y="33514"/>
                  </a:lnTo>
                  <a:lnTo>
                    <a:pt x="137161" y="33514"/>
                  </a:lnTo>
                  <a:lnTo>
                    <a:pt x="137161" y="29797"/>
                  </a:lnTo>
                  <a:lnTo>
                    <a:pt x="144818" y="29797"/>
                  </a:lnTo>
                  <a:lnTo>
                    <a:pt x="144818" y="33514"/>
                  </a:lnTo>
                  <a:lnTo>
                    <a:pt x="152364" y="33514"/>
                  </a:lnTo>
                  <a:lnTo>
                    <a:pt x="152364" y="29741"/>
                  </a:lnTo>
                  <a:lnTo>
                    <a:pt x="160021" y="29741"/>
                  </a:lnTo>
                  <a:lnTo>
                    <a:pt x="160021" y="26079"/>
                  </a:lnTo>
                  <a:lnTo>
                    <a:pt x="160021" y="25968"/>
                  </a:lnTo>
                  <a:lnTo>
                    <a:pt x="163849" y="25968"/>
                  </a:lnTo>
                  <a:lnTo>
                    <a:pt x="163849" y="18589"/>
                  </a:lnTo>
                  <a:lnTo>
                    <a:pt x="156192" y="18589"/>
                  </a:lnTo>
                  <a:lnTo>
                    <a:pt x="156192" y="14926"/>
                  </a:lnTo>
                  <a:lnTo>
                    <a:pt x="152419" y="14926"/>
                  </a:lnTo>
                  <a:lnTo>
                    <a:pt x="152419" y="18589"/>
                  </a:lnTo>
                  <a:lnTo>
                    <a:pt x="148535" y="18589"/>
                  </a:lnTo>
                  <a:lnTo>
                    <a:pt x="148535" y="14871"/>
                  </a:lnTo>
                  <a:lnTo>
                    <a:pt x="133277" y="14871"/>
                  </a:lnTo>
                  <a:lnTo>
                    <a:pt x="133277" y="11154"/>
                  </a:lnTo>
                  <a:lnTo>
                    <a:pt x="129559" y="11154"/>
                  </a:lnTo>
                  <a:lnTo>
                    <a:pt x="129559" y="7325"/>
                  </a:lnTo>
                  <a:lnTo>
                    <a:pt x="133277" y="7325"/>
                  </a:lnTo>
                  <a:lnTo>
                    <a:pt x="133277" y="3719"/>
                  </a:lnTo>
                  <a:lnTo>
                    <a:pt x="121958" y="3719"/>
                  </a:lnTo>
                  <a:lnTo>
                    <a:pt x="121958" y="7381"/>
                  </a:lnTo>
                  <a:lnTo>
                    <a:pt x="125675" y="7381"/>
                  </a:lnTo>
                  <a:lnTo>
                    <a:pt x="125675" y="11098"/>
                  </a:lnTo>
                  <a:lnTo>
                    <a:pt x="118074" y="11098"/>
                  </a:lnTo>
                  <a:lnTo>
                    <a:pt x="118074" y="7491"/>
                  </a:lnTo>
                  <a:lnTo>
                    <a:pt x="114301" y="7491"/>
                  </a:lnTo>
                  <a:lnTo>
                    <a:pt x="114301" y="11098"/>
                  </a:lnTo>
                  <a:lnTo>
                    <a:pt x="110417" y="11098"/>
                  </a:lnTo>
                  <a:lnTo>
                    <a:pt x="110417" y="7436"/>
                  </a:lnTo>
                  <a:lnTo>
                    <a:pt x="106644" y="7436"/>
                  </a:lnTo>
                  <a:lnTo>
                    <a:pt x="106644" y="3663"/>
                  </a:lnTo>
                  <a:lnTo>
                    <a:pt x="98987" y="3663"/>
                  </a:lnTo>
                  <a:lnTo>
                    <a:pt x="98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20" name="Google Shape;520;p54"/>
            <p:cNvSpPr/>
            <p:nvPr/>
          </p:nvSpPr>
          <p:spPr>
            <a:xfrm>
              <a:off x="1286775" y="1086125"/>
              <a:ext cx="185925" cy="92950"/>
            </a:xfrm>
            <a:custGeom>
              <a:rect b="b" l="l" r="r" t="t"/>
              <a:pathLst>
                <a:path extrusionOk="0" h="3718" w="7437">
                  <a:moveTo>
                    <a:pt x="1" y="1"/>
                  </a:moveTo>
                  <a:lnTo>
                    <a:pt x="1" y="611"/>
                  </a:lnTo>
                  <a:lnTo>
                    <a:pt x="1" y="3607"/>
                  </a:lnTo>
                  <a:lnTo>
                    <a:pt x="1" y="3718"/>
                  </a:lnTo>
                  <a:lnTo>
                    <a:pt x="7436" y="3718"/>
                  </a:lnTo>
                  <a:lnTo>
                    <a:pt x="7436" y="3496"/>
                  </a:lnTo>
                  <a:lnTo>
                    <a:pt x="7436" y="611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ess The Team Member">
  <p:cSld name="BLANK_1_1_1_1_1_1_1_1_1_1_1_1_1_2">
    <p:bg>
      <p:bgPr>
        <a:solidFill>
          <a:schemeClr val="dk1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55"/>
          <p:cNvGrpSpPr/>
          <p:nvPr/>
        </p:nvGrpSpPr>
        <p:grpSpPr>
          <a:xfrm>
            <a:off x="103050" y="103050"/>
            <a:ext cx="6817325" cy="3765575"/>
            <a:chOff x="103050" y="103050"/>
            <a:chExt cx="6817325" cy="3765575"/>
          </a:xfrm>
        </p:grpSpPr>
        <p:sp>
          <p:nvSpPr>
            <p:cNvPr id="523" name="Google Shape;523;p55"/>
            <p:cNvSpPr/>
            <p:nvPr/>
          </p:nvSpPr>
          <p:spPr>
            <a:xfrm>
              <a:off x="103050" y="103050"/>
              <a:ext cx="5135700" cy="265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24" name="Google Shape;524;p55"/>
            <p:cNvSpPr/>
            <p:nvPr/>
          </p:nvSpPr>
          <p:spPr>
            <a:xfrm>
              <a:off x="1090775" y="1490525"/>
              <a:ext cx="5829600" cy="237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25" name="Google Shape;525;p55"/>
          <p:cNvSpPr txBox="1"/>
          <p:nvPr>
            <p:ph idx="1" type="subTitle"/>
          </p:nvPr>
        </p:nvSpPr>
        <p:spPr>
          <a:xfrm>
            <a:off x="252600" y="1199800"/>
            <a:ext cx="2881500" cy="8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26" name="Google Shape;526;p55"/>
          <p:cNvSpPr txBox="1"/>
          <p:nvPr>
            <p:ph type="title"/>
          </p:nvPr>
        </p:nvSpPr>
        <p:spPr>
          <a:xfrm>
            <a:off x="229190" y="147681"/>
            <a:ext cx="42162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t Attack">
  <p:cSld name="TITLE_1_1_5">
    <p:bg>
      <p:bgPr>
        <a:solidFill>
          <a:schemeClr val="accent4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56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529" name="Google Shape;529;p56"/>
            <p:cNvSpPr/>
            <p:nvPr/>
          </p:nvSpPr>
          <p:spPr>
            <a:xfrm>
              <a:off x="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30" name="Google Shape;530;p56"/>
            <p:cNvSpPr/>
            <p:nvPr/>
          </p:nvSpPr>
          <p:spPr>
            <a:xfrm>
              <a:off x="904095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31" name="Google Shape;531;p56"/>
            <p:cNvSpPr/>
            <p:nvPr/>
          </p:nvSpPr>
          <p:spPr>
            <a:xfrm rot="5400000">
              <a:off x="4519005" y="-4518866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32" name="Google Shape;532;p56"/>
            <p:cNvSpPr/>
            <p:nvPr/>
          </p:nvSpPr>
          <p:spPr>
            <a:xfrm rot="5400000">
              <a:off x="4520468" y="521584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33" name="Google Shape;533;p56"/>
          <p:cNvSpPr/>
          <p:nvPr>
            <p:ph idx="2" type="pic"/>
          </p:nvPr>
        </p:nvSpPr>
        <p:spPr>
          <a:xfrm>
            <a:off x="3553675" y="3509450"/>
            <a:ext cx="1941000" cy="13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56"/>
          <p:cNvSpPr txBox="1"/>
          <p:nvPr>
            <p:ph type="title"/>
          </p:nvPr>
        </p:nvSpPr>
        <p:spPr>
          <a:xfrm>
            <a:off x="236975" y="223878"/>
            <a:ext cx="4216200" cy="5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  <p:sp>
        <p:nvSpPr>
          <p:cNvPr id="535" name="Google Shape;535;p56"/>
          <p:cNvSpPr/>
          <p:nvPr>
            <p:ph idx="3" type="pic"/>
          </p:nvPr>
        </p:nvSpPr>
        <p:spPr>
          <a:xfrm>
            <a:off x="6699200" y="904175"/>
            <a:ext cx="19092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56"/>
          <p:cNvSpPr/>
          <p:nvPr>
            <p:ph idx="4" type="pic"/>
          </p:nvPr>
        </p:nvSpPr>
        <p:spPr>
          <a:xfrm>
            <a:off x="5673725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56"/>
          <p:cNvSpPr/>
          <p:nvPr>
            <p:ph idx="5" type="pic"/>
          </p:nvPr>
        </p:nvSpPr>
        <p:spPr>
          <a:xfrm>
            <a:off x="252425" y="2015900"/>
            <a:ext cx="3080100" cy="28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56"/>
          <p:cNvSpPr/>
          <p:nvPr/>
        </p:nvSpPr>
        <p:spPr>
          <a:xfrm>
            <a:off x="5673400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539" name="Google Shape;539;p56"/>
          <p:cNvSpPr/>
          <p:nvPr>
            <p:ph idx="6" type="pic"/>
          </p:nvPr>
        </p:nvSpPr>
        <p:spPr>
          <a:xfrm>
            <a:off x="4838963" y="1797550"/>
            <a:ext cx="17409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56"/>
          <p:cNvSpPr/>
          <p:nvPr>
            <p:ph idx="7" type="pic"/>
          </p:nvPr>
        </p:nvSpPr>
        <p:spPr>
          <a:xfrm>
            <a:off x="2991500" y="904174"/>
            <a:ext cx="1721700" cy="247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56"/>
          <p:cNvSpPr/>
          <p:nvPr>
            <p:ph idx="8" type="pic"/>
          </p:nvPr>
        </p:nvSpPr>
        <p:spPr>
          <a:xfrm>
            <a:off x="4848425" y="580600"/>
            <a:ext cx="1721700" cy="10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56"/>
          <p:cNvSpPr txBox="1"/>
          <p:nvPr>
            <p:ph idx="1" type="subTitle"/>
          </p:nvPr>
        </p:nvSpPr>
        <p:spPr>
          <a:xfrm>
            <a:off x="252600" y="743700"/>
            <a:ext cx="26757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pos="5292">
          <p15:clr>
            <a:srgbClr val="E46962"/>
          </p15:clr>
        </p15:guide>
        <p15:guide id="7" pos="159">
          <p15:clr>
            <a:srgbClr val="E46962"/>
          </p15:clr>
        </p15:guide>
        <p15:guide id="8" orient="horz" pos="159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ks">
  <p:cSld name="BLANK_1_1_1_1_1_1_1_1_1_1_1_3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7"/>
          <p:cNvSpPr txBox="1"/>
          <p:nvPr>
            <p:ph type="title"/>
          </p:nvPr>
        </p:nvSpPr>
        <p:spPr>
          <a:xfrm>
            <a:off x="242375" y="530828"/>
            <a:ext cx="35766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45" name="Google Shape;545;p57"/>
          <p:cNvSpPr txBox="1"/>
          <p:nvPr>
            <p:ph idx="2" type="title"/>
          </p:nvPr>
        </p:nvSpPr>
        <p:spPr>
          <a:xfrm>
            <a:off x="23689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546" name="Google Shape;546;p57"/>
          <p:cNvGrpSpPr/>
          <p:nvPr/>
        </p:nvGrpSpPr>
        <p:grpSpPr>
          <a:xfrm>
            <a:off x="-7338" y="1654487"/>
            <a:ext cx="9150854" cy="3491662"/>
            <a:chOff x="7059712" y="1295828"/>
            <a:chExt cx="2075400" cy="3601137"/>
          </a:xfrm>
        </p:grpSpPr>
        <p:sp>
          <p:nvSpPr>
            <p:cNvPr id="547" name="Google Shape;547;p57"/>
            <p:cNvSpPr/>
            <p:nvPr/>
          </p:nvSpPr>
          <p:spPr>
            <a:xfrm rot="-5400000">
              <a:off x="8683846" y="1589228"/>
              <a:ext cx="744600" cy="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48" name="Google Shape;548;p57"/>
            <p:cNvSpPr/>
            <p:nvPr/>
          </p:nvSpPr>
          <p:spPr>
            <a:xfrm rot="-5400000">
              <a:off x="7635137" y="2417525"/>
              <a:ext cx="511500" cy="166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49" name="Google Shape;549;p57"/>
            <p:cNvSpPr/>
            <p:nvPr/>
          </p:nvSpPr>
          <p:spPr>
            <a:xfrm>
              <a:off x="7061153" y="2040415"/>
              <a:ext cx="1919400" cy="10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50" name="Google Shape;550;p57"/>
            <p:cNvSpPr/>
            <p:nvPr/>
          </p:nvSpPr>
          <p:spPr>
            <a:xfrm rot="-5400000">
              <a:off x="7624952" y="3629915"/>
              <a:ext cx="703500" cy="18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51" name="Google Shape;551;p57"/>
            <p:cNvSpPr/>
            <p:nvPr/>
          </p:nvSpPr>
          <p:spPr>
            <a:xfrm rot="-5400000">
              <a:off x="7696912" y="2785540"/>
              <a:ext cx="801000" cy="20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52" name="Google Shape;552;p57"/>
          <p:cNvSpPr txBox="1"/>
          <p:nvPr>
            <p:ph idx="1" type="subTitle"/>
          </p:nvPr>
        </p:nvSpPr>
        <p:spPr>
          <a:xfrm>
            <a:off x="246850" y="2620050"/>
            <a:ext cx="6911700" cy="22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List">
  <p:cSld name="BLANK_1_1_1_1_1_1_1_1_1_1_1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8"/>
          <p:cNvPicPr preferRelativeResize="0"/>
          <p:nvPr/>
        </p:nvPicPr>
        <p:blipFill rotWithShape="1">
          <a:blip r:embed="rId2">
            <a:alphaModFix/>
          </a:blip>
          <a:srcRect b="48372" l="72419" r="0" t="25661"/>
          <a:stretch/>
        </p:blipFill>
        <p:spPr>
          <a:xfrm>
            <a:off x="8451297" y="282525"/>
            <a:ext cx="305451" cy="2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58"/>
          <p:cNvSpPr txBox="1"/>
          <p:nvPr>
            <p:ph idx="1" type="subTitle"/>
          </p:nvPr>
        </p:nvSpPr>
        <p:spPr>
          <a:xfrm>
            <a:off x="246850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556" name="Google Shape;556;p58"/>
          <p:cNvSpPr txBox="1"/>
          <p:nvPr>
            <p:ph idx="2" type="subTitle"/>
          </p:nvPr>
        </p:nvSpPr>
        <p:spPr>
          <a:xfrm>
            <a:off x="246850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57" name="Google Shape;557;p58"/>
          <p:cNvSpPr txBox="1"/>
          <p:nvPr>
            <p:ph idx="3" type="subTitle"/>
          </p:nvPr>
        </p:nvSpPr>
        <p:spPr>
          <a:xfrm>
            <a:off x="246850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558" name="Google Shape;558;p58"/>
          <p:cNvSpPr txBox="1"/>
          <p:nvPr>
            <p:ph idx="4" type="subTitle"/>
          </p:nvPr>
        </p:nvSpPr>
        <p:spPr>
          <a:xfrm>
            <a:off x="3135975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559" name="Google Shape;559;p58"/>
          <p:cNvSpPr txBox="1"/>
          <p:nvPr>
            <p:ph idx="5" type="subTitle"/>
          </p:nvPr>
        </p:nvSpPr>
        <p:spPr>
          <a:xfrm>
            <a:off x="3135975" y="4097621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5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560" name="Google Shape;560;p58"/>
          <p:cNvSpPr txBox="1"/>
          <p:nvPr>
            <p:ph type="title"/>
          </p:nvPr>
        </p:nvSpPr>
        <p:spPr>
          <a:xfrm>
            <a:off x="23764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1" name="Google Shape;561;p58"/>
          <p:cNvSpPr txBox="1"/>
          <p:nvPr>
            <p:ph idx="6" type="subTitle"/>
          </p:nvPr>
        </p:nvSpPr>
        <p:spPr>
          <a:xfrm>
            <a:off x="246850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62" name="Google Shape;562;p58"/>
          <p:cNvSpPr txBox="1"/>
          <p:nvPr>
            <p:ph idx="7" type="subTitle"/>
          </p:nvPr>
        </p:nvSpPr>
        <p:spPr>
          <a:xfrm>
            <a:off x="246850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563" name="Google Shape;563;p58"/>
          <p:cNvSpPr txBox="1"/>
          <p:nvPr>
            <p:ph idx="8" type="subTitle"/>
          </p:nvPr>
        </p:nvSpPr>
        <p:spPr>
          <a:xfrm>
            <a:off x="246850" y="40982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64" name="Google Shape;564;p58"/>
          <p:cNvSpPr txBox="1"/>
          <p:nvPr>
            <p:ph idx="9" type="subTitle"/>
          </p:nvPr>
        </p:nvSpPr>
        <p:spPr>
          <a:xfrm>
            <a:off x="246850" y="42613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565" name="Google Shape;565;p58"/>
          <p:cNvSpPr txBox="1"/>
          <p:nvPr>
            <p:ph idx="13" type="subTitle"/>
          </p:nvPr>
        </p:nvSpPr>
        <p:spPr>
          <a:xfrm>
            <a:off x="3135975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66" name="Google Shape;566;p58"/>
          <p:cNvSpPr txBox="1"/>
          <p:nvPr>
            <p:ph idx="14" type="subTitle"/>
          </p:nvPr>
        </p:nvSpPr>
        <p:spPr>
          <a:xfrm>
            <a:off x="3135975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567" name="Google Shape;567;p58"/>
          <p:cNvSpPr txBox="1"/>
          <p:nvPr>
            <p:ph idx="15" type="subTitle"/>
          </p:nvPr>
        </p:nvSpPr>
        <p:spPr>
          <a:xfrm>
            <a:off x="3135975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68" name="Google Shape;568;p58"/>
          <p:cNvSpPr txBox="1"/>
          <p:nvPr>
            <p:ph idx="16" type="subTitle"/>
          </p:nvPr>
        </p:nvSpPr>
        <p:spPr>
          <a:xfrm>
            <a:off x="3135975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569" name="Google Shape;569;p58"/>
          <p:cNvSpPr txBox="1"/>
          <p:nvPr>
            <p:ph idx="17" type="subTitle"/>
          </p:nvPr>
        </p:nvSpPr>
        <p:spPr>
          <a:xfrm>
            <a:off x="3135975" y="45463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70" name="Google Shape;570;p58"/>
          <p:cNvSpPr txBox="1"/>
          <p:nvPr>
            <p:ph idx="18" type="subTitle"/>
          </p:nvPr>
        </p:nvSpPr>
        <p:spPr>
          <a:xfrm>
            <a:off x="3135975" y="47094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BLANK_1_1_1_1_1_1_1_1_1_1_1_1_1_1_1_1_2_1_1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59"/>
          <p:cNvGrpSpPr/>
          <p:nvPr/>
        </p:nvGrpSpPr>
        <p:grpSpPr>
          <a:xfrm>
            <a:off x="3343784" y="3174433"/>
            <a:ext cx="4804343" cy="1969075"/>
            <a:chOff x="4110075" y="3174500"/>
            <a:chExt cx="4385125" cy="2181075"/>
          </a:xfrm>
        </p:grpSpPr>
        <p:sp>
          <p:nvSpPr>
            <p:cNvPr id="573" name="Google Shape;573;p59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74" name="Google Shape;574;p59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75" name="Google Shape;575;p59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576" name="Google Shape;576;p59"/>
          <p:cNvGrpSpPr/>
          <p:nvPr/>
        </p:nvGrpSpPr>
        <p:grpSpPr>
          <a:xfrm>
            <a:off x="4340393" y="1752191"/>
            <a:ext cx="4804343" cy="1969075"/>
            <a:chOff x="4110075" y="3174500"/>
            <a:chExt cx="4385125" cy="2181075"/>
          </a:xfrm>
        </p:grpSpPr>
        <p:sp>
          <p:nvSpPr>
            <p:cNvPr id="577" name="Google Shape;577;p59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78" name="Google Shape;578;p59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79" name="Google Shape;579;p59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580" name="Google Shape;580;p59"/>
          <p:cNvGrpSpPr/>
          <p:nvPr/>
        </p:nvGrpSpPr>
        <p:grpSpPr>
          <a:xfrm>
            <a:off x="4790942" y="0"/>
            <a:ext cx="4353074" cy="2254435"/>
            <a:chOff x="5469800" y="-26200"/>
            <a:chExt cx="3674100" cy="2368850"/>
          </a:xfrm>
        </p:grpSpPr>
        <p:sp>
          <p:nvSpPr>
            <p:cNvPr id="581" name="Google Shape;581;p59"/>
            <p:cNvSpPr/>
            <p:nvPr/>
          </p:nvSpPr>
          <p:spPr>
            <a:xfrm>
              <a:off x="5701100" y="1018750"/>
              <a:ext cx="3442800" cy="13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82" name="Google Shape;582;p59"/>
            <p:cNvSpPr/>
            <p:nvPr/>
          </p:nvSpPr>
          <p:spPr>
            <a:xfrm>
              <a:off x="5469800" y="-26200"/>
              <a:ext cx="3674100" cy="194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583" name="Google Shape;583;p59"/>
          <p:cNvGrpSpPr/>
          <p:nvPr/>
        </p:nvGrpSpPr>
        <p:grpSpPr>
          <a:xfrm>
            <a:off x="4340407" y="3174433"/>
            <a:ext cx="4804343" cy="1969075"/>
            <a:chOff x="4110075" y="3174500"/>
            <a:chExt cx="4385125" cy="2181075"/>
          </a:xfrm>
        </p:grpSpPr>
        <p:sp>
          <p:nvSpPr>
            <p:cNvPr id="584" name="Google Shape;584;p59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85" name="Google Shape;585;p59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86" name="Google Shape;586;p59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87" name="Google Shape;587;p59"/>
          <p:cNvSpPr txBox="1"/>
          <p:nvPr>
            <p:ph idx="1" type="subTitle"/>
          </p:nvPr>
        </p:nvSpPr>
        <p:spPr>
          <a:xfrm>
            <a:off x="5619076" y="1752200"/>
            <a:ext cx="22476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88" name="Google Shape;588;p59"/>
          <p:cNvSpPr txBox="1"/>
          <p:nvPr>
            <p:ph idx="2" type="subTitle"/>
          </p:nvPr>
        </p:nvSpPr>
        <p:spPr>
          <a:xfrm>
            <a:off x="5619076" y="2971501"/>
            <a:ext cx="2291400" cy="48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89" name="Google Shape;589;p59"/>
          <p:cNvSpPr txBox="1"/>
          <p:nvPr>
            <p:ph idx="3" type="subTitle"/>
          </p:nvPr>
        </p:nvSpPr>
        <p:spPr>
          <a:xfrm>
            <a:off x="5619076" y="6038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90" name="Google Shape;590;p59"/>
          <p:cNvSpPr txBox="1"/>
          <p:nvPr>
            <p:ph idx="4" type="subTitle"/>
          </p:nvPr>
        </p:nvSpPr>
        <p:spPr>
          <a:xfrm>
            <a:off x="5619076" y="2339999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91" name="Google Shape;591;p59"/>
          <p:cNvSpPr txBox="1"/>
          <p:nvPr>
            <p:ph idx="5" type="subTitle"/>
          </p:nvPr>
        </p:nvSpPr>
        <p:spPr>
          <a:xfrm>
            <a:off x="5619076" y="1179625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92" name="Google Shape;592;p59"/>
          <p:cNvSpPr txBox="1"/>
          <p:nvPr>
            <p:ph idx="6" type="subTitle"/>
          </p:nvPr>
        </p:nvSpPr>
        <p:spPr>
          <a:xfrm>
            <a:off x="5619076" y="3518350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93" name="Google Shape;593;p59"/>
          <p:cNvSpPr txBox="1"/>
          <p:nvPr>
            <p:ph type="title"/>
          </p:nvPr>
        </p:nvSpPr>
        <p:spPr>
          <a:xfrm>
            <a:off x="743700" y="743700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BLANK_1_1_1_1_1_1_2">
    <p:bg>
      <p:bgPr>
        <a:solidFill>
          <a:schemeClr val="accent2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5" name="Google Shape;595;p60"/>
          <p:cNvGrpSpPr/>
          <p:nvPr/>
        </p:nvGrpSpPr>
        <p:grpSpPr>
          <a:xfrm>
            <a:off x="2337800" y="-3225"/>
            <a:ext cx="6806000" cy="5187625"/>
            <a:chOff x="2337800" y="-3225"/>
            <a:chExt cx="6806000" cy="5187625"/>
          </a:xfrm>
        </p:grpSpPr>
        <p:sp>
          <p:nvSpPr>
            <p:cNvPr id="596" name="Google Shape;596;p60"/>
            <p:cNvSpPr/>
            <p:nvPr/>
          </p:nvSpPr>
          <p:spPr>
            <a:xfrm>
              <a:off x="4521450" y="1439175"/>
              <a:ext cx="4018800" cy="90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97" name="Google Shape;597;p60"/>
            <p:cNvSpPr/>
            <p:nvPr/>
          </p:nvSpPr>
          <p:spPr>
            <a:xfrm>
              <a:off x="3555075" y="2289675"/>
              <a:ext cx="3597000" cy="144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98" name="Google Shape;598;p60"/>
            <p:cNvSpPr/>
            <p:nvPr/>
          </p:nvSpPr>
          <p:spPr>
            <a:xfrm>
              <a:off x="5626900" y="-3225"/>
              <a:ext cx="3516900" cy="183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99" name="Google Shape;599;p60"/>
            <p:cNvSpPr/>
            <p:nvPr/>
          </p:nvSpPr>
          <p:spPr>
            <a:xfrm>
              <a:off x="2337800" y="3695800"/>
              <a:ext cx="3597000" cy="14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600" name="Google Shape;600;p60"/>
          <p:cNvSpPr txBox="1"/>
          <p:nvPr>
            <p:ph type="title"/>
          </p:nvPr>
        </p:nvSpPr>
        <p:spPr>
          <a:xfrm>
            <a:off x="743700" y="743700"/>
            <a:ext cx="4299000" cy="17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  <p:sp>
        <p:nvSpPr>
          <p:cNvPr id="601" name="Google Shape;601;p60"/>
          <p:cNvSpPr txBox="1"/>
          <p:nvPr>
            <p:ph idx="2" type="title"/>
          </p:nvPr>
        </p:nvSpPr>
        <p:spPr>
          <a:xfrm>
            <a:off x="3872475" y="2694025"/>
            <a:ext cx="2962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9pPr>
          </a:lstStyle>
          <a:p/>
        </p:txBody>
      </p:sp>
      <p:pic>
        <p:nvPicPr>
          <p:cNvPr id="602" name="Google Shape;602;p60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642782" y="42710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60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688117" y="41646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0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972601" y="30330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60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4521457" y="4459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60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7284429" y="43997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0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3555079" y="18336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0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3171717" y="42063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60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6834679" y="5049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60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1392254" y="3161673"/>
            <a:ext cx="201844" cy="163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Google Shape;611;p60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612" name="Google Shape;612;p6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3" name="Google Shape;613;p6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4" name="Google Shape;614;p6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5" name="Google Shape;615;p6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6" name="Google Shape;616;p6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7" name="Google Shape;617;p6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8" name="Google Shape;618;p6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pos="5292">
          <p15:clr>
            <a:srgbClr val="E46962"/>
          </p15:clr>
        </p15:guide>
        <p15:guide id="8" pos="159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1" name="Google Shape;621;p6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1">
  <p:cSld name="BLANK_1_1_1_1_1_1_2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 rot="-5400000">
            <a:off x="4127625" y="2902800"/>
            <a:ext cx="3093600" cy="1387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47" name="Google Shape;47;p7"/>
          <p:cNvSpPr/>
          <p:nvPr/>
        </p:nvSpPr>
        <p:spPr>
          <a:xfrm rot="-5400000">
            <a:off x="5515450" y="2902800"/>
            <a:ext cx="3093600" cy="1387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48" name="Google Shape;48;p7"/>
          <p:cNvSpPr/>
          <p:nvPr/>
        </p:nvSpPr>
        <p:spPr>
          <a:xfrm rot="-2220703">
            <a:off x="-226496" y="2528351"/>
            <a:ext cx="4023732" cy="1997707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7060250" y="0"/>
            <a:ext cx="2083800" cy="2086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137160" y="228600"/>
            <a:ext cx="64803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 rot="-5400000">
            <a:off x="2739800" y="2902800"/>
            <a:ext cx="3093600" cy="1387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52" name="Google Shape;52;p7"/>
          <p:cNvSpPr/>
          <p:nvPr/>
        </p:nvSpPr>
        <p:spPr>
          <a:xfrm rot="-5400000">
            <a:off x="6903275" y="2902800"/>
            <a:ext cx="3093600" cy="13878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6" name="Google Shape;626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9" name="Google Shape;629;p6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0" name="Google Shape;630;p6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5" name="Google Shape;635;p6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40" name="Google Shape;640;p6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1" name="Google Shape;641;p6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6" name="Google Shape;646;p7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cards">
  <p:cSld name="BLANK_1_1_1_1_1_1_2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37150" y="228600"/>
            <a:ext cx="64803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432650" y="160400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32650" y="181175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7" name="Google Shape;57;p8"/>
          <p:cNvSpPr txBox="1"/>
          <p:nvPr>
            <p:ph idx="3" type="subTitle"/>
          </p:nvPr>
        </p:nvSpPr>
        <p:spPr>
          <a:xfrm>
            <a:off x="438875" y="344915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438875" y="365690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59" name="Google Shape;59;p8"/>
          <p:cNvSpPr txBox="1"/>
          <p:nvPr>
            <p:ph idx="5" type="subTitle"/>
          </p:nvPr>
        </p:nvSpPr>
        <p:spPr>
          <a:xfrm>
            <a:off x="2621613" y="160400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6" type="body"/>
          </p:nvPr>
        </p:nvSpPr>
        <p:spPr>
          <a:xfrm>
            <a:off x="2621613" y="181175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61" name="Google Shape;61;p8"/>
          <p:cNvSpPr txBox="1"/>
          <p:nvPr>
            <p:ph idx="7" type="subTitle"/>
          </p:nvPr>
        </p:nvSpPr>
        <p:spPr>
          <a:xfrm>
            <a:off x="2627850" y="344915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8" type="body"/>
          </p:nvPr>
        </p:nvSpPr>
        <p:spPr>
          <a:xfrm>
            <a:off x="2627850" y="365690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63" name="Google Shape;63;p8"/>
          <p:cNvSpPr txBox="1"/>
          <p:nvPr>
            <p:ph idx="9" type="subTitle"/>
          </p:nvPr>
        </p:nvSpPr>
        <p:spPr>
          <a:xfrm>
            <a:off x="4810588" y="160400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3" type="body"/>
          </p:nvPr>
        </p:nvSpPr>
        <p:spPr>
          <a:xfrm>
            <a:off x="4810588" y="181175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65" name="Google Shape;65;p8"/>
          <p:cNvSpPr txBox="1"/>
          <p:nvPr>
            <p:ph idx="14" type="subTitle"/>
          </p:nvPr>
        </p:nvSpPr>
        <p:spPr>
          <a:xfrm>
            <a:off x="4813700" y="344915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5" type="body"/>
          </p:nvPr>
        </p:nvSpPr>
        <p:spPr>
          <a:xfrm>
            <a:off x="4813700" y="365690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67" name="Google Shape;67;p8"/>
          <p:cNvSpPr txBox="1"/>
          <p:nvPr>
            <p:ph idx="16" type="subTitle"/>
          </p:nvPr>
        </p:nvSpPr>
        <p:spPr>
          <a:xfrm>
            <a:off x="6999550" y="160400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7" type="body"/>
          </p:nvPr>
        </p:nvSpPr>
        <p:spPr>
          <a:xfrm>
            <a:off x="6999550" y="181175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69" name="Google Shape;69;p8"/>
          <p:cNvSpPr txBox="1"/>
          <p:nvPr>
            <p:ph idx="18" type="subTitle"/>
          </p:nvPr>
        </p:nvSpPr>
        <p:spPr>
          <a:xfrm>
            <a:off x="7005800" y="3449150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facad Flux SemiBold"/>
              <a:buNone/>
              <a:defRPr sz="12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9" type="body"/>
          </p:nvPr>
        </p:nvSpPr>
        <p:spPr>
          <a:xfrm>
            <a:off x="7005800" y="3656900"/>
            <a:ext cx="1711800" cy="81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0" name="Google Shape;650;p7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1" name="Google Shape;651;p7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2" name="Google Shape;652;p7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3" name="Google Shape;653;p7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4" name="Google Shape;654;p7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5" name="Google Shape;655;p7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8" name="Google Shape;658;p7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9" name="Google Shape;659;p7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2" name="Google Shape;662;p7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3" name="Google Shape;663;p7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4" name="Google Shape;664;p7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5" name="Google Shape;665;p7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8" name="Google Shape;668;p7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9" name="Google Shape;669;p7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0" name="Google Shape;670;p75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1" name="Google Shape;671;p75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2" name="Google Shape;672;p75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3" name="Google Shape;673;p75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6" name="Google Shape;676;p7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7" name="Google Shape;677;p7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8" name="Google Shape;678;p7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9" name="Google Shape;679;p7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0" name="Google Shape;680;p7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1" name="Google Shape;681;p7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2" name="Google Shape;682;p7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3" name="Google Shape;683;p7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6" name="Google Shape;686;p77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8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9" name="Google Shape;689;p78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78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91" name="Google Shape;691;p78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2" name="Google Shape;69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3" name="Google Shape;693;p78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4" name="Google Shape;694;p78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9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7" name="Google Shape;697;p79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p79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Google Shape;699;p79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0" name="Google Shape;700;p79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79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2" name="Google Shape;70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3" name="Google Shape;703;p79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4" name="Google Shape;704;p79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5" name="Google Shape;705;p79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0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1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0" name="Google Shape;710;p81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81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Google Shape;712;p81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3" name="Google Shape;713;p81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4" name="Google Shape;714;p81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5" name="Google Shape;715;p81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6" name="Google Shape;716;p81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7" name="Google Shape;717;p81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81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ith images">
  <p:cSld name="BLANK_1_1_1_1_1_1_2_1_1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137150" y="228600"/>
            <a:ext cx="6480300" cy="8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9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39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438875" y="3276043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38875" y="3656900"/>
            <a:ext cx="1711800" cy="6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75" name="Google Shape;75;p9"/>
          <p:cNvSpPr txBox="1"/>
          <p:nvPr>
            <p:ph idx="3" type="subTitle"/>
          </p:nvPr>
        </p:nvSpPr>
        <p:spPr>
          <a:xfrm>
            <a:off x="2630975" y="1803668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4" type="body"/>
          </p:nvPr>
        </p:nvSpPr>
        <p:spPr>
          <a:xfrm>
            <a:off x="2630975" y="2184525"/>
            <a:ext cx="1711800" cy="6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5" type="subTitle"/>
          </p:nvPr>
        </p:nvSpPr>
        <p:spPr>
          <a:xfrm>
            <a:off x="4821925" y="3269293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6" type="body"/>
          </p:nvPr>
        </p:nvSpPr>
        <p:spPr>
          <a:xfrm>
            <a:off x="4821925" y="3650150"/>
            <a:ext cx="1711800" cy="6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79" name="Google Shape;79;p9"/>
          <p:cNvSpPr txBox="1"/>
          <p:nvPr>
            <p:ph idx="7" type="subTitle"/>
          </p:nvPr>
        </p:nvSpPr>
        <p:spPr>
          <a:xfrm>
            <a:off x="7015175" y="1803668"/>
            <a:ext cx="1711800" cy="1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facad Flux SemiBold"/>
              <a:buNone/>
              <a:defRPr sz="1600">
                <a:latin typeface="Afacad Flux SemiBold"/>
                <a:ea typeface="Afacad Flux SemiBold"/>
                <a:cs typeface="Afacad Flux SemiBold"/>
                <a:sym typeface="Afacad Flux SemiBold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8" type="body"/>
          </p:nvPr>
        </p:nvSpPr>
        <p:spPr>
          <a:xfrm>
            <a:off x="7015175" y="2184525"/>
            <a:ext cx="1711800" cy="66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facad Flux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Afacad Flux"/>
              <a:buChar char="■"/>
              <a:defRPr sz="1000"/>
            </a:lvl9pPr>
          </a:lstStyle>
          <a:p/>
        </p:txBody>
      </p:sp>
      <p:sp>
        <p:nvSpPr>
          <p:cNvPr id="81" name="Google Shape;81;p9"/>
          <p:cNvSpPr/>
          <p:nvPr>
            <p:ph idx="9" type="pic"/>
          </p:nvPr>
        </p:nvSpPr>
        <p:spPr>
          <a:xfrm>
            <a:off x="4618950" y="1116450"/>
            <a:ext cx="2085600" cy="1353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82" name="Google Shape;82;p9"/>
          <p:cNvSpPr/>
          <p:nvPr>
            <p:ph idx="13" type="pic"/>
          </p:nvPr>
        </p:nvSpPr>
        <p:spPr>
          <a:xfrm>
            <a:off x="243750" y="1116450"/>
            <a:ext cx="2085600" cy="1353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83" name="Google Shape;83;p9"/>
          <p:cNvSpPr/>
          <p:nvPr>
            <p:ph idx="14" type="pic"/>
          </p:nvPr>
        </p:nvSpPr>
        <p:spPr>
          <a:xfrm>
            <a:off x="2423725" y="3336138"/>
            <a:ext cx="2085600" cy="1353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  <p:sp>
        <p:nvSpPr>
          <p:cNvPr id="84" name="Google Shape;84;p9"/>
          <p:cNvSpPr/>
          <p:nvPr>
            <p:ph idx="15" type="pic"/>
          </p:nvPr>
        </p:nvSpPr>
        <p:spPr>
          <a:xfrm>
            <a:off x="6802800" y="3336150"/>
            <a:ext cx="1984200" cy="13533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70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ubbles">
  <p:cSld name="BLANK_1_1_1_1_1_1_1_1_1_2_1_1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subTitle"/>
          </p:nvPr>
        </p:nvSpPr>
        <p:spPr>
          <a:xfrm>
            <a:off x="3375" y="79510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2" type="subTitle"/>
          </p:nvPr>
        </p:nvSpPr>
        <p:spPr>
          <a:xfrm>
            <a:off x="2967150" y="79510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3" type="subTitle"/>
          </p:nvPr>
        </p:nvSpPr>
        <p:spPr>
          <a:xfrm>
            <a:off x="5836575" y="79510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4" type="subTitle"/>
          </p:nvPr>
        </p:nvSpPr>
        <p:spPr>
          <a:xfrm>
            <a:off x="3600" y="227365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5" type="subTitle"/>
          </p:nvPr>
        </p:nvSpPr>
        <p:spPr>
          <a:xfrm>
            <a:off x="2967375" y="227365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6" type="subTitle"/>
          </p:nvPr>
        </p:nvSpPr>
        <p:spPr>
          <a:xfrm>
            <a:off x="5836800" y="227365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7" type="subTitle"/>
          </p:nvPr>
        </p:nvSpPr>
        <p:spPr>
          <a:xfrm>
            <a:off x="3600" y="376605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8" type="subTitle"/>
          </p:nvPr>
        </p:nvSpPr>
        <p:spPr>
          <a:xfrm>
            <a:off x="2967375" y="376605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9" type="subTitle"/>
          </p:nvPr>
        </p:nvSpPr>
        <p:spPr>
          <a:xfrm>
            <a:off x="5836800" y="3766050"/>
            <a:ext cx="3303600" cy="4527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801500"/>
            <a:ext cx="5760600" cy="3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facad Flux"/>
              <a:buChar char="■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9pPr>
          </a:lstStyle>
          <a:p/>
        </p:txBody>
      </p:sp>
      <p:sp>
        <p:nvSpPr>
          <p:cNvPr id="7" name="Google Shape;7;p1"/>
          <p:cNvSpPr txBox="1"/>
          <p:nvPr/>
        </p:nvSpPr>
        <p:spPr>
          <a:xfrm>
            <a:off x="8434809" y="46307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rPr>
              <a:t>‹#›</a:t>
            </a:fld>
            <a:endParaRPr sz="700">
              <a:solidFill>
                <a:schemeClr val="lt1"/>
              </a:solidFill>
              <a:latin typeface="Afacad Flux"/>
              <a:ea typeface="Afacad Flux"/>
              <a:cs typeface="Afacad Flux"/>
              <a:sym typeface="Afacad Flux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95550" y="457200"/>
            <a:ext cx="4859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facad Flux"/>
              <a:buNone/>
              <a:defRPr b="1" sz="30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2" type="body"/>
          </p:nvPr>
        </p:nvSpPr>
        <p:spPr>
          <a:xfrm>
            <a:off x="3785175" y="1949425"/>
            <a:ext cx="40578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●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○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facad Flux"/>
              <a:buChar char="■"/>
              <a:defRPr sz="1200">
                <a:solidFill>
                  <a:schemeClr val="lt1"/>
                </a:solidFill>
                <a:latin typeface="Afacad Flux"/>
                <a:ea typeface="Afacad Flux"/>
                <a:cs typeface="Afacad Flux"/>
                <a:sym typeface="Afacad Flux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5" name="Google Shape;27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9">
          <p15:clr>
            <a:srgbClr val="E46962"/>
          </p15:clr>
        </p15:guide>
        <p15:guide id="2" orient="horz" pos="1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2"/>
          <p:cNvSpPr txBox="1"/>
          <p:nvPr>
            <p:ph idx="4" type="title"/>
          </p:nvPr>
        </p:nvSpPr>
        <p:spPr>
          <a:xfrm>
            <a:off x="699975" y="734275"/>
            <a:ext cx="81915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000"/>
              <a:t>FedEx Logistics Performance Analysis</a:t>
            </a:r>
            <a:endParaRPr sz="6000"/>
          </a:p>
        </p:txBody>
      </p:sp>
      <p:sp>
        <p:nvSpPr>
          <p:cNvPr id="724" name="Google Shape;724;p82"/>
          <p:cNvSpPr txBox="1"/>
          <p:nvPr>
            <p:ph type="title"/>
          </p:nvPr>
        </p:nvSpPr>
        <p:spPr>
          <a:xfrm>
            <a:off x="699975" y="2325500"/>
            <a:ext cx="8317200" cy="74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900"/>
              <a:t>Data-Driven Insights into Logistics Efficiency</a:t>
            </a:r>
            <a:endParaRPr sz="2900"/>
          </a:p>
        </p:txBody>
      </p:sp>
      <p:sp>
        <p:nvSpPr>
          <p:cNvPr id="725" name="Google Shape;725;p82"/>
          <p:cNvSpPr txBox="1"/>
          <p:nvPr>
            <p:ph idx="3" type="title"/>
          </p:nvPr>
        </p:nvSpPr>
        <p:spPr>
          <a:xfrm>
            <a:off x="735311" y="3144375"/>
            <a:ext cx="76734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Name          :- Harsh Jaiswal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Institution :- AlmaBetter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91"/>
          <p:cNvSpPr txBox="1"/>
          <p:nvPr>
            <p:ph type="title"/>
          </p:nvPr>
        </p:nvSpPr>
        <p:spPr>
          <a:xfrm>
            <a:off x="716825" y="1584731"/>
            <a:ext cx="7775700" cy="28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Python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Libraries: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Pandas (Data Handling)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Matplotlib &amp; Seaborn (Visualization)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NumPy (Numerical Operations)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Scikit-learn (if modeling applied)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Jupyter Notebook / Google Colab</a:t>
            </a:r>
            <a:endParaRPr sz="1800"/>
          </a:p>
        </p:txBody>
      </p:sp>
      <p:sp>
        <p:nvSpPr>
          <p:cNvPr id="779" name="Google Shape;779;p91"/>
          <p:cNvSpPr txBox="1"/>
          <p:nvPr>
            <p:ph idx="4" type="title"/>
          </p:nvPr>
        </p:nvSpPr>
        <p:spPr>
          <a:xfrm>
            <a:off x="699975" y="734275"/>
            <a:ext cx="80739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Tools &amp; Technologies Used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2"/>
          <p:cNvSpPr txBox="1"/>
          <p:nvPr>
            <p:ph idx="3" type="title"/>
          </p:nvPr>
        </p:nvSpPr>
        <p:spPr>
          <a:xfrm>
            <a:off x="689225" y="1765600"/>
            <a:ext cx="7975500" cy="2887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Checked dataset shape &amp; info (rows, columns).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Handled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missing values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(e.g., dropped/filled NA values).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Converted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date columns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(Shipment Date, Delivery Date) into datetime format.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Calculated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delivery duration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= Delivery Date – Shipment Date.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Encoded categorical features (Delivery Status, Delay Reason).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Removed duplicates &amp; irrelevant columns.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5" name="Google Shape;785;p92"/>
          <p:cNvSpPr txBox="1"/>
          <p:nvPr>
            <p:ph idx="4" type="title"/>
          </p:nvPr>
        </p:nvSpPr>
        <p:spPr>
          <a:xfrm>
            <a:off x="699975" y="734275"/>
            <a:ext cx="7701000" cy="8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 Preprocessing</a:t>
            </a:r>
            <a:endParaRPr sz="6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93"/>
          <p:cNvSpPr txBox="1"/>
          <p:nvPr>
            <p:ph type="title"/>
          </p:nvPr>
        </p:nvSpPr>
        <p:spPr>
          <a:xfrm>
            <a:off x="716825" y="1486550"/>
            <a:ext cx="7775700" cy="3045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Analyzed trends in </a:t>
            </a:r>
            <a:r>
              <a:rPr b="1" lang="en" sz="2100">
                <a:latin typeface="Arial"/>
                <a:ea typeface="Arial"/>
                <a:cs typeface="Arial"/>
                <a:sym typeface="Arial"/>
              </a:rPr>
              <a:t>delivery time across regions</a:t>
            </a:r>
            <a:br>
              <a:rPr b="1" lang="en" sz="2100">
                <a:latin typeface="Arial"/>
                <a:ea typeface="Arial"/>
                <a:cs typeface="Arial"/>
                <a:sym typeface="Arial"/>
              </a:rPr>
            </a:b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Distribution of </a:t>
            </a:r>
            <a:r>
              <a:rPr b="1" lang="en" sz="2100">
                <a:latin typeface="Arial"/>
                <a:ea typeface="Arial"/>
                <a:cs typeface="Arial"/>
                <a:sym typeface="Arial"/>
              </a:rPr>
              <a:t>shipping costs</a:t>
            </a:r>
            <a:br>
              <a:rPr b="1" lang="en" sz="2100">
                <a:latin typeface="Arial"/>
                <a:ea typeface="Arial"/>
                <a:cs typeface="Arial"/>
                <a:sym typeface="Arial"/>
              </a:rPr>
            </a:b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Identified bottlenecks in certain logistics routes</a:t>
            </a:r>
            <a:br>
              <a:rPr lang="en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Plotted histograms, boxplots, and scatter plots</a:t>
            </a:r>
            <a:br>
              <a:rPr lang="en" sz="2100">
                <a:latin typeface="Arial"/>
                <a:ea typeface="Arial"/>
                <a:cs typeface="Arial"/>
                <a:sym typeface="Arial"/>
              </a:rPr>
            </a:b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Key insight: Some routes consistently show </a:t>
            </a:r>
            <a:r>
              <a:rPr b="1" lang="en" sz="2100">
                <a:latin typeface="Arial"/>
                <a:ea typeface="Arial"/>
                <a:cs typeface="Arial"/>
                <a:sym typeface="Arial"/>
              </a:rPr>
              <a:t>delays &amp; higher costs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sp>
        <p:nvSpPr>
          <p:cNvPr id="791" name="Google Shape;791;p93"/>
          <p:cNvSpPr txBox="1"/>
          <p:nvPr>
            <p:ph idx="4" type="title"/>
          </p:nvPr>
        </p:nvSpPr>
        <p:spPr>
          <a:xfrm>
            <a:off x="699975" y="734275"/>
            <a:ext cx="81915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Exploratory Data Analysis</a:t>
            </a:r>
            <a:endParaRPr sz="5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4"/>
          <p:cNvSpPr txBox="1"/>
          <p:nvPr>
            <p:ph type="title"/>
          </p:nvPr>
        </p:nvSpPr>
        <p:spPr>
          <a:xfrm>
            <a:off x="742950" y="2117400"/>
            <a:ext cx="4707300" cy="257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Graph: </a:t>
            </a:r>
            <a:r>
              <a:rPr b="1" lang="en" sz="2100">
                <a:latin typeface="Arial"/>
                <a:ea typeface="Arial"/>
                <a:cs typeface="Arial"/>
                <a:sym typeface="Arial"/>
              </a:rPr>
              <a:t>Monthly Shipment Volume</a:t>
            </a:r>
            <a:br>
              <a:rPr b="1" lang="en" sz="2100">
                <a:latin typeface="Arial"/>
                <a:ea typeface="Arial"/>
                <a:cs typeface="Arial"/>
                <a:sym typeface="Arial"/>
              </a:rPr>
            </a:b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Line chart showing shipment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count over time.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Insights: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Seasonal demand variations.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Peak months for shipments.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sp>
        <p:nvSpPr>
          <p:cNvPr id="797" name="Google Shape;797;p94"/>
          <p:cNvSpPr txBox="1"/>
          <p:nvPr>
            <p:ph idx="4" type="title"/>
          </p:nvPr>
        </p:nvSpPr>
        <p:spPr>
          <a:xfrm>
            <a:off x="699975" y="734275"/>
            <a:ext cx="7701000" cy="121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Visualization: Shipment Trends</a:t>
            </a:r>
            <a:endParaRPr sz="5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95"/>
          <p:cNvSpPr txBox="1"/>
          <p:nvPr>
            <p:ph type="title"/>
          </p:nvPr>
        </p:nvSpPr>
        <p:spPr>
          <a:xfrm>
            <a:off x="716875" y="2042400"/>
            <a:ext cx="7775700" cy="265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Graph: </a:t>
            </a:r>
            <a:r>
              <a:rPr b="1"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On-Time vs Delayed Deliveries (Bar Chart/Pie Chart)</a:t>
            </a:r>
            <a:endParaRPr b="1"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Insights: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Majority shipments delivered on time.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X% delayed shipments identified.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Need for operational improvements.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accent4"/>
              </a:highlight>
            </a:endParaRPr>
          </a:p>
        </p:txBody>
      </p:sp>
      <p:sp>
        <p:nvSpPr>
          <p:cNvPr id="803" name="Google Shape;803;p95"/>
          <p:cNvSpPr txBox="1"/>
          <p:nvPr>
            <p:ph idx="4" type="title"/>
          </p:nvPr>
        </p:nvSpPr>
        <p:spPr>
          <a:xfrm>
            <a:off x="699975" y="734275"/>
            <a:ext cx="7775700" cy="11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Visualization: Delivery Performance</a:t>
            </a:r>
            <a:endParaRPr sz="5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96"/>
          <p:cNvSpPr txBox="1"/>
          <p:nvPr>
            <p:ph type="title"/>
          </p:nvPr>
        </p:nvSpPr>
        <p:spPr>
          <a:xfrm>
            <a:off x="716825" y="2020349"/>
            <a:ext cx="7775700" cy="29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Graph: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Delay Reasons Distribution (Bar Chart)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Weather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Customs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Traffic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Technical issues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Insights: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Most common cause = [Weather/Traffic].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Helps FedEx target improvement areas.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809" name="Google Shape;809;p96"/>
          <p:cNvSpPr txBox="1"/>
          <p:nvPr>
            <p:ph idx="4" type="title"/>
          </p:nvPr>
        </p:nvSpPr>
        <p:spPr>
          <a:xfrm>
            <a:off x="699975" y="734275"/>
            <a:ext cx="7792500" cy="11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Visualization: Delays &amp; Causes</a:t>
            </a:r>
            <a:endParaRPr sz="5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7"/>
          <p:cNvSpPr txBox="1"/>
          <p:nvPr>
            <p:ph idx="3" type="title"/>
          </p:nvPr>
        </p:nvSpPr>
        <p:spPr>
          <a:xfrm>
            <a:off x="716825" y="2203400"/>
            <a:ext cx="7673400" cy="258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Understand the cost structure of FedEx shipments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Analysis Points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Average shipping cost per delivery.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Cost variations based on shipment type, weight, and distance.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Identify high-cost routes or services.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Bar chart for cost by shipment type.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Line chart for monthly average shipping cost trend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Key Insight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Helps FedEx optimize pricing and control logistics costs.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</p:txBody>
      </p:sp>
      <p:sp>
        <p:nvSpPr>
          <p:cNvPr id="815" name="Google Shape;815;p97"/>
          <p:cNvSpPr txBox="1"/>
          <p:nvPr>
            <p:ph idx="4" type="title"/>
          </p:nvPr>
        </p:nvSpPr>
        <p:spPr>
          <a:xfrm>
            <a:off x="699973" y="734275"/>
            <a:ext cx="77586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Visualization – Cost Analysis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8"/>
          <p:cNvSpPr txBox="1"/>
          <p:nvPr>
            <p:ph type="title"/>
          </p:nvPr>
        </p:nvSpPr>
        <p:spPr>
          <a:xfrm>
            <a:off x="716750" y="2030275"/>
            <a:ext cx="7775700" cy="286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Compare performance across different regions.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Analysis Points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Delivery success rates region-wise.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Average delays across regions.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Customer satisfaction differences.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b="1" lang="en" sz="1600"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Map visualization with delivery performance.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Bar chart comparing on-time deliveries by region.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Insight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: Identifies strong and weak regions for operational improvement.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821" name="Google Shape;821;p98"/>
          <p:cNvSpPr txBox="1"/>
          <p:nvPr>
            <p:ph idx="4" type="title"/>
          </p:nvPr>
        </p:nvSpPr>
        <p:spPr>
          <a:xfrm>
            <a:off x="699975" y="734275"/>
            <a:ext cx="7775700" cy="12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Regional Performance Comparison</a:t>
            </a:r>
            <a:endParaRPr sz="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99"/>
          <p:cNvSpPr txBox="1"/>
          <p:nvPr>
            <p:ph type="title"/>
          </p:nvPr>
        </p:nvSpPr>
        <p:spPr>
          <a:xfrm>
            <a:off x="716825" y="1948675"/>
            <a:ext cx="7775700" cy="277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: Measure FedEx performance from the customer’s perspective.</a:t>
            </a:r>
            <a:b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Analysis Points</a:t>
            </a: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Satisfaction scores from surveys (if available).</a:t>
            </a:r>
            <a:b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Link between delivery performance &amp; customer feedback.</a:t>
            </a:r>
            <a:b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endParaRPr sz="18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Impact of dela</a:t>
            </a: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s on customer trust.</a:t>
            </a:r>
            <a:endParaRPr sz="18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Key Insight</a:t>
            </a:r>
            <a:r>
              <a:rPr lang="en" sz="18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: Direct reflection of service quality on customer loyalty.</a:t>
            </a:r>
            <a:endParaRPr sz="1800">
              <a:highlight>
                <a:schemeClr val="accent4"/>
              </a:highlight>
            </a:endParaRPr>
          </a:p>
        </p:txBody>
      </p:sp>
      <p:sp>
        <p:nvSpPr>
          <p:cNvPr id="827" name="Google Shape;827;p99"/>
          <p:cNvSpPr txBox="1"/>
          <p:nvPr>
            <p:ph idx="4" type="title"/>
          </p:nvPr>
        </p:nvSpPr>
        <p:spPr>
          <a:xfrm>
            <a:off x="699975" y="734275"/>
            <a:ext cx="7775700" cy="11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Customer Satisfaction Metrics</a:t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0"/>
          <p:cNvSpPr txBox="1"/>
          <p:nvPr>
            <p:ph type="title"/>
          </p:nvPr>
        </p:nvSpPr>
        <p:spPr>
          <a:xfrm>
            <a:off x="716825" y="1486543"/>
            <a:ext cx="7775700" cy="310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Find relationships between dataset features.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Analysis Points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Correlation between delivery time &amp; distance.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Impact of shipment weight on cost &amp; delays.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Relationship between cost &amp; satisfaction.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r>
              <a:rPr lang="en" sz="1800">
                <a:latin typeface="Arial"/>
                <a:ea typeface="Arial"/>
                <a:cs typeface="Arial"/>
                <a:sym typeface="Arial"/>
              </a:rPr>
              <a:t>Heatmap of correlation matrix.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833" name="Google Shape;833;p100"/>
          <p:cNvSpPr txBox="1"/>
          <p:nvPr>
            <p:ph idx="4" type="title"/>
          </p:nvPr>
        </p:nvSpPr>
        <p:spPr>
          <a:xfrm>
            <a:off x="699975" y="734275"/>
            <a:ext cx="77757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Correlation Analysis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3"/>
          <p:cNvSpPr txBox="1"/>
          <p:nvPr>
            <p:ph type="title"/>
          </p:nvPr>
        </p:nvSpPr>
        <p:spPr>
          <a:xfrm>
            <a:off x="699975" y="1498725"/>
            <a:ext cx="7792500" cy="290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Logistics plays a vital role in supply chain management.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Efficient delivery systems impact customer satisfaction &amp; business growth.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FedEx is a global leader in express transportation &amp; logistics.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project analyzes FedEx’s logistics dataset to study performance, delays, costs, and customer satisfaction.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sp>
        <p:nvSpPr>
          <p:cNvPr id="731" name="Google Shape;731;p83"/>
          <p:cNvSpPr txBox="1"/>
          <p:nvPr>
            <p:ph idx="4" type="title"/>
          </p:nvPr>
        </p:nvSpPr>
        <p:spPr>
          <a:xfrm>
            <a:off x="699975" y="734275"/>
            <a:ext cx="77010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Introduction to Project</a:t>
            </a:r>
            <a:endParaRPr sz="5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01"/>
          <p:cNvSpPr txBox="1"/>
          <p:nvPr>
            <p:ph type="title"/>
          </p:nvPr>
        </p:nvSpPr>
        <p:spPr>
          <a:xfrm>
            <a:off x="716825" y="1495845"/>
            <a:ext cx="7775700" cy="326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Certain shipment types/destinations face more delays.</a:t>
            </a: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Costs are higher for longer distances and heavier packages.</a:t>
            </a: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Specific regions underperform compared to others.</a:t>
            </a: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Customer satisfaction is strongly linked to delivery punctuality.</a:t>
            </a: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Business Relevance</a:t>
            </a: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FedEx can refine logistics strategies.</a:t>
            </a: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Helps prioritize investments in weak-performing regions.</a:t>
            </a:r>
            <a:b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100">
                <a:highlight>
                  <a:schemeClr val="accent4"/>
                </a:highlight>
                <a:latin typeface="Arial"/>
                <a:ea typeface="Arial"/>
                <a:cs typeface="Arial"/>
                <a:sym typeface="Arial"/>
              </a:rPr>
              <a:t>Enhances customer trust by focusing on timely delivery.</a:t>
            </a:r>
            <a:endParaRPr sz="2100">
              <a:highlight>
                <a:schemeClr val="accent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accent4"/>
              </a:highlight>
            </a:endParaRPr>
          </a:p>
        </p:txBody>
      </p:sp>
      <p:sp>
        <p:nvSpPr>
          <p:cNvPr id="839" name="Google Shape;839;p101"/>
          <p:cNvSpPr txBox="1"/>
          <p:nvPr>
            <p:ph idx="4" type="title"/>
          </p:nvPr>
        </p:nvSpPr>
        <p:spPr>
          <a:xfrm>
            <a:off x="699975" y="734275"/>
            <a:ext cx="77757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Insights from EDA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102"/>
          <p:cNvSpPr txBox="1"/>
          <p:nvPr>
            <p:ph type="title"/>
          </p:nvPr>
        </p:nvSpPr>
        <p:spPr>
          <a:xfrm>
            <a:off x="716825" y="1405994"/>
            <a:ext cx="7775700" cy="313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/>
              <a:t>Predictive modeling was done.</a:t>
            </a:r>
            <a:br>
              <a:rPr lang="en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/>
              <a:t>Example: Regression, Classification, or Clustering</a:t>
            </a:r>
            <a:br>
              <a:rPr lang="en" sz="2100"/>
            </a:b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n" sz="2100"/>
              <a:t>Train-test split, feature selection, evaluation metrics used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45" name="Google Shape;845;p102"/>
          <p:cNvSpPr txBox="1"/>
          <p:nvPr>
            <p:ph idx="4" type="title"/>
          </p:nvPr>
        </p:nvSpPr>
        <p:spPr>
          <a:xfrm>
            <a:off x="699975" y="734275"/>
            <a:ext cx="7775700" cy="61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Modeling Approach</a:t>
            </a:r>
            <a:endParaRPr sz="5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3"/>
          <p:cNvSpPr txBox="1"/>
          <p:nvPr>
            <p:ph type="title"/>
          </p:nvPr>
        </p:nvSpPr>
        <p:spPr>
          <a:xfrm>
            <a:off x="1003375" y="1590025"/>
            <a:ext cx="7489200" cy="187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Example: Predicting delivery delays or shipment cost trends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Accuracy/Performance of model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Key variables impacting outcomes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51" name="Google Shape;851;p103"/>
          <p:cNvSpPr txBox="1"/>
          <p:nvPr>
            <p:ph idx="4" type="title"/>
          </p:nvPr>
        </p:nvSpPr>
        <p:spPr>
          <a:xfrm>
            <a:off x="699975" y="734275"/>
            <a:ext cx="76734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Predictive Analysis 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4"/>
          <p:cNvSpPr txBox="1"/>
          <p:nvPr>
            <p:ph type="title"/>
          </p:nvPr>
        </p:nvSpPr>
        <p:spPr>
          <a:xfrm>
            <a:off x="1170051" y="2603550"/>
            <a:ext cx="73224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Major patterns identified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FedEx’s delivery is mostly on-time but impacted by weather/traffic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Cost increases linked with longer distances &amp; urgent deliveries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Regional imbalance in performance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57" name="Google Shape;857;p104"/>
          <p:cNvSpPr txBox="1"/>
          <p:nvPr>
            <p:ph idx="4" type="title"/>
          </p:nvPr>
        </p:nvSpPr>
        <p:spPr>
          <a:xfrm>
            <a:off x="699975" y="734275"/>
            <a:ext cx="7899600" cy="61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Results &amp; Key Findings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5"/>
          <p:cNvSpPr txBox="1"/>
          <p:nvPr>
            <p:ph type="title"/>
          </p:nvPr>
        </p:nvSpPr>
        <p:spPr>
          <a:xfrm>
            <a:off x="1003375" y="2006750"/>
            <a:ext cx="7489200" cy="234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Improve real-time tracking system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Optimize routes with AI-based logistics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Focus on high-delay regions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Enhance customer support for delayed shipments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63" name="Google Shape;863;p105"/>
          <p:cNvSpPr txBox="1"/>
          <p:nvPr>
            <p:ph idx="4" type="title"/>
          </p:nvPr>
        </p:nvSpPr>
        <p:spPr>
          <a:xfrm>
            <a:off x="699975" y="734275"/>
            <a:ext cx="7775700" cy="11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Recommendations for FedEx</a:t>
            </a:r>
            <a:endParaRPr sz="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6"/>
          <p:cNvSpPr txBox="1"/>
          <p:nvPr>
            <p:ph type="title"/>
          </p:nvPr>
        </p:nvSpPr>
        <p:spPr>
          <a:xfrm>
            <a:off x="979550" y="1662550"/>
            <a:ext cx="7512900" cy="278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Better logistics → Higher customer satisfaction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Cost optimization → Increased profitability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Predictive insights → Stronger competitive advantage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Data-driven decision-making → Efficient supply chain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69" name="Google Shape;869;p106"/>
          <p:cNvSpPr txBox="1"/>
          <p:nvPr>
            <p:ph idx="4" type="title"/>
          </p:nvPr>
        </p:nvSpPr>
        <p:spPr>
          <a:xfrm>
            <a:off x="699975" y="734275"/>
            <a:ext cx="78876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Business Implications</a:t>
            </a:r>
            <a:endParaRPr sz="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07"/>
          <p:cNvSpPr txBox="1"/>
          <p:nvPr>
            <p:ph type="title"/>
          </p:nvPr>
        </p:nvSpPr>
        <p:spPr>
          <a:xfrm>
            <a:off x="1074800" y="1614925"/>
            <a:ext cx="7417800" cy="288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Dataset may not cover all regions or shipment types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Limited historical data (only specific period covered)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External factors (fuel price, political events, strikes) not included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Model performance depends on dataset quality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75" name="Google Shape;875;p107"/>
          <p:cNvSpPr txBox="1"/>
          <p:nvPr>
            <p:ph idx="4" type="title"/>
          </p:nvPr>
        </p:nvSpPr>
        <p:spPr>
          <a:xfrm>
            <a:off x="699975" y="734275"/>
            <a:ext cx="7935300" cy="63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Limitations of the Study</a:t>
            </a:r>
            <a:endParaRPr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08"/>
          <p:cNvSpPr txBox="1"/>
          <p:nvPr>
            <p:ph type="title"/>
          </p:nvPr>
        </p:nvSpPr>
        <p:spPr>
          <a:xfrm>
            <a:off x="1015275" y="1492575"/>
            <a:ext cx="7477200" cy="301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Include more real-time data from FedEx systems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Apply advanced ML models (XGBoost, Neural Networks)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Integrate weather &amp; traffic APIs for better predictions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Expand analysis to competitor logistics companies for benchmarking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81" name="Google Shape;881;p108"/>
          <p:cNvSpPr txBox="1"/>
          <p:nvPr>
            <p:ph idx="4" type="title"/>
          </p:nvPr>
        </p:nvSpPr>
        <p:spPr>
          <a:xfrm>
            <a:off x="699975" y="734275"/>
            <a:ext cx="7673400" cy="67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Future Scope</a:t>
            </a:r>
            <a:endParaRPr sz="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9"/>
          <p:cNvSpPr txBox="1"/>
          <p:nvPr>
            <p:ph type="title"/>
          </p:nvPr>
        </p:nvSpPr>
        <p:spPr>
          <a:xfrm>
            <a:off x="1039100" y="2448350"/>
            <a:ext cx="7453500" cy="209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Hands-on experience with data cleaning &amp; preprocessing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Importance of visualization for decision-making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Predictive analysis improves operational efficiency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Real-world connection of analytics with business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87" name="Google Shape;887;p109"/>
          <p:cNvSpPr txBox="1"/>
          <p:nvPr>
            <p:ph idx="4" type="title"/>
          </p:nvPr>
        </p:nvSpPr>
        <p:spPr>
          <a:xfrm>
            <a:off x="699972" y="734275"/>
            <a:ext cx="78996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FFFFFF"/>
                </a:solidFill>
              </a:rPr>
              <a:t>Learnings from the Project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0"/>
          <p:cNvSpPr txBox="1"/>
          <p:nvPr>
            <p:ph type="title"/>
          </p:nvPr>
        </p:nvSpPr>
        <p:spPr>
          <a:xfrm>
            <a:off x="1134350" y="1542400"/>
            <a:ext cx="7358100" cy="295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FedEx performs well overall but faces regional and situational challenges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Data-driven insights can significantly improve delivery reliability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Predictive analytics can reduce cost &amp; delays</a:t>
            </a:r>
            <a:br>
              <a:rPr lang="en" sz="2100"/>
            </a:b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Strong foundation for future logistics optimization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93" name="Google Shape;893;p110"/>
          <p:cNvSpPr txBox="1"/>
          <p:nvPr>
            <p:ph idx="4" type="title"/>
          </p:nvPr>
        </p:nvSpPr>
        <p:spPr>
          <a:xfrm>
            <a:off x="699975" y="734275"/>
            <a:ext cx="7673400" cy="5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Conclusion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4"/>
          <p:cNvSpPr txBox="1"/>
          <p:nvPr>
            <p:ph idx="3" type="title"/>
          </p:nvPr>
        </p:nvSpPr>
        <p:spPr>
          <a:xfrm>
            <a:off x="716825" y="1758375"/>
            <a:ext cx="7673400" cy="273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evaluate FedEx logistics performance using data analysis.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identify patterns in delivery times, costs, and efficiency.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compare key performance indicators (KPIs) with industry benchmarks.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To suggest data-driven strategies for improvement.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sp>
        <p:nvSpPr>
          <p:cNvPr id="737" name="Google Shape;737;p84"/>
          <p:cNvSpPr txBox="1"/>
          <p:nvPr>
            <p:ph idx="4" type="title"/>
          </p:nvPr>
        </p:nvSpPr>
        <p:spPr>
          <a:xfrm>
            <a:off x="699975" y="734275"/>
            <a:ext cx="7701000" cy="7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Objectives of the Project</a:t>
            </a:r>
            <a:endParaRPr sz="3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1"/>
          <p:cNvSpPr txBox="1"/>
          <p:nvPr>
            <p:ph idx="3" type="title"/>
          </p:nvPr>
        </p:nvSpPr>
        <p:spPr>
          <a:xfrm>
            <a:off x="2917051" y="2161500"/>
            <a:ext cx="33099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 </a:t>
            </a:r>
            <a:r>
              <a:rPr lang="en"/>
              <a:t>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5"/>
          <p:cNvSpPr txBox="1"/>
          <p:nvPr>
            <p:ph type="title"/>
          </p:nvPr>
        </p:nvSpPr>
        <p:spPr>
          <a:xfrm>
            <a:off x="716825" y="1947550"/>
            <a:ext cx="7775700" cy="264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Founded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1971 by Frederick W. Smith.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Headquarters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Memphis, Tennessee, USA.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Global Reach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Operates in 220+ countries.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Services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Express shipping, freight, e-commerce, supply chain solutions.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Motto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“The World on Time.”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743" name="Google Shape;743;p85"/>
          <p:cNvSpPr txBox="1"/>
          <p:nvPr>
            <p:ph idx="4" type="title"/>
          </p:nvPr>
        </p:nvSpPr>
        <p:spPr>
          <a:xfrm>
            <a:off x="699975" y="734275"/>
            <a:ext cx="7792500" cy="121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About FedEx (Company Overview)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6"/>
          <p:cNvSpPr txBox="1"/>
          <p:nvPr>
            <p:ph idx="3" type="title"/>
          </p:nvPr>
        </p:nvSpPr>
        <p:spPr>
          <a:xfrm>
            <a:off x="716825" y="2042275"/>
            <a:ext cx="7673400" cy="235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Directly affects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customer satisfaction &amp; loyalty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Impacts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business profitability &amp; brand reputation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Key factors: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delivery time, cost, reliability, regional efficiency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Helps in optimizing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supply chain management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Enables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data-driven decision-making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for future growth.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749" name="Google Shape;749;p86"/>
          <p:cNvSpPr txBox="1"/>
          <p:nvPr>
            <p:ph idx="4" type="title"/>
          </p:nvPr>
        </p:nvSpPr>
        <p:spPr>
          <a:xfrm>
            <a:off x="699975" y="734275"/>
            <a:ext cx="7775700" cy="13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Importance of Logistics Performance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7"/>
          <p:cNvSpPr txBox="1"/>
          <p:nvPr>
            <p:ph type="title"/>
          </p:nvPr>
        </p:nvSpPr>
        <p:spPr>
          <a:xfrm>
            <a:off x="828200" y="1599475"/>
            <a:ext cx="8191500" cy="3091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FedEx manages millions of shipments daily.</a:t>
            </a:r>
            <a:br>
              <a:rPr lang="en" sz="1800"/>
            </a:b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On-time delivery, cost-efficiency, and customer satisfaction are crucial.</a:t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Challenges: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Shipment delays due to weather, traffic, or operational inefficiencies.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Rising logistics costs.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/>
              <a:t>Regional performance variations.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Need to analyze logistics performance data to identify key issues.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755" name="Google Shape;755;p87"/>
          <p:cNvSpPr txBox="1"/>
          <p:nvPr>
            <p:ph idx="4" type="title"/>
          </p:nvPr>
        </p:nvSpPr>
        <p:spPr>
          <a:xfrm>
            <a:off x="699975" y="734275"/>
            <a:ext cx="81915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Pr</a:t>
            </a:r>
            <a:r>
              <a:rPr lang="en" sz="6000"/>
              <a:t>o</a:t>
            </a:r>
            <a:r>
              <a:rPr lang="en" sz="6000"/>
              <a:t>blem Statement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8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Focus on FedEx logistics and delivery performance.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Includes metrics such as delivery time, cost, shipment volume, customer satisfaction.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Covers data collection, preprocessing, analysis, visualization, and insights.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Excludes unrelated areas like HR, marketing, or non-logistics services.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 sz="2100"/>
          </a:p>
        </p:txBody>
      </p:sp>
      <p:sp>
        <p:nvSpPr>
          <p:cNvPr id="761" name="Google Shape;761;p88"/>
          <p:cNvSpPr txBox="1"/>
          <p:nvPr>
            <p:ph idx="4" type="title"/>
          </p:nvPr>
        </p:nvSpPr>
        <p:spPr>
          <a:xfrm>
            <a:off x="699975" y="734272"/>
            <a:ext cx="4299000" cy="7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Scope</a:t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9"/>
          <p:cNvSpPr txBox="1"/>
          <p:nvPr>
            <p:ph type="title"/>
          </p:nvPr>
        </p:nvSpPr>
        <p:spPr>
          <a:xfrm>
            <a:off x="1058700" y="1727000"/>
            <a:ext cx="7433700" cy="300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Total Records: ~ 10324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latin typeface="Arial"/>
                <a:ea typeface="Arial"/>
                <a:cs typeface="Arial"/>
                <a:sym typeface="Arial"/>
              </a:rPr>
              <a:t> Total Features: ~ 33 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Shipment ID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Customer Location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Delivery Time (in days)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Cost of Shipment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Distance / Route Details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Data contains both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numerical &amp; categorical variables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67" name="Google Shape;767;p89"/>
          <p:cNvSpPr txBox="1"/>
          <p:nvPr>
            <p:ph idx="4" type="title"/>
          </p:nvPr>
        </p:nvSpPr>
        <p:spPr>
          <a:xfrm>
            <a:off x="699975" y="734275"/>
            <a:ext cx="8191500" cy="8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Dataset Description</a:t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90"/>
          <p:cNvSpPr txBox="1"/>
          <p:nvPr>
            <p:ph idx="3" type="title"/>
          </p:nvPr>
        </p:nvSpPr>
        <p:spPr>
          <a:xfrm>
            <a:off x="1180000" y="1753475"/>
            <a:ext cx="7210200" cy="23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2"/>
                </a:highlight>
              </a:rPr>
              <a:t>Dataset: FedEx Logistics Performance dataset</a:t>
            </a:r>
            <a:br>
              <a:rPr lang="en" sz="2100">
                <a:highlight>
                  <a:schemeClr val="accent2"/>
                </a:highlight>
              </a:rPr>
            </a:br>
            <a:endParaRPr sz="21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2"/>
                </a:highlight>
              </a:rPr>
              <a:t>Source: Kaggle / Public Logistics Data Repository</a:t>
            </a:r>
            <a:br>
              <a:rPr lang="en" sz="2100">
                <a:highlight>
                  <a:schemeClr val="accent2"/>
                </a:highlight>
              </a:rPr>
            </a:br>
            <a:endParaRPr sz="21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2"/>
                </a:highlight>
              </a:rPr>
              <a:t>Period: Recent years’ logistics performance data</a:t>
            </a:r>
            <a:br>
              <a:rPr lang="en" sz="2100">
                <a:highlight>
                  <a:schemeClr val="accent2"/>
                </a:highlight>
              </a:rPr>
            </a:br>
            <a:endParaRPr sz="21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2"/>
                </a:highlight>
              </a:rPr>
              <a:t>Data Type: CSV format with structured fields</a:t>
            </a:r>
            <a:br>
              <a:rPr lang="en" sz="2100">
                <a:highlight>
                  <a:schemeClr val="accent2"/>
                </a:highlight>
              </a:rPr>
            </a:br>
            <a:endParaRPr sz="21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highlight>
                  <a:schemeClr val="accent2"/>
                </a:highlight>
              </a:rPr>
              <a:t>Key Variables: Delivery time, shipping cost, route, region, package type</a:t>
            </a:r>
            <a:endParaRPr sz="2100"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highlight>
                <a:schemeClr val="accent2"/>
              </a:highlight>
            </a:endParaRPr>
          </a:p>
        </p:txBody>
      </p:sp>
      <p:sp>
        <p:nvSpPr>
          <p:cNvPr id="773" name="Google Shape;773;p90"/>
          <p:cNvSpPr txBox="1"/>
          <p:nvPr>
            <p:ph idx="4" type="title"/>
          </p:nvPr>
        </p:nvSpPr>
        <p:spPr>
          <a:xfrm>
            <a:off x="699975" y="734275"/>
            <a:ext cx="60966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 Data Collection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434343"/>
      </a:lt1>
      <a:dk2>
        <a:srgbClr val="B7B7B7"/>
      </a:dk2>
      <a:lt2>
        <a:srgbClr val="E7E7E7"/>
      </a:lt2>
      <a:accent1>
        <a:srgbClr val="007E6C"/>
      </a:accent1>
      <a:accent2>
        <a:srgbClr val="00E58E"/>
      </a:accent2>
      <a:accent3>
        <a:srgbClr val="CF94B4"/>
      </a:accent3>
      <a:accent4>
        <a:srgbClr val="F6B5D3"/>
      </a:accent4>
      <a:accent5>
        <a:srgbClr val="FFF269"/>
      </a:accent5>
      <a:accent6>
        <a:srgbClr val="F8ED8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yroom">
  <a:themeElements>
    <a:clrScheme name="Simple Light">
      <a:dk1>
        <a:srgbClr val="EEEEEE"/>
      </a:dk1>
      <a:lt1>
        <a:srgbClr val="000000"/>
      </a:lt1>
      <a:dk2>
        <a:srgbClr val="FFFFFA"/>
      </a:dk2>
      <a:lt2>
        <a:srgbClr val="BC84EE"/>
      </a:lt2>
      <a:accent1>
        <a:srgbClr val="C9F65B"/>
      </a:accent1>
      <a:accent2>
        <a:srgbClr val="FF823A"/>
      </a:accent2>
      <a:accent3>
        <a:srgbClr val="E8D1FF"/>
      </a:accent3>
      <a:accent4>
        <a:srgbClr val="5A6E28"/>
      </a:accent4>
      <a:accent5>
        <a:srgbClr val="DCFD8B"/>
      </a:accent5>
      <a:accent6>
        <a:srgbClr val="FDD5BD"/>
      </a:accent6>
      <a:hlink>
        <a:srgbClr val="68359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