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0" r:id="rId5"/>
    <p:sldId id="262" r:id="rId6"/>
    <p:sldId id="263" r:id="rId7"/>
    <p:sldId id="278" r:id="rId8"/>
    <p:sldId id="260" r:id="rId9"/>
    <p:sldId id="266" r:id="rId10"/>
    <p:sldId id="267" r:id="rId11"/>
    <p:sldId id="273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96"/>
  </p:normalViewPr>
  <p:slideViewPr>
    <p:cSldViewPr snapToGrid="0">
      <p:cViewPr>
        <p:scale>
          <a:sx n="82" d="100"/>
          <a:sy n="82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Programming  Fundamentals Project(2020)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WebCrawler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2462" y="5267632"/>
            <a:ext cx="3647075" cy="1141851"/>
          </a:xfrm>
        </p:spPr>
        <p:txBody>
          <a:bodyPr/>
          <a:lstStyle/>
          <a:p>
            <a:pPr algn="ctr"/>
            <a:r>
              <a:rPr lang="en-US" dirty="0"/>
              <a:t>Mohammad Jazzel Mehmood (CE)</a:t>
            </a:r>
          </a:p>
          <a:p>
            <a:pPr algn="ctr"/>
            <a:r>
              <a:rPr lang="en-US" dirty="0" err="1"/>
              <a:t>Durr</a:t>
            </a:r>
            <a:r>
              <a:rPr lang="en-US" dirty="0"/>
              <a:t>-e-Sakina </a:t>
            </a:r>
            <a:r>
              <a:rPr lang="en-US" dirty="0" err="1"/>
              <a:t>Somji</a:t>
            </a:r>
            <a:r>
              <a:rPr lang="en-US" dirty="0"/>
              <a:t> (CS)</a:t>
            </a:r>
          </a:p>
          <a:p>
            <a:pPr algn="ctr"/>
            <a:r>
              <a:rPr lang="en-US" dirty="0" err="1"/>
              <a:t>Hamna</a:t>
            </a:r>
            <a:r>
              <a:rPr lang="en-US" dirty="0"/>
              <a:t> Mansoor Rafi (EE)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2" y="46951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Solution</a:t>
            </a:r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today’s world, due to modern technology, everything has revolutionized to internet and e-commerce to a significant extent.  And thus, this has lead to the development of sundry different websites for online shopping, making it rather difficult for online customers to find products at a feasible rate. A great deal of people simply just trust the very first suggestion and many a time, end up with loss of opportunity to buy the same product at a strikingly lower price.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tackle the problem mentioned in the previous slide, we decided to make a program catering to the demands of online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enter the product that they want to buy in the search bar and ultimately, our Web Crawler will provide search results of the product from 2 to 3 different sources and will suggest the best choice with the lowest price available.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person holding umbrella in front of red door">
            <a:extLst>
              <a:ext uri="{FF2B5EF4-FFF2-40B4-BE49-F238E27FC236}">
                <a16:creationId xmlns:a16="http://schemas.microsoft.com/office/drawing/2014/main" id="{293AAE8D-77DF-48AD-9316-297E522678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0" b="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we going to do this ?</a:t>
            </a:r>
          </a:p>
          <a:p>
            <a:r>
              <a:rPr lang="en-GB" dirty="0"/>
              <a:t>What tools we will be using ?</a:t>
            </a:r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ELIT.3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ELIT.4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0192"/>
              </p:ext>
            </p:extLst>
          </p:nvPr>
        </p:nvGraphicFramePr>
        <p:xfrm>
          <a:off x="5215796" y="2673231"/>
          <a:ext cx="6250491" cy="3114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3497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Tilte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Text here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9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9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9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39064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BA3328-3ABC-4A8F-A13B-D35E9B7658E3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urna.01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tf11580736</Template>
  <TotalTime>7</TotalTime>
  <Words>644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Programming  Fundamentals Project(2020)</vt:lpstr>
      <vt:lpstr>Introduction</vt:lpstr>
      <vt:lpstr>Problem Statement</vt:lpstr>
      <vt:lpstr>Solution</vt:lpstr>
      <vt:lpstr>Analysis</vt:lpstr>
      <vt:lpstr>LOREM IPSUM DOLOR SIT AMET, CONSECTETUER ADIPISCING ELIT.3 </vt:lpstr>
      <vt:lpstr>LOREM IPSUM DOLOR SIT AMET, CONSECTETUER ADIPISCING ELIT.4 </vt:lpstr>
      <vt:lpstr>LOREM IPSUM DOLOR SIT AMET, CONSECTETUER ADIPISCING ELIT.5</vt:lpstr>
      <vt:lpstr>Quote  Lorem ipsum dolor sit amet, consectetuer adipiscing elit. Maecenas porttitor congue massa. Fusce posuere, magna sed pulvinar ultricies, purus lectus malesuada libero, sit amet commodo magna eros quis urna.01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Fundamentals Project(2020)</dc:title>
  <dc:creator>Muhammad Jazzel Mehmood</dc:creator>
  <cp:lastModifiedBy>Muhammad Jazzel Mehmood</cp:lastModifiedBy>
  <cp:revision>3</cp:revision>
  <dcterms:created xsi:type="dcterms:W3CDTF">2020-11-05T21:34:23Z</dcterms:created>
  <dcterms:modified xsi:type="dcterms:W3CDTF">2020-11-05T21:41:39Z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