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1"/>
  </p:notesMasterIdLst>
  <p:sldIdLst>
    <p:sldId id="256" r:id="rId2"/>
    <p:sldId id="258" r:id="rId3"/>
    <p:sldId id="272" r:id="rId4"/>
    <p:sldId id="259" r:id="rId5"/>
    <p:sldId id="257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3" r:id="rId19"/>
    <p:sldId id="274" r:id="rId20"/>
  </p:sldIdLst>
  <p:sldSz cx="9144000" cy="5143500" type="screen16x9"/>
  <p:notesSz cx="6858000" cy="9144000"/>
  <p:embeddedFontLst>
    <p:embeddedFont>
      <p:font typeface="Lato" panose="02010600030101010101" charset="0"/>
      <p:regular r:id="rId22"/>
      <p:bold r:id="rId23"/>
      <p:italic r:id="rId24"/>
      <p:boldItalic r:id="rId25"/>
    </p:embeddedFont>
    <p:embeddedFont>
      <p:font typeface="Raleway" panose="02010600030101010101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08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debec0c453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debec0c453_0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debec0c453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debec0c453_0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93046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debec0c453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debec0c453_0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2308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debec0c453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debec0c453_0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21568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debec0c453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debec0c453_0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73922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9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422"/>
              <a:t>Assignment T1A2</a:t>
            </a:r>
            <a:endParaRPr sz="3422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533"/>
              <a:t>Portfolio Website</a:t>
            </a:r>
            <a:endParaRPr sz="4533"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6341252" y="4085100"/>
            <a:ext cx="20763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Presented by Jun Zeng</a:t>
            </a:r>
            <a:endParaRPr/>
          </a:p>
        </p:txBody>
      </p:sp>
      <p:cxnSp>
        <p:nvCxnSpPr>
          <p:cNvPr id="88" name="Google Shape;88;p13"/>
          <p:cNvCxnSpPr/>
          <p:nvPr/>
        </p:nvCxnSpPr>
        <p:spPr>
          <a:xfrm>
            <a:off x="3874050" y="2293250"/>
            <a:ext cx="1395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99E4F-06D1-4760-8916-641FB95A8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About Page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49EE12-73F6-4D5E-B295-F4E1862C6D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450" y="2078875"/>
            <a:ext cx="2553012" cy="2261100"/>
          </a:xfrm>
        </p:spPr>
        <p:txBody>
          <a:bodyPr/>
          <a:lstStyle/>
          <a:p>
            <a:pPr marL="146050" indent="0">
              <a:buNone/>
            </a:pPr>
            <a:r>
              <a:rPr lang="en-AU" dirty="0"/>
              <a:t>Mobile Screen</a:t>
            </a:r>
          </a:p>
          <a:p>
            <a:pPr marL="146050" indent="0">
              <a:buNone/>
            </a:pPr>
            <a:endParaRPr lang="en-AU" dirty="0"/>
          </a:p>
          <a:p>
            <a:r>
              <a:rPr lang="en-AU" dirty="0"/>
              <a:t>A name card style</a:t>
            </a:r>
          </a:p>
          <a:p>
            <a:r>
              <a:rPr lang="en-AU" dirty="0"/>
              <a:t>Border with radius and shadow</a:t>
            </a:r>
          </a:p>
          <a:p>
            <a:r>
              <a:rPr lang="en-AU" dirty="0"/>
              <a:t>A button with hover effect</a:t>
            </a:r>
          </a:p>
          <a:p>
            <a:r>
              <a:rPr lang="en-AU" dirty="0"/>
              <a:t>Icon-font</a:t>
            </a:r>
          </a:p>
        </p:txBody>
      </p:sp>
      <p:pic>
        <p:nvPicPr>
          <p:cNvPr id="5" name="Picture 4" descr="Shape&#10;&#10;Description automatically generated">
            <a:extLst>
              <a:ext uri="{FF2B5EF4-FFF2-40B4-BE49-F238E27FC236}">
                <a16:creationId xmlns:a16="http://schemas.microsoft.com/office/drawing/2014/main" id="{85E61051-97B1-4C3B-AEF6-4F7FBE5061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7622" y="483093"/>
            <a:ext cx="2079966" cy="43399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9C80424-986F-4844-90B2-3AA6D06E83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4563" y="483093"/>
            <a:ext cx="2139987" cy="4339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3111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64733-4F4A-4156-BBD8-13B5B4527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About Page – Desktop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E17B4-2FB7-453A-BF2B-87916764E9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5BF1B8-958F-49EE-9832-315FD1D871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7531" y="2464431"/>
            <a:ext cx="3707019" cy="2351874"/>
          </a:xfrm>
          <a:prstGeom prst="rect">
            <a:avLst/>
          </a:prstGeom>
        </p:spPr>
      </p:pic>
      <p:pic>
        <p:nvPicPr>
          <p:cNvPr id="7" name="Picture 6" descr="Graphical user interface&#10;&#10;Description automatically generated">
            <a:extLst>
              <a:ext uri="{FF2B5EF4-FFF2-40B4-BE49-F238E27FC236}">
                <a16:creationId xmlns:a16="http://schemas.microsoft.com/office/drawing/2014/main" id="{68ECD391-CE15-4A48-A2A8-6658F2ED44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850" y="2157046"/>
            <a:ext cx="3561849" cy="2783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824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1C8F1-C53F-41F2-94A9-3CB780E93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Projects Page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9EDFFD-6E67-48DB-8ECA-AC938A1207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450" y="2078875"/>
            <a:ext cx="2756212" cy="2261100"/>
          </a:xfrm>
        </p:spPr>
        <p:txBody>
          <a:bodyPr/>
          <a:lstStyle/>
          <a:p>
            <a:r>
              <a:rPr lang="en-AU" dirty="0"/>
              <a:t>Card list</a:t>
            </a:r>
          </a:p>
          <a:p>
            <a:r>
              <a:rPr lang="en-AU" dirty="0"/>
              <a:t>Border with matching colour scheme</a:t>
            </a:r>
          </a:p>
          <a:p>
            <a:r>
              <a:rPr lang="en-AU" dirty="0"/>
              <a:t>Button for more detail</a:t>
            </a:r>
          </a:p>
          <a:p>
            <a:pPr marL="146050" indent="0">
              <a:buNone/>
            </a:pPr>
            <a:endParaRPr lang="en-AU" dirty="0"/>
          </a:p>
        </p:txBody>
      </p:sp>
      <p:pic>
        <p:nvPicPr>
          <p:cNvPr id="5" name="Picture 4" descr="Shape&#10;&#10;Description automatically generated">
            <a:extLst>
              <a:ext uri="{FF2B5EF4-FFF2-40B4-BE49-F238E27FC236}">
                <a16:creationId xmlns:a16="http://schemas.microsoft.com/office/drawing/2014/main" id="{DAF675CE-30C2-4C59-A964-FD9A3D0137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4440" y="492369"/>
            <a:ext cx="2151447" cy="44401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8330FDA-ED44-4A80-A87B-D653339E6D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2306" y="492369"/>
            <a:ext cx="2149982" cy="4389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1344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A83C1-12EF-4DEE-8A34-F66CDA1A4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Projects Page – Desktop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018EE-CB62-4C0A-BF58-9425064F34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5" name="Picture 4" descr="Diagram, shape&#10;&#10;Description automatically generated">
            <a:extLst>
              <a:ext uri="{FF2B5EF4-FFF2-40B4-BE49-F238E27FC236}">
                <a16:creationId xmlns:a16="http://schemas.microsoft.com/office/drawing/2014/main" id="{A12F1A9C-02E6-4770-B3D8-1678EDBA82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850" y="1854338"/>
            <a:ext cx="3721024" cy="290763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E9B428-1CC8-4E45-BFE0-EA3327C377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4229" y="2201079"/>
            <a:ext cx="3721024" cy="2446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0950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36E0F-3FD3-47BF-A15D-9006FAA68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Blog Page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935A47-CCA2-43DF-BA62-505E03A945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450" y="2078875"/>
            <a:ext cx="2584273" cy="2261100"/>
          </a:xfrm>
        </p:spPr>
        <p:txBody>
          <a:bodyPr/>
          <a:lstStyle/>
          <a:p>
            <a:r>
              <a:rPr lang="en-AU" dirty="0"/>
              <a:t>A background picture with opacity</a:t>
            </a:r>
          </a:p>
          <a:p>
            <a:r>
              <a:rPr lang="en-AU" dirty="0"/>
              <a:t>Matching size and colour of data, blog title, and blog text</a:t>
            </a: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75CFE07E-78F6-4D36-897C-DEBE131701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4087" y="489915"/>
            <a:ext cx="2135825" cy="44078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DD6C00F-8D2A-4121-AE82-6166D45A69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1775" y="489915"/>
            <a:ext cx="2144372" cy="4407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4920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17CD8-61A5-446E-814C-65B9611DC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Blog Page - Desktop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F85D29-FCBA-4359-A583-384AE699E9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C79A47BE-CB2D-4507-8901-3789D189CD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421" y="1955206"/>
            <a:ext cx="2798994" cy="26688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2F4BA14-5534-492A-B59A-A8033D607A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2185" y="1956307"/>
            <a:ext cx="2555630" cy="2667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1169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27245-0952-4BBE-BD2A-2F25D3229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Contact Page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00082D-D948-4405-BE33-A6A59E01F2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450" y="2078875"/>
            <a:ext cx="2904704" cy="2261100"/>
          </a:xfrm>
        </p:spPr>
        <p:txBody>
          <a:bodyPr/>
          <a:lstStyle/>
          <a:p>
            <a:r>
              <a:rPr lang="en-AU" dirty="0"/>
              <a:t>Icons of social media with round background</a:t>
            </a:r>
          </a:p>
          <a:p>
            <a:r>
              <a:rPr lang="en-AU" dirty="0"/>
              <a:t>Icons of contact methods</a:t>
            </a:r>
          </a:p>
          <a:p>
            <a:r>
              <a:rPr lang="en-AU" dirty="0"/>
              <a:t>A form for sending message</a:t>
            </a:r>
          </a:p>
          <a:p>
            <a:r>
              <a:rPr lang="en-AU" dirty="0"/>
              <a:t>A button with hover effect</a:t>
            </a:r>
          </a:p>
        </p:txBody>
      </p:sp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430559B0-15C6-4A1D-8FA4-5588B96987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9113" y="508000"/>
            <a:ext cx="2079022" cy="42906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85FBF0-6CBD-4E77-812A-23EBD4274D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9428" y="508000"/>
            <a:ext cx="2096513" cy="4290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0433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197FC-BB5D-4F87-8C2E-D3FD0A0F0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Contact Page – Desktop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8F801F-6A27-490C-89E1-0172E5E77B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pic>
        <p:nvPicPr>
          <p:cNvPr id="7" name="Picture 6" descr="Graphical user interface&#10;&#10;Description automatically generated">
            <a:extLst>
              <a:ext uri="{FF2B5EF4-FFF2-40B4-BE49-F238E27FC236}">
                <a16:creationId xmlns:a16="http://schemas.microsoft.com/office/drawing/2014/main" id="{C96041F6-EBE6-4E46-B4D1-2C65FE2242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420" y="1869971"/>
            <a:ext cx="4064981" cy="283935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1F9F987-7FCC-4928-AF99-9265FC6EC9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2431" y="2243410"/>
            <a:ext cx="4526861" cy="226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3051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20ECB-C67E-4B24-AF51-F67F2D3EC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Lesson Learned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D67C7E-8DBB-4BF2-BD63-812CAF62CF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What if  </a:t>
            </a:r>
            <a:r>
              <a:rPr lang="en-AU" dirty="0">
                <a:solidFill>
                  <a:schemeClr val="tx1"/>
                </a:solidFill>
              </a:rPr>
              <a:t>{width: </a:t>
            </a:r>
            <a:r>
              <a:rPr lang="en-AU" b="1" dirty="0">
                <a:solidFill>
                  <a:schemeClr val="tx1"/>
                </a:solidFill>
              </a:rPr>
              <a:t>130%</a:t>
            </a:r>
            <a:r>
              <a:rPr lang="en-AU" dirty="0">
                <a:solidFill>
                  <a:schemeClr val="tx1"/>
                </a:solidFill>
              </a:rPr>
              <a:t>} </a:t>
            </a:r>
            <a:r>
              <a:rPr lang="en-AU" dirty="0">
                <a:solidFill>
                  <a:schemeClr val="bg2"/>
                </a:solidFill>
              </a:rPr>
              <a:t>?</a:t>
            </a:r>
          </a:p>
          <a:p>
            <a:endParaRPr lang="en-AU" dirty="0">
              <a:solidFill>
                <a:schemeClr val="bg2"/>
              </a:solidFill>
            </a:endParaRPr>
          </a:p>
          <a:p>
            <a:r>
              <a:rPr lang="en-AU" dirty="0">
                <a:solidFill>
                  <a:schemeClr val="bg2"/>
                </a:solidFill>
              </a:rPr>
              <a:t>What if </a:t>
            </a:r>
            <a:r>
              <a:rPr lang="en-AU" dirty="0">
                <a:solidFill>
                  <a:schemeClr val="tx1"/>
                </a:solidFill>
              </a:rPr>
              <a:t>{width: 100%; margin: 10px;} </a:t>
            </a:r>
            <a:r>
              <a:rPr lang="en-AU" dirty="0">
                <a:solidFill>
                  <a:schemeClr val="bg2"/>
                </a:solidFill>
              </a:rPr>
              <a:t>?</a:t>
            </a:r>
          </a:p>
          <a:p>
            <a:endParaRPr lang="en-AU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95883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DDAD1-57DB-4C6F-A9EF-679927480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Thanks for Listening</a:t>
            </a:r>
          </a:p>
        </p:txBody>
      </p:sp>
    </p:spTree>
    <p:extLst>
      <p:ext uri="{BB962C8B-B14F-4D97-AF65-F5344CB8AC3E}">
        <p14:creationId xmlns:p14="http://schemas.microsoft.com/office/powerpoint/2010/main" val="1482848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D4C38-5996-48F2-AA4F-7B28D00EE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C225FD-902A-4225-9D89-B1E7E3C016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450" y="2078875"/>
            <a:ext cx="2357627" cy="2261100"/>
          </a:xfrm>
        </p:spPr>
        <p:txBody>
          <a:bodyPr/>
          <a:lstStyle/>
          <a:p>
            <a:pPr marL="146050" indent="0">
              <a:buNone/>
            </a:pPr>
            <a:r>
              <a:rPr lang="en-AU" dirty="0"/>
              <a:t>A simple website based on purely HTML and CSS.</a:t>
            </a:r>
          </a:p>
          <a:p>
            <a:pPr marL="146050" indent="0">
              <a:buNone/>
            </a:pPr>
            <a:endParaRPr lang="en-AU" dirty="0"/>
          </a:p>
          <a:p>
            <a:pPr marL="146050" indent="0">
              <a:buNone/>
            </a:pPr>
            <a:endParaRPr lang="en-AU" dirty="0"/>
          </a:p>
        </p:txBody>
      </p:sp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7A02F8FF-E853-48B1-8714-08BCE5E292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5090"/>
          <a:stretch/>
        </p:blipFill>
        <p:spPr>
          <a:xfrm>
            <a:off x="3206399" y="726831"/>
            <a:ext cx="5701048" cy="3852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786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302EB-1985-4900-9C92-2A6514BBB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Design Process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CD6595-4912-4EB2-8693-28FA40CCF7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88950" indent="-342900">
              <a:buAutoNum type="arabicPeriod"/>
            </a:pPr>
            <a:r>
              <a:rPr lang="en-AU" sz="2000" dirty="0"/>
              <a:t>Take reference from different portfolio sites.</a:t>
            </a:r>
          </a:p>
          <a:p>
            <a:pPr marL="488950" indent="-342900">
              <a:buAutoNum type="arabicPeriod"/>
            </a:pPr>
            <a:r>
              <a:rPr lang="en-AU" sz="2000" dirty="0"/>
              <a:t>Draw Wireframes</a:t>
            </a:r>
          </a:p>
          <a:p>
            <a:pPr marL="488950" indent="-342900">
              <a:buAutoNum type="arabicPeriod"/>
            </a:pPr>
            <a:r>
              <a:rPr lang="en-AU" sz="2000" dirty="0"/>
              <a:t>Choose one colour scheme</a:t>
            </a:r>
          </a:p>
          <a:p>
            <a:pPr marL="488950" indent="-342900">
              <a:buAutoNum type="arabicPeriod"/>
            </a:pPr>
            <a:r>
              <a:rPr lang="en-AU" sz="2000" dirty="0"/>
              <a:t>Code from scratch</a:t>
            </a:r>
          </a:p>
          <a:p>
            <a:pPr marL="488950" indent="-342900">
              <a:buAutoNum type="arabicPeriod"/>
            </a:pPr>
            <a:r>
              <a:rPr lang="en-AU" sz="2000" dirty="0"/>
              <a:t>Error </a:t>
            </a:r>
            <a:r>
              <a:rPr lang="en-AU" sz="2000" dirty="0">
                <a:sym typeface="Wingdings" panose="05000000000000000000" pitchFamily="2" charset="2"/>
              </a:rPr>
              <a:t></a:t>
            </a:r>
            <a:r>
              <a:rPr lang="en-AU" sz="2000" dirty="0"/>
              <a:t> Research </a:t>
            </a:r>
            <a:r>
              <a:rPr lang="en-AU" sz="2000" dirty="0">
                <a:sym typeface="Wingdings" panose="05000000000000000000" pitchFamily="2" charset="2"/>
              </a:rPr>
              <a:t></a:t>
            </a:r>
            <a:r>
              <a:rPr lang="en-AU" sz="2000" dirty="0"/>
              <a:t> Trial</a:t>
            </a:r>
            <a:r>
              <a:rPr lang="en-AU" sz="2000" dirty="0">
                <a:sym typeface="Wingdings" panose="05000000000000000000" pitchFamily="2" charset="2"/>
              </a:rPr>
              <a:t></a:t>
            </a:r>
            <a:r>
              <a:rPr lang="en-AU" sz="2000" dirty="0"/>
              <a:t> Loop</a:t>
            </a:r>
            <a:r>
              <a:rPr lang="en-AU" sz="2000" dirty="0">
                <a:sym typeface="Wingdings" panose="05000000000000000000" pitchFamily="2" charset="2"/>
              </a:rPr>
              <a:t></a:t>
            </a:r>
            <a:endParaRPr lang="en-AU" sz="2000" dirty="0"/>
          </a:p>
          <a:p>
            <a:pPr marL="488950" indent="-342900">
              <a:buAutoNum type="arabicPeriod"/>
            </a:pPr>
            <a:endParaRPr lang="en-AU" dirty="0"/>
          </a:p>
          <a:p>
            <a:pPr marL="488950" indent="-342900">
              <a:buAutoNum type="arabicPeriod"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59462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AF280-F577-42AC-9625-A973511A6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Sitemap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81A8F0-E673-4699-842D-C022DC6C8F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450" y="2078875"/>
            <a:ext cx="2568642" cy="2261100"/>
          </a:xfrm>
        </p:spPr>
        <p:txBody>
          <a:bodyPr/>
          <a:lstStyle/>
          <a:p>
            <a:r>
              <a:rPr lang="en-AU" dirty="0"/>
              <a:t>4 main components</a:t>
            </a:r>
          </a:p>
          <a:p>
            <a:r>
              <a:rPr lang="en-AU" dirty="0"/>
              <a:t>A fixed navigation bar</a:t>
            </a:r>
          </a:p>
          <a:p>
            <a:r>
              <a:rPr lang="en-AU" dirty="0"/>
              <a:t>Link to return to the list</a:t>
            </a: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1393935F-FE3C-4070-8BA5-FAC59E4F5E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9446" y="552728"/>
            <a:ext cx="4713039" cy="4430553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95833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Components / Features</a:t>
            </a:r>
            <a:endParaRPr dirty="0"/>
          </a:p>
        </p:txBody>
      </p:sp>
      <p:sp>
        <p:nvSpPr>
          <p:cNvPr id="94" name="Google Shape;94;p1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Semantic HTML</a:t>
            </a:r>
          </a:p>
        </p:txBody>
      </p:sp>
      <p:pic>
        <p:nvPicPr>
          <p:cNvPr id="95" name="Google Shape;9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0626" y="702775"/>
            <a:ext cx="2711600" cy="429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2427965" cy="9499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/>
            <a:r>
              <a:rPr lang="en-GB" dirty="0"/>
              <a:t>Components / Features</a:t>
            </a:r>
            <a:endParaRPr dirty="0"/>
          </a:p>
        </p:txBody>
      </p:sp>
      <p:sp>
        <p:nvSpPr>
          <p:cNvPr id="94" name="Google Shape;94;p14"/>
          <p:cNvSpPr txBox="1">
            <a:spLocks noGrp="1"/>
          </p:cNvSpPr>
          <p:nvPr>
            <p:ph type="body" idx="1"/>
          </p:nvPr>
        </p:nvSpPr>
        <p:spPr>
          <a:xfrm>
            <a:off x="729450" y="2454031"/>
            <a:ext cx="7688700" cy="18859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Semantic HTML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CSS | Flex</a:t>
            </a:r>
          </a:p>
        </p:txBody>
      </p:sp>
      <p:pic>
        <p:nvPicPr>
          <p:cNvPr id="3" name="Picture 2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B375E184-D563-43CD-864F-02D2A4CB61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7415" y="1175438"/>
            <a:ext cx="5786360" cy="3349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916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3282829" cy="8149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/>
            <a:r>
              <a:rPr lang="en-GB" dirty="0"/>
              <a:t>Components / Features</a:t>
            </a:r>
            <a:endParaRPr dirty="0"/>
          </a:p>
        </p:txBody>
      </p:sp>
      <p:sp>
        <p:nvSpPr>
          <p:cNvPr id="94" name="Google Shape;94;p14"/>
          <p:cNvSpPr txBox="1">
            <a:spLocks noGrp="1"/>
          </p:cNvSpPr>
          <p:nvPr>
            <p:ph type="body" idx="1"/>
          </p:nvPr>
        </p:nvSpPr>
        <p:spPr>
          <a:xfrm>
            <a:off x="729450" y="2344615"/>
            <a:ext cx="7688700" cy="19953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Semantic HTML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CSS | Flex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Responsive Layout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122B4F-18FC-46AD-A735-B9C9AC4AC5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2279" y="1014718"/>
            <a:ext cx="4931496" cy="3671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792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3060278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/>
            <a:r>
              <a:rPr lang="en-GB" dirty="0"/>
              <a:t>Components / Features</a:t>
            </a:r>
            <a:endParaRPr dirty="0"/>
          </a:p>
        </p:txBody>
      </p:sp>
      <p:sp>
        <p:nvSpPr>
          <p:cNvPr id="94" name="Google Shape;94;p14"/>
          <p:cNvSpPr txBox="1">
            <a:spLocks noGrp="1"/>
          </p:cNvSpPr>
          <p:nvPr>
            <p:ph type="body" idx="1"/>
          </p:nvPr>
        </p:nvSpPr>
        <p:spPr>
          <a:xfrm>
            <a:off x="729450" y="2407137"/>
            <a:ext cx="7688700" cy="19328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Semantic HTML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CSS | Flex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Responsive Layout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Favicon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3160D26-9FF9-46AA-8D7A-B593BB24C3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9728" y="1358381"/>
            <a:ext cx="4972050" cy="299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4329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/>
            <a:r>
              <a:rPr lang="en-GB" dirty="0"/>
              <a:t>Components / Features</a:t>
            </a:r>
            <a:endParaRPr dirty="0"/>
          </a:p>
        </p:txBody>
      </p:sp>
      <p:sp>
        <p:nvSpPr>
          <p:cNvPr id="94" name="Google Shape;94;p1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Semantic HTML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CSS | Flex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Responsive Layout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Favicon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Fixed Navigation Bar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Button with hover effect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Form for sending message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Blog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91854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2663</TotalTime>
  <Words>232</Words>
  <Application>Microsoft Office PowerPoint</Application>
  <PresentationFormat>On-screen Show (16:9)</PresentationFormat>
  <Paragraphs>67</Paragraphs>
  <Slides>19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Lato</vt:lpstr>
      <vt:lpstr>Raleway</vt:lpstr>
      <vt:lpstr>Streamline</vt:lpstr>
      <vt:lpstr>Assignment T1A2  Portfolio Website</vt:lpstr>
      <vt:lpstr>Overview</vt:lpstr>
      <vt:lpstr>Design Process</vt:lpstr>
      <vt:lpstr>Sitemap</vt:lpstr>
      <vt:lpstr>Components / Features</vt:lpstr>
      <vt:lpstr>Components / Features</vt:lpstr>
      <vt:lpstr>Components / Features</vt:lpstr>
      <vt:lpstr>Components / Features</vt:lpstr>
      <vt:lpstr>Components / Features</vt:lpstr>
      <vt:lpstr>About Page</vt:lpstr>
      <vt:lpstr>About Page – Desktop</vt:lpstr>
      <vt:lpstr>Projects Page</vt:lpstr>
      <vt:lpstr>Projects Page – Desktop</vt:lpstr>
      <vt:lpstr>Blog Page</vt:lpstr>
      <vt:lpstr>Blog Page - Desktop</vt:lpstr>
      <vt:lpstr>Contact Page</vt:lpstr>
      <vt:lpstr>Contact Page – Desktop </vt:lpstr>
      <vt:lpstr>Lesson Learned</vt:lpstr>
      <vt:lpstr>Thanks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T1A2  Portfolio Website</dc:title>
  <cp:lastModifiedBy>Jazz Zeng</cp:lastModifiedBy>
  <cp:revision>24</cp:revision>
  <dcterms:modified xsi:type="dcterms:W3CDTF">2021-06-10T14:57:09Z</dcterms:modified>
</cp:coreProperties>
</file>