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72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10600030101010101" charset="0"/>
      <p:regular r:id="rId22"/>
      <p:bold r:id="rId23"/>
      <p:italic r:id="rId24"/>
      <p:boldItalic r:id="rId25"/>
    </p:embeddedFont>
    <p:embeddedFont>
      <p:font typeface="Raleway" panose="0201060003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0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3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22"/>
              <a:t>Assignment T1A2</a:t>
            </a:r>
            <a:endParaRPr sz="3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33"/>
              <a:t>Portfolio Website</a:t>
            </a:r>
            <a:endParaRPr sz="4533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41252" y="4085100"/>
            <a:ext cx="2076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Jun Zeng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3874050" y="2293250"/>
            <a:ext cx="139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9E4F-06D1-4760-8916-641FB95A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About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EE12-73F6-4D5E-B295-F4E1862C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53012" cy="2261100"/>
          </a:xfrm>
        </p:spPr>
        <p:txBody>
          <a:bodyPr/>
          <a:lstStyle/>
          <a:p>
            <a:pPr marL="146050" indent="0">
              <a:buNone/>
            </a:pPr>
            <a:r>
              <a:rPr lang="en-AU" dirty="0"/>
              <a:t>Mobile Screen</a:t>
            </a:r>
          </a:p>
          <a:p>
            <a:pPr marL="146050" indent="0">
              <a:buNone/>
            </a:pPr>
            <a:endParaRPr lang="en-AU" dirty="0"/>
          </a:p>
          <a:p>
            <a:r>
              <a:rPr lang="en-AU" dirty="0"/>
              <a:t>A name-card-style box</a:t>
            </a:r>
          </a:p>
          <a:p>
            <a:r>
              <a:rPr lang="en-AU" dirty="0"/>
              <a:t>Border with radius and shadow</a:t>
            </a:r>
          </a:p>
          <a:p>
            <a:r>
              <a:rPr lang="en-AU" dirty="0"/>
              <a:t>A button with hover effect</a:t>
            </a:r>
          </a:p>
          <a:p>
            <a:r>
              <a:rPr lang="en-AU" dirty="0"/>
              <a:t>Icon-font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5E61051-97B1-4C3B-AEF6-4F7FBE50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22" y="483093"/>
            <a:ext cx="2079966" cy="433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80424-986F-4844-90B2-3AA6D06E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63" y="483093"/>
            <a:ext cx="2139987" cy="43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733-4F4A-4156-BBD8-13B5B45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About Page –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17B4-2FB7-453A-BF2B-87916764E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BF1B8-958F-49EE-9832-315FD1D8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31" y="2464431"/>
            <a:ext cx="3707019" cy="235187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8ECD391-CE15-4A48-A2A8-6658F2ED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157046"/>
            <a:ext cx="3561849" cy="27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8F1-C53F-41F2-94A9-3CB780E9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Projects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DFFD-6E67-48DB-8ECA-AC938A12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756212" cy="2261100"/>
          </a:xfrm>
        </p:spPr>
        <p:txBody>
          <a:bodyPr/>
          <a:lstStyle/>
          <a:p>
            <a:r>
              <a:rPr lang="en-AU" dirty="0"/>
              <a:t>Card list</a:t>
            </a:r>
          </a:p>
          <a:p>
            <a:r>
              <a:rPr lang="en-AU" dirty="0"/>
              <a:t>Border with matching colour scheme</a:t>
            </a:r>
          </a:p>
          <a:p>
            <a:r>
              <a:rPr lang="en-AU" dirty="0"/>
              <a:t>Button for more detail</a:t>
            </a:r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AF675CE-30C2-4C59-A964-FD9A3D01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40" y="492369"/>
            <a:ext cx="2151447" cy="4440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30FDA-ED44-4A80-A87B-D653339E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6" y="492369"/>
            <a:ext cx="2149982" cy="43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3C1-12EF-4DEE-8A34-F66CDA1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Projects Page –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18EE-CB62-4C0A-BF58-9425064F3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A12F1A9C-02E6-4770-B3D8-1678EDBA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854338"/>
            <a:ext cx="3721024" cy="290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9B428-1CC8-4E45-BFE0-EA3327C3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29" y="2201079"/>
            <a:ext cx="3721024" cy="24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E0F-3FD3-47BF-A15D-9006FAA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5A47-CCA2-43DF-BA62-505E03A9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84273" cy="2261100"/>
          </a:xfrm>
        </p:spPr>
        <p:txBody>
          <a:bodyPr/>
          <a:lstStyle/>
          <a:p>
            <a:r>
              <a:rPr lang="en-AU" dirty="0"/>
              <a:t>Title with a background picture with opacity</a:t>
            </a:r>
          </a:p>
          <a:p>
            <a:r>
              <a:rPr lang="en-AU" dirty="0"/>
              <a:t>Matching size and colour of data, blog title, and blog text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CFE07E-78F6-4D36-897C-DEBE1317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87" y="489915"/>
            <a:ext cx="2135825" cy="440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6C00F-8D2A-4121-AE82-6166D45A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75" y="489915"/>
            <a:ext cx="2144372" cy="44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7CD8-61A5-446E-814C-65B9611D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Blog Page -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5D29-FCBA-4359-A583-384AE699E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9A47BE-CB2D-4507-8901-3789D189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1" y="1955206"/>
            <a:ext cx="2798994" cy="2668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4BA14-5534-492A-B59A-A8033D60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85" y="1956307"/>
            <a:ext cx="2555630" cy="26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7245-0952-4BBE-BD2A-2F25D32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Contact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082D-D948-4405-BE33-A6A59E01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904704" cy="2261100"/>
          </a:xfrm>
        </p:spPr>
        <p:txBody>
          <a:bodyPr/>
          <a:lstStyle/>
          <a:p>
            <a:r>
              <a:rPr lang="en-AU" dirty="0"/>
              <a:t>Icons of social media with round background</a:t>
            </a:r>
          </a:p>
          <a:p>
            <a:r>
              <a:rPr lang="en-AU" dirty="0"/>
              <a:t>Big icons of contact methods</a:t>
            </a:r>
          </a:p>
          <a:p>
            <a:r>
              <a:rPr lang="en-AU" dirty="0"/>
              <a:t>A form for sending message</a:t>
            </a:r>
          </a:p>
          <a:p>
            <a:r>
              <a:rPr lang="en-AU" dirty="0"/>
              <a:t>A button with hover effect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0559B0-15C6-4A1D-8FA4-5588B96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13" y="508000"/>
            <a:ext cx="2079022" cy="429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5FBF0-6CBD-4E77-812A-23EBD427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428" y="508000"/>
            <a:ext cx="2096513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97FC-BB5D-4F87-8C2E-D3FD0A0F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Contact Page – Desktop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801F-6A27-490C-89E1-0172E5E77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96041F6-EBE6-4E46-B4D1-2C65FE22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0" y="1869971"/>
            <a:ext cx="4064981" cy="283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9F987-7FCC-4928-AF99-9265FC6E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1" y="2243410"/>
            <a:ext cx="4526861" cy="2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0ECB-C67E-4B24-AF51-F67F2D3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 Small Lesson I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7C7E-8DBB-4BF2-BD63-812CAF62C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if  </a:t>
            </a:r>
            <a:r>
              <a:rPr lang="en-AU" dirty="0">
                <a:solidFill>
                  <a:schemeClr val="tx1"/>
                </a:solidFill>
              </a:rPr>
              <a:t>{width: </a:t>
            </a:r>
            <a:r>
              <a:rPr lang="en-AU" b="1" dirty="0">
                <a:solidFill>
                  <a:schemeClr val="tx1"/>
                </a:solidFill>
              </a:rPr>
              <a:t>130%</a:t>
            </a:r>
            <a:r>
              <a:rPr lang="en-AU" dirty="0">
                <a:solidFill>
                  <a:schemeClr val="tx1"/>
                </a:solidFill>
              </a:rPr>
              <a:t>} </a:t>
            </a:r>
            <a:r>
              <a:rPr lang="en-AU" dirty="0">
                <a:solidFill>
                  <a:schemeClr val="bg2"/>
                </a:solidFill>
              </a:rPr>
              <a:t>?</a:t>
            </a:r>
          </a:p>
          <a:p>
            <a:endParaRPr lang="en-AU" dirty="0">
              <a:solidFill>
                <a:schemeClr val="bg2"/>
              </a:solidFill>
            </a:endParaRPr>
          </a:p>
          <a:p>
            <a:r>
              <a:rPr lang="en-AU" dirty="0">
                <a:solidFill>
                  <a:schemeClr val="bg2"/>
                </a:solidFill>
              </a:rPr>
              <a:t>What if </a:t>
            </a:r>
            <a:r>
              <a:rPr lang="en-AU" dirty="0">
                <a:solidFill>
                  <a:schemeClr val="tx1"/>
                </a:solidFill>
              </a:rPr>
              <a:t>{width: 100%; margin: 10px;} </a:t>
            </a:r>
            <a:r>
              <a:rPr lang="en-AU" dirty="0">
                <a:solidFill>
                  <a:schemeClr val="bg2"/>
                </a:solidFill>
              </a:rPr>
              <a:t>?</a:t>
            </a:r>
          </a:p>
          <a:p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8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DAD1-57DB-4C6F-A9EF-67992748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841545"/>
            <a:ext cx="7688700" cy="1460409"/>
          </a:xfrm>
        </p:spPr>
        <p:txBody>
          <a:bodyPr>
            <a:normAutofit/>
          </a:bodyPr>
          <a:lstStyle/>
          <a:p>
            <a:r>
              <a:rPr lang="en-AU" dirty="0"/>
              <a:t>Thank You   </a:t>
            </a:r>
            <a:br>
              <a:rPr lang="en-AU" dirty="0"/>
            </a:b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(●’◡’●)</a:t>
            </a:r>
          </a:p>
        </p:txBody>
      </p:sp>
    </p:spTree>
    <p:extLst>
      <p:ext uri="{BB962C8B-B14F-4D97-AF65-F5344CB8AC3E}">
        <p14:creationId xmlns:p14="http://schemas.microsoft.com/office/powerpoint/2010/main" val="14828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4C38-5996-48F2-AA4F-7B28D00E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25FD-902A-4225-9D89-B1E7E3C0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357627" cy="2261100"/>
          </a:xfrm>
        </p:spPr>
        <p:txBody>
          <a:bodyPr/>
          <a:lstStyle/>
          <a:p>
            <a:pPr marL="146050" indent="0">
              <a:buNone/>
            </a:pPr>
            <a:r>
              <a:rPr lang="en-AU" dirty="0"/>
              <a:t>A simple website based on HTML and CSS.</a:t>
            </a:r>
          </a:p>
          <a:p>
            <a:pPr marL="146050" indent="0">
              <a:buNone/>
            </a:pPr>
            <a:endParaRPr lang="en-AU" dirty="0"/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A02F8FF-E853-48B1-8714-08BCE5E29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90"/>
          <a:stretch/>
        </p:blipFill>
        <p:spPr>
          <a:xfrm>
            <a:off x="3206399" y="726831"/>
            <a:ext cx="5701048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02EB-1985-4900-9C92-2A6514B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6595-4912-4EB2-8693-28FA40CC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376584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AU" sz="2000" dirty="0"/>
              <a:t>Take reference from different portfolio sites.</a:t>
            </a:r>
          </a:p>
          <a:p>
            <a:pPr marL="488950" indent="-342900">
              <a:buAutoNum type="arabicPeriod"/>
            </a:pPr>
            <a:r>
              <a:rPr lang="en-AU" sz="2000" dirty="0"/>
              <a:t>Draw Wireframes</a:t>
            </a:r>
          </a:p>
          <a:p>
            <a:pPr marL="488950" indent="-342900">
              <a:buAutoNum type="arabicPeriod"/>
            </a:pPr>
            <a:r>
              <a:rPr lang="en-AU" sz="2000" dirty="0"/>
              <a:t>Choose one colour scheme</a:t>
            </a:r>
          </a:p>
          <a:p>
            <a:pPr marL="488950" indent="-342900">
              <a:buAutoNum type="arabicPeriod"/>
            </a:pPr>
            <a:r>
              <a:rPr lang="en-AU" sz="2000" dirty="0"/>
              <a:t>Code from scratch</a:t>
            </a:r>
          </a:p>
          <a:p>
            <a:pPr marL="488950" indent="-342900">
              <a:buAutoNum type="arabicPeriod"/>
            </a:pPr>
            <a:r>
              <a:rPr lang="en-AU" sz="2000" dirty="0"/>
              <a:t>Error 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Research 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Trial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Loop… </a:t>
            </a:r>
            <a:r>
              <a:rPr lang="en-AU" sz="2000" dirty="0">
                <a:sym typeface="Wingdings" panose="05000000000000000000" pitchFamily="2" charset="2"/>
              </a:rPr>
              <a:t>⌛</a:t>
            </a:r>
          </a:p>
          <a:p>
            <a:pPr marL="488950" indent="-342900">
              <a:buAutoNum type="arabicPeriod"/>
            </a:pPr>
            <a:r>
              <a:rPr lang="en-AU" sz="2000" dirty="0"/>
              <a:t>Time to submit!</a:t>
            </a:r>
          </a:p>
          <a:p>
            <a:pPr marL="488950" indent="-342900">
              <a:buAutoNum type="arabicPeriod"/>
            </a:pPr>
            <a:endParaRPr lang="en-AU" dirty="0"/>
          </a:p>
          <a:p>
            <a:pPr marL="48895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4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280-F577-42AC-9625-A973511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Sitemap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A8F0-E673-4699-842D-C022DC6C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68642" cy="2261100"/>
          </a:xfrm>
        </p:spPr>
        <p:txBody>
          <a:bodyPr/>
          <a:lstStyle/>
          <a:p>
            <a:r>
              <a:rPr lang="en-AU" dirty="0"/>
              <a:t>4 main components</a:t>
            </a:r>
          </a:p>
          <a:p>
            <a:r>
              <a:rPr lang="en-AU" dirty="0"/>
              <a:t>A fixed navigation bar</a:t>
            </a:r>
          </a:p>
          <a:p>
            <a:r>
              <a:rPr lang="en-AU" dirty="0"/>
              <a:t>Link to return to the list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93935F-FE3C-4070-8BA5-FAC59E4F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46" y="552728"/>
            <a:ext cx="4713039" cy="4430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8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26" y="702775"/>
            <a:ext cx="2711600" cy="42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427965" cy="94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454031"/>
            <a:ext cx="7688700" cy="188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375E184-D563-43CD-864F-02D2A4C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15" y="1175438"/>
            <a:ext cx="5786360" cy="33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282829" cy="81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344615"/>
            <a:ext cx="7688700" cy="199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2B4F-18FC-46AD-A735-B9C9AC4A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79" y="1014718"/>
            <a:ext cx="4931496" cy="36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0602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407137"/>
            <a:ext cx="7688700" cy="193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Favicon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60D26-9FF9-46AA-8D7A-B593BB24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28" y="1358381"/>
            <a:ext cx="4972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Favicon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Fixed Navigation Bar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Button with hover effect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Form for sending message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250</Words>
  <Application>Microsoft Office PowerPoint</Application>
  <PresentationFormat>On-screen Show (16:9)</PresentationFormat>
  <Paragraphs>68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Raleway</vt:lpstr>
      <vt:lpstr>Arial</vt:lpstr>
      <vt:lpstr>Streamline</vt:lpstr>
      <vt:lpstr>Assignment T1A2  Portfolio Website</vt:lpstr>
      <vt:lpstr>Overview</vt:lpstr>
      <vt:lpstr>Design Process</vt:lpstr>
      <vt:lpstr>Sitemap</vt:lpstr>
      <vt:lpstr>Components / Features</vt:lpstr>
      <vt:lpstr>Components / Features</vt:lpstr>
      <vt:lpstr>Components / Features</vt:lpstr>
      <vt:lpstr>Components / Features</vt:lpstr>
      <vt:lpstr>Components / Features</vt:lpstr>
      <vt:lpstr>About Page</vt:lpstr>
      <vt:lpstr>About Page – Desktop</vt:lpstr>
      <vt:lpstr>Projects Page</vt:lpstr>
      <vt:lpstr>Projects Page – Desktop</vt:lpstr>
      <vt:lpstr>Blog Page</vt:lpstr>
      <vt:lpstr>Blog Page - Desktop</vt:lpstr>
      <vt:lpstr>Contact Page</vt:lpstr>
      <vt:lpstr>Contact Page – Desktop </vt:lpstr>
      <vt:lpstr>A Small Lesson I Learned</vt:lpstr>
      <vt:lpstr>Thank You      (●’◡’●)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T1A2  Portfolio Website</dc:title>
  <cp:lastModifiedBy>Jazz Zeng</cp:lastModifiedBy>
  <cp:revision>28</cp:revision>
  <dcterms:modified xsi:type="dcterms:W3CDTF">2021-06-11T05:03:42Z</dcterms:modified>
</cp:coreProperties>
</file>