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02.03.2024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3996009" y="117376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Record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0A6C47-94A5-DC86-101C-013087EB4EB4}"/>
              </a:ext>
            </a:extLst>
          </p:cNvPr>
          <p:cNvSpPr/>
          <p:nvPr/>
        </p:nvSpPr>
        <p:spPr>
          <a:xfrm>
            <a:off x="603690" y="1762596"/>
            <a:ext cx="1231288" cy="92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C4EDAA-B633-EB27-AD0D-8E13CD5C1D9C}"/>
              </a:ext>
            </a:extLst>
          </p:cNvPr>
          <p:cNvSpPr txBox="1"/>
          <p:nvPr/>
        </p:nvSpPr>
        <p:spPr>
          <a:xfrm>
            <a:off x="696729" y="1770783"/>
            <a:ext cx="10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m_style_record_icon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2E0FC-EF04-9029-495F-AB00831A313E}"/>
              </a:ext>
            </a:extLst>
          </p:cNvPr>
          <p:cNvSpPr/>
          <p:nvPr/>
        </p:nvSpPr>
        <p:spPr>
          <a:xfrm>
            <a:off x="492478" y="1317753"/>
            <a:ext cx="4944495" cy="2030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67ADB5-1E99-DA33-9999-B78F44DBD93A}"/>
              </a:ext>
            </a:extLst>
          </p:cNvPr>
          <p:cNvSpPr txBox="1"/>
          <p:nvPr/>
        </p:nvSpPr>
        <p:spPr>
          <a:xfrm>
            <a:off x="443414" y="106046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16DC45-C938-CD8C-1FC1-77A86C547884}"/>
              </a:ext>
            </a:extLst>
          </p:cNvPr>
          <p:cNvSpPr/>
          <p:nvPr/>
        </p:nvSpPr>
        <p:spPr>
          <a:xfrm>
            <a:off x="2216247" y="1686789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FDF595-866D-23C1-769E-657F9EF91C95}"/>
              </a:ext>
            </a:extLst>
          </p:cNvPr>
          <p:cNvSpPr txBox="1"/>
          <p:nvPr/>
        </p:nvSpPr>
        <p:spPr>
          <a:xfrm>
            <a:off x="2216247" y="16867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8F9E29-1E4C-A2AF-D86A-10A8750D8453}"/>
              </a:ext>
            </a:extLst>
          </p:cNvPr>
          <p:cNvSpPr/>
          <p:nvPr/>
        </p:nvSpPr>
        <p:spPr>
          <a:xfrm>
            <a:off x="2197712" y="2200428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BCB01F-4E33-678B-34C7-2DDF627A92A0}"/>
              </a:ext>
            </a:extLst>
          </p:cNvPr>
          <p:cNvSpPr txBox="1"/>
          <p:nvPr/>
        </p:nvSpPr>
        <p:spPr>
          <a:xfrm>
            <a:off x="2197712" y="2200428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21E962C-34E1-0BE4-8889-FECCFA132FD5}"/>
              </a:ext>
            </a:extLst>
          </p:cNvPr>
          <p:cNvSpPr/>
          <p:nvPr/>
        </p:nvSpPr>
        <p:spPr>
          <a:xfrm>
            <a:off x="2208279" y="2713141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2E5DDA-3F9B-42C1-C63E-F891495B274B}"/>
              </a:ext>
            </a:extLst>
          </p:cNvPr>
          <p:cNvSpPr txBox="1"/>
          <p:nvPr/>
        </p:nvSpPr>
        <p:spPr>
          <a:xfrm>
            <a:off x="2208279" y="2713141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45319AE-5D06-1F21-885C-4B4013E82252}"/>
              </a:ext>
            </a:extLst>
          </p:cNvPr>
          <p:cNvSpPr/>
          <p:nvPr/>
        </p:nvSpPr>
        <p:spPr>
          <a:xfrm>
            <a:off x="2086500" y="1482810"/>
            <a:ext cx="3084803" cy="1754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4AADD5-57BF-AA1D-B347-38FED9879DB5}"/>
              </a:ext>
            </a:extLst>
          </p:cNvPr>
          <p:cNvSpPr txBox="1"/>
          <p:nvPr/>
        </p:nvSpPr>
        <p:spPr>
          <a:xfrm>
            <a:off x="2051684" y="1470443"/>
            <a:ext cx="2411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CH" sz="800" b="1">
                <a:latin typeface="Arial" panose="020B0604020202020204" pitchFamily="34" charset="0"/>
                <a:cs typeface="Arial" panose="020B0604020202020204" pitchFamily="34" charset="0"/>
              </a:rPr>
              <a:t>roup</a:t>
            </a:r>
            <a:r>
              <a:rPr lang="de-CH" sz="800" b="1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de-CH" sz="800" b="1">
                <a:latin typeface="Arial" panose="020B0604020202020204" pitchFamily="34" charset="0"/>
                <a:cs typeface="Arial" panose="020B0604020202020204" pitchFamily="34" charset="0"/>
              </a:rPr>
              <a:t>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5EF73B-F9FB-1906-AFE8-23FC0AC6848D}"/>
              </a:ext>
            </a:extLst>
          </p:cNvPr>
          <p:cNvSpPr txBox="1"/>
          <p:nvPr/>
        </p:nvSpPr>
        <p:spPr>
          <a:xfrm>
            <a:off x="443414" y="705721"/>
            <a:ext cx="3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case: </a:t>
            </a:r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case_one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BCF4C-735C-517E-7101-18375A4AA9DA}"/>
              </a:ext>
            </a:extLst>
          </p:cNvPr>
          <p:cNvSpPr/>
          <p:nvPr/>
        </p:nvSpPr>
        <p:spPr>
          <a:xfrm>
            <a:off x="533400" y="4230336"/>
            <a:ext cx="1231288" cy="92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0F94AA3-0A17-A30A-DF8C-C0595DB228E6}"/>
              </a:ext>
            </a:extLst>
          </p:cNvPr>
          <p:cNvSpPr/>
          <p:nvPr/>
        </p:nvSpPr>
        <p:spPr>
          <a:xfrm>
            <a:off x="467764" y="4172164"/>
            <a:ext cx="10362933" cy="10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DDDA81-6AD8-C90F-B80D-21624A1B0A9D}"/>
              </a:ext>
            </a:extLst>
          </p:cNvPr>
          <p:cNvSpPr txBox="1"/>
          <p:nvPr/>
        </p:nvSpPr>
        <p:spPr>
          <a:xfrm>
            <a:off x="418700" y="3914876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4B28F9-A42A-CBF0-BED7-C97907541E46}"/>
              </a:ext>
            </a:extLst>
          </p:cNvPr>
          <p:cNvSpPr/>
          <p:nvPr/>
        </p:nvSpPr>
        <p:spPr>
          <a:xfrm>
            <a:off x="1857727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D8388A-92A0-78C6-103B-C264BCA5CE48}"/>
              </a:ext>
            </a:extLst>
          </p:cNvPr>
          <p:cNvSpPr/>
          <p:nvPr/>
        </p:nvSpPr>
        <p:spPr>
          <a:xfrm>
            <a:off x="4831681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7C87524-5DC4-9BEB-B3A1-1C7501DC58E9}"/>
              </a:ext>
            </a:extLst>
          </p:cNvPr>
          <p:cNvSpPr/>
          <p:nvPr/>
        </p:nvSpPr>
        <p:spPr>
          <a:xfrm>
            <a:off x="7805635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006981-311A-3A71-2FAF-16663AD2F945}"/>
              </a:ext>
            </a:extLst>
          </p:cNvPr>
          <p:cNvSpPr txBox="1"/>
          <p:nvPr/>
        </p:nvSpPr>
        <p:spPr>
          <a:xfrm>
            <a:off x="418700" y="3560132"/>
            <a:ext cx="3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case: </a:t>
            </a:r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case_two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36D47F-08D5-C03F-1B78-E63FA6C1D78A}"/>
              </a:ext>
            </a:extLst>
          </p:cNvPr>
          <p:cNvSpPr txBox="1"/>
          <p:nvPr/>
        </p:nvSpPr>
        <p:spPr>
          <a:xfrm>
            <a:off x="603690" y="4374978"/>
            <a:ext cx="10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m_style_record_icon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5DFDF2C-6158-67FC-7853-82551113C388}"/>
              </a:ext>
            </a:extLst>
          </p:cNvPr>
          <p:cNvSpPr txBox="1"/>
          <p:nvPr/>
        </p:nvSpPr>
        <p:spPr>
          <a:xfrm>
            <a:off x="1904938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BBEB04D-390A-D0D4-7128-278CD94E8C68}"/>
              </a:ext>
            </a:extLst>
          </p:cNvPr>
          <p:cNvSpPr txBox="1"/>
          <p:nvPr/>
        </p:nvSpPr>
        <p:spPr>
          <a:xfrm>
            <a:off x="4913908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250DC2-8248-01A0-C02B-54C96DD8B278}"/>
              </a:ext>
            </a:extLst>
          </p:cNvPr>
          <p:cNvSpPr txBox="1"/>
          <p:nvPr/>
        </p:nvSpPr>
        <p:spPr>
          <a:xfrm>
            <a:off x="7855317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C66531-9CD2-D6EC-D4C6-D68080CD1A15}"/>
              </a:ext>
            </a:extLst>
          </p:cNvPr>
          <p:cNvSpPr/>
          <p:nvPr/>
        </p:nvSpPr>
        <p:spPr>
          <a:xfrm>
            <a:off x="467765" y="872903"/>
            <a:ext cx="8703012" cy="1258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D858BA-9089-30A4-E063-7F1EC62E20AD}"/>
              </a:ext>
            </a:extLst>
          </p:cNvPr>
          <p:cNvSpPr txBox="1"/>
          <p:nvPr/>
        </p:nvSpPr>
        <p:spPr>
          <a:xfrm>
            <a:off x="418700" y="61561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02298D-0000-BE7D-43DD-B644D3B73A4C}"/>
              </a:ext>
            </a:extLst>
          </p:cNvPr>
          <p:cNvSpPr txBox="1"/>
          <p:nvPr/>
        </p:nvSpPr>
        <p:spPr>
          <a:xfrm>
            <a:off x="3996009" y="117376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Row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EA06A4-F020-895B-C6ED-B2A3BB29A074}"/>
              </a:ext>
            </a:extLst>
          </p:cNvPr>
          <p:cNvSpPr/>
          <p:nvPr/>
        </p:nvSpPr>
        <p:spPr>
          <a:xfrm>
            <a:off x="616046" y="1130192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7F91C6-4037-D2B2-97E5-6923961930AA}"/>
              </a:ext>
            </a:extLst>
          </p:cNvPr>
          <p:cNvSpPr txBox="1"/>
          <p:nvPr/>
        </p:nvSpPr>
        <p:spPr>
          <a:xfrm>
            <a:off x="566981" y="872903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20DC4-92EA-569B-6812-F33E43CD0381}"/>
              </a:ext>
            </a:extLst>
          </p:cNvPr>
          <p:cNvSpPr/>
          <p:nvPr/>
        </p:nvSpPr>
        <p:spPr>
          <a:xfrm>
            <a:off x="3532240" y="1173441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AF1E75-C9BC-A7C4-272B-E97798E62D15}"/>
              </a:ext>
            </a:extLst>
          </p:cNvPr>
          <p:cNvSpPr txBox="1"/>
          <p:nvPr/>
        </p:nvSpPr>
        <p:spPr>
          <a:xfrm>
            <a:off x="3483175" y="916152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DF4643-A072-0C75-89C9-12E64BA4A76B}"/>
              </a:ext>
            </a:extLst>
          </p:cNvPr>
          <p:cNvSpPr/>
          <p:nvPr/>
        </p:nvSpPr>
        <p:spPr>
          <a:xfrm>
            <a:off x="6481390" y="1179619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BF5921-BDD5-BB00-07F7-453A98395B94}"/>
              </a:ext>
            </a:extLst>
          </p:cNvPr>
          <p:cNvSpPr txBox="1"/>
          <p:nvPr/>
        </p:nvSpPr>
        <p:spPr>
          <a:xfrm>
            <a:off x="6432325" y="922330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CB24B7-2FF0-446B-4ED6-035135C2BDCD}"/>
              </a:ext>
            </a:extLst>
          </p:cNvPr>
          <p:cNvSpPr txBox="1"/>
          <p:nvPr/>
        </p:nvSpPr>
        <p:spPr>
          <a:xfrm>
            <a:off x="7035771" y="541306"/>
            <a:ext cx="19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m_n_columns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D54D21F-C070-4F80-CAD4-08E14A13EF18}"/>
              </a:ext>
            </a:extLst>
          </p:cNvPr>
          <p:cNvSpPr txBox="1"/>
          <p:nvPr/>
        </p:nvSpPr>
        <p:spPr>
          <a:xfrm>
            <a:off x="3668555" y="2378662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78C94E-06B1-CBC0-0B1E-EAF71596C553}"/>
              </a:ext>
            </a:extLst>
          </p:cNvPr>
          <p:cNvSpPr/>
          <p:nvPr/>
        </p:nvSpPr>
        <p:spPr>
          <a:xfrm>
            <a:off x="616046" y="3328600"/>
            <a:ext cx="9689489" cy="306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6CBD09-0E03-23CF-B9AE-880107E3ED68}"/>
              </a:ext>
            </a:extLst>
          </p:cNvPr>
          <p:cNvSpPr txBox="1"/>
          <p:nvPr/>
        </p:nvSpPr>
        <p:spPr>
          <a:xfrm>
            <a:off x="616046" y="3108453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m_style_grid_list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E111FCE-20A3-C534-B26E-011010F90D6A}"/>
              </a:ext>
            </a:extLst>
          </p:cNvPr>
          <p:cNvSpPr/>
          <p:nvPr/>
        </p:nvSpPr>
        <p:spPr>
          <a:xfrm>
            <a:off x="670815" y="3433064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5F1E63-7077-01FF-8C32-78FF2E39FDB6}"/>
              </a:ext>
            </a:extLst>
          </p:cNvPr>
          <p:cNvSpPr txBox="1"/>
          <p:nvPr/>
        </p:nvSpPr>
        <p:spPr>
          <a:xfrm>
            <a:off x="670815" y="3414799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5DC04D-3DFA-06DD-1CFD-96AD046C90AD}"/>
              </a:ext>
            </a:extLst>
          </p:cNvPr>
          <p:cNvSpPr/>
          <p:nvPr/>
        </p:nvSpPr>
        <p:spPr>
          <a:xfrm>
            <a:off x="670815" y="3910510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F978439-655F-B462-C737-C812F730EEFD}"/>
              </a:ext>
            </a:extLst>
          </p:cNvPr>
          <p:cNvSpPr txBox="1"/>
          <p:nvPr/>
        </p:nvSpPr>
        <p:spPr>
          <a:xfrm>
            <a:off x="670815" y="389224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CB58DB-B62C-D092-4F24-5C0E63EAB521}"/>
              </a:ext>
            </a:extLst>
          </p:cNvPr>
          <p:cNvSpPr/>
          <p:nvPr/>
        </p:nvSpPr>
        <p:spPr>
          <a:xfrm>
            <a:off x="681115" y="4287647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92B34F9-CB3E-F784-83B6-9ED4265BEA8D}"/>
              </a:ext>
            </a:extLst>
          </p:cNvPr>
          <p:cNvSpPr txBox="1"/>
          <p:nvPr/>
        </p:nvSpPr>
        <p:spPr>
          <a:xfrm>
            <a:off x="681115" y="4269382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9C3592-4D76-7AD0-6046-DCAE71EB64E7}"/>
              </a:ext>
            </a:extLst>
          </p:cNvPr>
          <p:cNvSpPr txBox="1"/>
          <p:nvPr/>
        </p:nvSpPr>
        <p:spPr>
          <a:xfrm>
            <a:off x="7035771" y="2479021"/>
            <a:ext cx="250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m_row_pos_all_rec_icon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BBFC75F-08D6-02E6-514F-26A1BA10F05A}"/>
              </a:ext>
            </a:extLst>
          </p:cNvPr>
          <p:cNvCxnSpPr>
            <a:cxnSpLocks/>
          </p:cNvCxnSpPr>
          <p:nvPr/>
        </p:nvCxnSpPr>
        <p:spPr>
          <a:xfrm>
            <a:off x="5275096" y="4744902"/>
            <a:ext cx="0" cy="6713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9C0A83B4-E7AF-7EA3-0C8F-FC29389CF2F6}"/>
              </a:ext>
            </a:extLst>
          </p:cNvPr>
          <p:cNvSpPr/>
          <p:nvPr/>
        </p:nvSpPr>
        <p:spPr>
          <a:xfrm>
            <a:off x="362732" y="2879210"/>
            <a:ext cx="10078727" cy="37563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2B645F7-8EFC-A5EF-CD54-1B8D22270461}"/>
              </a:ext>
            </a:extLst>
          </p:cNvPr>
          <p:cNvSpPr txBox="1"/>
          <p:nvPr/>
        </p:nvSpPr>
        <p:spPr>
          <a:xfrm>
            <a:off x="418701" y="2648298"/>
            <a:ext cx="2516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Breitbild</PresentationFormat>
  <Paragraphs>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50</cp:revision>
  <dcterms:created xsi:type="dcterms:W3CDTF">2020-01-31T23:44:26Z</dcterms:created>
  <dcterms:modified xsi:type="dcterms:W3CDTF">2024-03-02T09:03:39Z</dcterms:modified>
</cp:coreProperties>
</file>