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0" r:id="rId3"/>
    <p:sldId id="278" r:id="rId4"/>
    <p:sldId id="282" r:id="rId5"/>
    <p:sldId id="283" r:id="rId6"/>
    <p:sldId id="277" r:id="rId7"/>
    <p:sldId id="27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3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3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2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7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C61D-D669-4B9E-81E6-AA43D08BFCD1}" type="datetimeFigureOut">
              <a:rPr lang="de-CH" smtClean="0"/>
              <a:t>11.03.2024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andom Button Vector SVG Icon - SVG Repo">
            <a:extLst>
              <a:ext uri="{FF2B5EF4-FFF2-40B4-BE49-F238E27FC236}">
                <a16:creationId xmlns:a16="http://schemas.microsoft.com/office/drawing/2014/main" id="{34AB0DE8-F883-81A8-7236-A5E2479A92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08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AE4334-CD4E-A18E-2DEC-B38D0755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3" y="996655"/>
            <a:ext cx="4817353" cy="377687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8B9BEC6-FE86-7ADB-0289-8EAFC8C019E2}"/>
              </a:ext>
            </a:extLst>
          </p:cNvPr>
          <p:cNvSpPr txBox="1"/>
          <p:nvPr/>
        </p:nvSpPr>
        <p:spPr>
          <a:xfrm>
            <a:off x="1334706" y="117376"/>
            <a:ext cx="66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DisplayImage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DisplayImageText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44F8D94-8716-3FF9-BC75-7D4CBE601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967" y="934279"/>
            <a:ext cx="2429854" cy="3898811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56040607-96F7-CE21-E80E-A45A983CE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255821" y="3035410"/>
            <a:ext cx="2045640" cy="11213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53BA2C2-5F17-01C3-771A-BD5FC6605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274" y="2153364"/>
            <a:ext cx="112433" cy="9369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A85369F-BE31-0D61-7F3C-13159D871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575" y="2819768"/>
            <a:ext cx="112433" cy="25547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A9C633E-D062-1C68-C7A5-5926F8907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19367" y="3035411"/>
            <a:ext cx="2045640" cy="11213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E6DFE64-7B81-8F7E-A12F-3C4E514BEE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265" y="2827027"/>
            <a:ext cx="111844" cy="25547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ABBB744-F06C-F964-8150-097B89E829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4653" y="2103783"/>
            <a:ext cx="109917" cy="16487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58C7C6A-4353-47DC-6046-C0C1A5C60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734588" y="2950842"/>
            <a:ext cx="1665143" cy="91274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7235670-7BD8-5F79-2EF0-53340340EB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65" y="2922277"/>
            <a:ext cx="111844" cy="255475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292F72B-AF4B-0984-D73C-3332256557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7353" y="2199033"/>
            <a:ext cx="109917" cy="16487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BCA0020B-588B-EA10-03F6-9D56D96B5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636293" y="2941868"/>
            <a:ext cx="1665143" cy="9127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AFC595A-0ABC-5A55-2B88-BA338E1B0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925" y="2239641"/>
            <a:ext cx="112433" cy="9369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BA03CD88-3EA0-7B2E-E8AC-C58545DD0F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226" y="2906045"/>
            <a:ext cx="112433" cy="25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9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andom Button Vector SVG Icon - SVG Repo">
            <a:extLst>
              <a:ext uri="{FF2B5EF4-FFF2-40B4-BE49-F238E27FC236}">
                <a16:creationId xmlns:a16="http://schemas.microsoft.com/office/drawing/2014/main" id="{34AB0DE8-F883-81A8-7236-A5E2479A92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11955" y="33759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6DFE020-2929-A180-E092-8E153EB73482}"/>
              </a:ext>
            </a:extLst>
          </p:cNvPr>
          <p:cNvSpPr txBox="1"/>
          <p:nvPr/>
        </p:nvSpPr>
        <p:spPr>
          <a:xfrm>
            <a:off x="1356655" y="541385"/>
            <a:ext cx="4524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id_div_jazz_guests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cl_div_regular_content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21B8ED3-0D05-4733-0FEF-10505C43AFCB}"/>
              </a:ext>
            </a:extLst>
          </p:cNvPr>
          <p:cNvSpPr/>
          <p:nvPr/>
        </p:nvSpPr>
        <p:spPr>
          <a:xfrm>
            <a:off x="1321904" y="486708"/>
            <a:ext cx="8259418" cy="6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EC49F24-D014-C9DD-40F2-063F1E27A734}"/>
              </a:ext>
            </a:extLst>
          </p:cNvPr>
          <p:cNvSpPr/>
          <p:nvPr/>
        </p:nvSpPr>
        <p:spPr>
          <a:xfrm>
            <a:off x="1451112" y="815009"/>
            <a:ext cx="7991061" cy="57845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FBB5174-5D7F-F979-51A6-AB2145226881}"/>
              </a:ext>
            </a:extLst>
          </p:cNvPr>
          <p:cNvSpPr txBox="1"/>
          <p:nvPr/>
        </p:nvSpPr>
        <p:spPr>
          <a:xfrm>
            <a:off x="1506270" y="914092"/>
            <a:ext cx="4524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id_div_jazz_guests_group_fix_pos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cl_div_jazz_guests_group_fix_pos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EA94B6-AE25-B61D-16A8-2E8DB518B5BA}"/>
              </a:ext>
            </a:extLst>
          </p:cNvPr>
          <p:cNvSpPr txBox="1"/>
          <p:nvPr/>
        </p:nvSpPr>
        <p:spPr>
          <a:xfrm>
            <a:off x="1605132" y="1242393"/>
            <a:ext cx="50143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id_div_jazz_guests_display_image_container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cl_div_jazz_guests_display_image_container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F0D4309-EEB2-A7BA-7AD8-398C6DEF8E6D}"/>
              </a:ext>
            </a:extLst>
          </p:cNvPr>
          <p:cNvSpPr/>
          <p:nvPr/>
        </p:nvSpPr>
        <p:spPr>
          <a:xfrm>
            <a:off x="1550504" y="1184213"/>
            <a:ext cx="7802218" cy="5345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488C562-F0F6-D305-16DC-AA96976E3944}"/>
              </a:ext>
            </a:extLst>
          </p:cNvPr>
          <p:cNvSpPr/>
          <p:nvPr/>
        </p:nvSpPr>
        <p:spPr>
          <a:xfrm>
            <a:off x="3399181" y="1766172"/>
            <a:ext cx="3607904" cy="2397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CCEAB60-ECF5-2D55-F03C-CFF7E84D0D3E}"/>
              </a:ext>
            </a:extLst>
          </p:cNvPr>
          <p:cNvSpPr txBox="1"/>
          <p:nvPr/>
        </p:nvSpPr>
        <p:spPr>
          <a:xfrm>
            <a:off x="3453175" y="1795472"/>
            <a:ext cx="269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id_display_image_jazz_guests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EA90B10-189B-4A49-235C-BCD9D08B2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192" y="2325922"/>
            <a:ext cx="1459881" cy="1450888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88F67E0E-ED42-61B7-7FEC-BF8D86B6EA1C}"/>
              </a:ext>
            </a:extLst>
          </p:cNvPr>
          <p:cNvSpPr/>
          <p:nvPr/>
        </p:nvSpPr>
        <p:spPr>
          <a:xfrm>
            <a:off x="2247589" y="1757012"/>
            <a:ext cx="1019068" cy="2397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F4C0F85-B53A-DFEC-ED90-0FDA480954EA}"/>
              </a:ext>
            </a:extLst>
          </p:cNvPr>
          <p:cNvSpPr/>
          <p:nvPr/>
        </p:nvSpPr>
        <p:spPr>
          <a:xfrm>
            <a:off x="7156760" y="1766171"/>
            <a:ext cx="1229883" cy="23970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D25FD59-CB19-FA6A-5A1B-B4837F3569A3}"/>
              </a:ext>
            </a:extLst>
          </p:cNvPr>
          <p:cNvSpPr txBox="1"/>
          <p:nvPr/>
        </p:nvSpPr>
        <p:spPr>
          <a:xfrm>
            <a:off x="2211291" y="1858654"/>
            <a:ext cx="1085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id_container_left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image_toolbar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jazz_guests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_   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F153080-311B-A7D9-D450-77968DBB5DCA}"/>
              </a:ext>
            </a:extLst>
          </p:cNvPr>
          <p:cNvSpPr txBox="1"/>
          <p:nvPr/>
        </p:nvSpPr>
        <p:spPr>
          <a:xfrm>
            <a:off x="7099205" y="1808283"/>
            <a:ext cx="1190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id_container_right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image_toolbar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jazz_guests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_  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2FA9C8B1-6CB8-88AB-4662-01104443BF7F}"/>
              </a:ext>
            </a:extLst>
          </p:cNvPr>
          <p:cNvSpPr/>
          <p:nvPr/>
        </p:nvSpPr>
        <p:spPr>
          <a:xfrm>
            <a:off x="1723853" y="1511197"/>
            <a:ext cx="6674712" cy="27129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230CD528-EC2D-5A16-4A20-216F3BA2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837" y="2569914"/>
            <a:ext cx="228571" cy="1114286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CBAA481-D995-BBDB-0096-BA9401A7D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288" y="2502503"/>
            <a:ext cx="285714" cy="1295238"/>
          </a:xfrm>
          <a:prstGeom prst="rect">
            <a:avLst/>
          </a:prstGeom>
        </p:spPr>
      </p:pic>
      <p:sp>
        <p:nvSpPr>
          <p:cNvPr id="36" name="Textfeld 35">
            <a:extLst>
              <a:ext uri="{FF2B5EF4-FFF2-40B4-BE49-F238E27FC236}">
                <a16:creationId xmlns:a16="http://schemas.microsoft.com/office/drawing/2014/main" id="{798F1FD7-A1E6-082B-6436-F0CBE0382553}"/>
              </a:ext>
            </a:extLst>
          </p:cNvPr>
          <p:cNvSpPr txBox="1"/>
          <p:nvPr/>
        </p:nvSpPr>
        <p:spPr>
          <a:xfrm>
            <a:off x="1744085" y="1545821"/>
            <a:ext cx="26958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id_div_display_image_toolbars_jazz_guests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B6A9A62-6CD4-988F-5081-CC578658E30D}"/>
              </a:ext>
            </a:extLst>
          </p:cNvPr>
          <p:cNvSpPr/>
          <p:nvPr/>
        </p:nvSpPr>
        <p:spPr>
          <a:xfrm>
            <a:off x="1728366" y="4376620"/>
            <a:ext cx="7483122" cy="2040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DFE0A3D-8AAA-0CCF-2DEA-BBF489BDCA5A}"/>
              </a:ext>
            </a:extLst>
          </p:cNvPr>
          <p:cNvSpPr txBox="1"/>
          <p:nvPr/>
        </p:nvSpPr>
        <p:spPr>
          <a:xfrm>
            <a:off x="1744085" y="4376620"/>
            <a:ext cx="4369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id_div_group_all_texts_my_function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group_all_texts_style_str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9EAB5C77-CDF9-3A0A-5733-8F6BCEB0C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589" y="5028524"/>
            <a:ext cx="6041434" cy="854205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647669FE-9317-D115-5E60-67DAE2C7E4CC}"/>
              </a:ext>
            </a:extLst>
          </p:cNvPr>
          <p:cNvSpPr txBox="1"/>
          <p:nvPr/>
        </p:nvSpPr>
        <p:spPr>
          <a:xfrm>
            <a:off x="1744085" y="96921"/>
            <a:ext cx="668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DisplayImage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fctn_str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‘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jazz_guests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id_container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2571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FBE295E-AD11-43E0-996A-51D06F366B3E}"/>
              </a:ext>
            </a:extLst>
          </p:cNvPr>
          <p:cNvSpPr/>
          <p:nvPr/>
        </p:nvSpPr>
        <p:spPr>
          <a:xfrm>
            <a:off x="2981725" y="1282145"/>
            <a:ext cx="4644887" cy="406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5DB50F0-7E8C-9C20-A821-0881671307B9}"/>
              </a:ext>
            </a:extLst>
          </p:cNvPr>
          <p:cNvSpPr txBox="1"/>
          <p:nvPr/>
        </p:nvSpPr>
        <p:spPr>
          <a:xfrm>
            <a:off x="3081116" y="3231612"/>
            <a:ext cx="464488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setting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setImageContainerHeight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m_image_container_height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F8A47AE-F3F6-8499-4D32-F7D15B3D765F}"/>
              </a:ext>
            </a:extLst>
          </p:cNvPr>
          <p:cNvSpPr txBox="1"/>
          <p:nvPr/>
        </p:nvSpPr>
        <p:spPr>
          <a:xfrm>
            <a:off x="3081116" y="1485308"/>
            <a:ext cx="40750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display image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setScalePositionDisplayImage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i_image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UtilImage.replaceImageInDivContainer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i_image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, ..);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hideImageContainerDiv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displayImageContainerDiv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3639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D99E23E8-0EF5-48AA-C758-3C387531AB57}"/>
              </a:ext>
            </a:extLst>
          </p:cNvPr>
          <p:cNvSpPr/>
          <p:nvPr/>
        </p:nvSpPr>
        <p:spPr>
          <a:xfrm>
            <a:off x="780834" y="2046199"/>
            <a:ext cx="2515173" cy="634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1D36BC5-EC4D-1EF1-C796-4AB016DBBB21}"/>
              </a:ext>
            </a:extLst>
          </p:cNvPr>
          <p:cNvSpPr txBox="1"/>
          <p:nvPr/>
        </p:nvSpPr>
        <p:spPr>
          <a:xfrm>
            <a:off x="780833" y="2042411"/>
            <a:ext cx="211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id_div_text_one_jazz_guests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m_style_text_one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AA158DD-3DDB-1B53-128F-433B8E4970BE}"/>
              </a:ext>
            </a:extLst>
          </p:cNvPr>
          <p:cNvSpPr/>
          <p:nvPr/>
        </p:nvSpPr>
        <p:spPr>
          <a:xfrm>
            <a:off x="3568994" y="2000122"/>
            <a:ext cx="2515173" cy="7373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5FBE6D6-2818-65CD-AA9D-96B10F29022D}"/>
              </a:ext>
            </a:extLst>
          </p:cNvPr>
          <p:cNvSpPr txBox="1"/>
          <p:nvPr/>
        </p:nvSpPr>
        <p:spPr>
          <a:xfrm>
            <a:off x="3568993" y="2000122"/>
            <a:ext cx="2119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id_div_text_two_jazz_guests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m_style_text_two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1FF92E2-35B7-38E8-DFC6-E95540EAD366}"/>
              </a:ext>
            </a:extLst>
          </p:cNvPr>
          <p:cNvSpPr/>
          <p:nvPr/>
        </p:nvSpPr>
        <p:spPr>
          <a:xfrm>
            <a:off x="780833" y="3347983"/>
            <a:ext cx="5303335" cy="591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7617501-C0FE-FC17-7809-0492A7C09513}"/>
              </a:ext>
            </a:extLst>
          </p:cNvPr>
          <p:cNvSpPr txBox="1"/>
          <p:nvPr/>
        </p:nvSpPr>
        <p:spPr>
          <a:xfrm>
            <a:off x="780833" y="3377058"/>
            <a:ext cx="41491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id_div_text_three_jazz_guests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m_style_text_three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590DD2F-C698-8224-CBCD-BF200409F51E}"/>
              </a:ext>
            </a:extLst>
          </p:cNvPr>
          <p:cNvSpPr/>
          <p:nvPr/>
        </p:nvSpPr>
        <p:spPr>
          <a:xfrm>
            <a:off x="651086" y="1763088"/>
            <a:ext cx="5544304" cy="1061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8FB789C-666A-44E1-77CE-C79755A69ADB}"/>
              </a:ext>
            </a:extLst>
          </p:cNvPr>
          <p:cNvSpPr txBox="1"/>
          <p:nvPr/>
        </p:nvSpPr>
        <p:spPr>
          <a:xfrm>
            <a:off x="616269" y="1733789"/>
            <a:ext cx="51981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id_div_group_one_text_jazz_guests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m_style_text_group_one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= clear: both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EF62BE4-F5E8-0A35-871F-7463C5671177}"/>
              </a:ext>
            </a:extLst>
          </p:cNvPr>
          <p:cNvSpPr/>
          <p:nvPr/>
        </p:nvSpPr>
        <p:spPr>
          <a:xfrm>
            <a:off x="651085" y="2982226"/>
            <a:ext cx="5544303" cy="22954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C6D0E78-CEC4-985B-7C66-CDB988AE0BA7}"/>
              </a:ext>
            </a:extLst>
          </p:cNvPr>
          <p:cNvSpPr txBox="1"/>
          <p:nvPr/>
        </p:nvSpPr>
        <p:spPr>
          <a:xfrm>
            <a:off x="706670" y="3039054"/>
            <a:ext cx="45743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id_div_group_two_text_jazz_guests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m_style_text_group_two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D6A8973-1AFF-96E4-CA13-933A9EC4F7D4}"/>
              </a:ext>
            </a:extLst>
          </p:cNvPr>
          <p:cNvSpPr/>
          <p:nvPr/>
        </p:nvSpPr>
        <p:spPr>
          <a:xfrm>
            <a:off x="780832" y="4109278"/>
            <a:ext cx="5303335" cy="1009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55B202F-0D59-F97B-AC5E-56545203B2C2}"/>
              </a:ext>
            </a:extLst>
          </p:cNvPr>
          <p:cNvSpPr txBox="1"/>
          <p:nvPr/>
        </p:nvSpPr>
        <p:spPr>
          <a:xfrm>
            <a:off x="780833" y="4166106"/>
            <a:ext cx="5103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id_div_text_four_jazz_guests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m_style_text_four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D4B3387-6FB5-8269-BEBB-A772BA20C08F}"/>
              </a:ext>
            </a:extLst>
          </p:cNvPr>
          <p:cNvSpPr/>
          <p:nvPr/>
        </p:nvSpPr>
        <p:spPr>
          <a:xfrm>
            <a:off x="536713" y="1113183"/>
            <a:ext cx="5814390" cy="4611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77DAEC2-E3DC-3486-0B70-3461D8E5A3D5}"/>
              </a:ext>
            </a:extLst>
          </p:cNvPr>
          <p:cNvSpPr txBox="1"/>
          <p:nvPr/>
        </p:nvSpPr>
        <p:spPr>
          <a:xfrm>
            <a:off x="560157" y="1222280"/>
            <a:ext cx="43698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id_div_text_container_jazz_guests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m_style_text_group_all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EC62B52-9D32-B553-D1F0-4124095F0699}"/>
              </a:ext>
            </a:extLst>
          </p:cNvPr>
          <p:cNvSpPr txBox="1"/>
          <p:nvPr/>
        </p:nvSpPr>
        <p:spPr>
          <a:xfrm>
            <a:off x="1931054" y="375793"/>
            <a:ext cx="752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DisplayImageText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fctn_str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‘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jazz_guests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id_container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713276-67EF-30D2-B666-AA929CF7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20" y="2411743"/>
            <a:ext cx="1928252" cy="2263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FF418DC-A18B-8059-6D0A-E5DAE669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386" y="2453799"/>
            <a:ext cx="1052615" cy="22378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03BC0EC-738B-1701-EF1D-104608FB8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248" y="3671790"/>
            <a:ext cx="3140455" cy="224961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BB9DFF51-2D9E-82AE-8381-6076C6832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609" y="4710687"/>
            <a:ext cx="4608547" cy="266082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99EE4795-FE46-852E-E7FF-DAFB45A30100}"/>
              </a:ext>
            </a:extLst>
          </p:cNvPr>
          <p:cNvSpPr/>
          <p:nvPr/>
        </p:nvSpPr>
        <p:spPr>
          <a:xfrm>
            <a:off x="6957377" y="1311963"/>
            <a:ext cx="4644887" cy="406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439542E-07E8-4463-8E05-61B109428FD7}"/>
              </a:ext>
            </a:extLst>
          </p:cNvPr>
          <p:cNvSpPr txBox="1"/>
          <p:nvPr/>
        </p:nvSpPr>
        <p:spPr>
          <a:xfrm>
            <a:off x="7036890" y="2976178"/>
            <a:ext cx="464488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setting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setStyleLabelAllTextString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m_style_label_all_text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setStyleTextGroupAll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m_style_text_group_all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setStyleTextGroupOne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m_style_text_group_one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setStyleTextGroupTwo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m_style_text_group_two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setStylTextOneString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m_style_text_one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setStylTextZwoString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m_style_text_two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setStylTextThreeString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m_style_text_three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setStylTextFourString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m_style_text_four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display()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270B291-F38A-CB19-05AA-55C08929B47C}"/>
              </a:ext>
            </a:extLst>
          </p:cNvPr>
          <p:cNvSpPr txBox="1"/>
          <p:nvPr/>
        </p:nvSpPr>
        <p:spPr>
          <a:xfrm>
            <a:off x="7056768" y="1515126"/>
            <a:ext cx="407504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Member display text functions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setLabelText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m_label_text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setTextOne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m_text_one_str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setTextTwo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m_text_two_str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setTextThree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m_text_three_str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setTextFour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</a:t>
            </a:r>
            <a:r>
              <a:rPr lang="en-U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m_text_four_str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4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7268E18-B8BE-ABAA-DDE8-AC1C558CACDE}"/>
              </a:ext>
            </a:extLst>
          </p:cNvPr>
          <p:cNvSpPr txBox="1"/>
          <p:nvPr/>
        </p:nvSpPr>
        <p:spPr>
          <a:xfrm>
            <a:off x="3996009" y="117376"/>
            <a:ext cx="270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DisplayImage</a:t>
            </a:r>
            <a:endParaRPr lang="fr-F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E67ADB5-1E99-DA33-9999-B78F44DBD93A}"/>
              </a:ext>
            </a:extLst>
          </p:cNvPr>
          <p:cNvSpPr txBox="1"/>
          <p:nvPr/>
        </p:nvSpPr>
        <p:spPr>
          <a:xfrm>
            <a:off x="1635478" y="486709"/>
            <a:ext cx="4524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id_div_display_image_my_fctn_rec_x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m_style_display_image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AA1D7FC-6D13-11C7-4E0C-33744B389E41}"/>
              </a:ext>
            </a:extLst>
          </p:cNvPr>
          <p:cNvSpPr/>
          <p:nvPr/>
        </p:nvSpPr>
        <p:spPr>
          <a:xfrm>
            <a:off x="1635478" y="486708"/>
            <a:ext cx="7703255" cy="6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34B3EDE-26B2-7FA0-DED0-7D62E1D4855C}"/>
              </a:ext>
            </a:extLst>
          </p:cNvPr>
          <p:cNvSpPr/>
          <p:nvPr/>
        </p:nvSpPr>
        <p:spPr>
          <a:xfrm>
            <a:off x="1754012" y="742233"/>
            <a:ext cx="7483122" cy="1555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029159E-D707-BB11-48D1-056238443313}"/>
              </a:ext>
            </a:extLst>
          </p:cNvPr>
          <p:cNvSpPr txBox="1"/>
          <p:nvPr/>
        </p:nvSpPr>
        <p:spPr>
          <a:xfrm>
            <a:off x="1754012" y="767276"/>
            <a:ext cx="4833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id_div_display_image_group_icons_my_fctn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style_display_image_group_icons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4E3A8E8-C8E2-46FE-9E98-F1592BA055F4}"/>
              </a:ext>
            </a:extLst>
          </p:cNvPr>
          <p:cNvSpPr/>
          <p:nvPr/>
        </p:nvSpPr>
        <p:spPr>
          <a:xfrm>
            <a:off x="7776633" y="982719"/>
            <a:ext cx="1285529" cy="1236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E760015-756A-0249-5C11-AB47DA72948B}"/>
              </a:ext>
            </a:extLst>
          </p:cNvPr>
          <p:cNvSpPr txBox="1"/>
          <p:nvPr/>
        </p:nvSpPr>
        <p:spPr>
          <a:xfrm>
            <a:off x="7760757" y="1073501"/>
            <a:ext cx="143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id...._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my_fctn_icon_one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m_style_icon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_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=        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84AED08-871D-AEC3-45B0-393525150857}"/>
              </a:ext>
            </a:extLst>
          </p:cNvPr>
          <p:cNvSpPr/>
          <p:nvPr/>
        </p:nvSpPr>
        <p:spPr>
          <a:xfrm>
            <a:off x="6311899" y="982719"/>
            <a:ext cx="1285529" cy="1236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6C50DA5-9970-CD41-EE84-295E0FB4777E}"/>
              </a:ext>
            </a:extLst>
          </p:cNvPr>
          <p:cNvSpPr txBox="1"/>
          <p:nvPr/>
        </p:nvSpPr>
        <p:spPr>
          <a:xfrm>
            <a:off x="6296023" y="1073501"/>
            <a:ext cx="143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id...._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my_fctn_icon_two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m_style_icon_three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=      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A1AE7706-2A7F-3B15-127E-03FF5CDAAC25}"/>
              </a:ext>
            </a:extLst>
          </p:cNvPr>
          <p:cNvSpPr/>
          <p:nvPr/>
        </p:nvSpPr>
        <p:spPr>
          <a:xfrm>
            <a:off x="4948766" y="978137"/>
            <a:ext cx="1285529" cy="1236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7EF47A3-BC96-C88C-3531-1B12C8121F0A}"/>
              </a:ext>
            </a:extLst>
          </p:cNvPr>
          <p:cNvSpPr txBox="1"/>
          <p:nvPr/>
        </p:nvSpPr>
        <p:spPr>
          <a:xfrm>
            <a:off x="4898318" y="1068919"/>
            <a:ext cx="143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id...._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my_fctn_icon_three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m_style_icon_two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=       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A364329-B046-6DDC-B91B-E4DDFD0F0B49}"/>
              </a:ext>
            </a:extLst>
          </p:cNvPr>
          <p:cNvSpPr/>
          <p:nvPr/>
        </p:nvSpPr>
        <p:spPr>
          <a:xfrm>
            <a:off x="3484032" y="978137"/>
            <a:ext cx="1285529" cy="12360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75E0A49-7F9E-4953-3EC2-0A7CCA7E598B}"/>
              </a:ext>
            </a:extLst>
          </p:cNvPr>
          <p:cNvSpPr txBox="1"/>
          <p:nvPr/>
        </p:nvSpPr>
        <p:spPr>
          <a:xfrm>
            <a:off x="3468156" y="1068919"/>
            <a:ext cx="1430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id...._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my_fctn_icon_four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m_style_icon_one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=      </a:t>
            </a: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CCE2B6A-3B65-6204-02A4-3052EE15258B}"/>
              </a:ext>
            </a:extLst>
          </p:cNvPr>
          <p:cNvSpPr/>
          <p:nvPr/>
        </p:nvSpPr>
        <p:spPr>
          <a:xfrm>
            <a:off x="1754012" y="2433651"/>
            <a:ext cx="7483122" cy="2161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D267488-497D-B136-09CF-A41D72C2F776}"/>
              </a:ext>
            </a:extLst>
          </p:cNvPr>
          <p:cNvSpPr txBox="1"/>
          <p:nvPr/>
        </p:nvSpPr>
        <p:spPr>
          <a:xfrm>
            <a:off x="1766709" y="2470559"/>
            <a:ext cx="48330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id_div_display_image_picture_my</a:t>
            </a:r>
            <a:r>
              <a:rPr lang="de-CH" sz="800" b="1" err="1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de-CH" sz="800" b="1">
                <a:latin typeface="Arial" panose="020B0604020202020204" pitchFamily="34" charset="0"/>
                <a:cs typeface="Arial" panose="020B0604020202020204" pitchFamily="34" charset="0"/>
              </a:rPr>
              <a:t>fctn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m_style_picture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=  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47DCD6AB-40CD-FAB9-2D07-A379EEDAF8B8}"/>
              </a:ext>
            </a:extLst>
          </p:cNvPr>
          <p:cNvSpPr/>
          <p:nvPr/>
        </p:nvSpPr>
        <p:spPr>
          <a:xfrm>
            <a:off x="2103251" y="5098613"/>
            <a:ext cx="2880915" cy="358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35D7DFC-CC4D-740A-CADD-1E8E8EB9C391}"/>
              </a:ext>
            </a:extLst>
          </p:cNvPr>
          <p:cNvSpPr txBox="1"/>
          <p:nvPr/>
        </p:nvSpPr>
        <p:spPr>
          <a:xfrm>
            <a:off x="2103251" y="5098613"/>
            <a:ext cx="211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id_div_text_one_my_function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m_style_text_one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F981929-DCDB-BB3F-568C-B7B74B479B0F}"/>
              </a:ext>
            </a:extLst>
          </p:cNvPr>
          <p:cNvSpPr/>
          <p:nvPr/>
        </p:nvSpPr>
        <p:spPr>
          <a:xfrm>
            <a:off x="6127922" y="5096994"/>
            <a:ext cx="2880915" cy="3602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E4266AF1-77F7-6A2D-5124-285720295A8A}"/>
              </a:ext>
            </a:extLst>
          </p:cNvPr>
          <p:cNvSpPr txBox="1"/>
          <p:nvPr/>
        </p:nvSpPr>
        <p:spPr>
          <a:xfrm>
            <a:off x="6127922" y="5096994"/>
            <a:ext cx="211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id_div_text_two_my_function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m_style_text_two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7B90A4E-BD3A-9D2F-009B-11A663BB5DA8}"/>
              </a:ext>
            </a:extLst>
          </p:cNvPr>
          <p:cNvSpPr/>
          <p:nvPr/>
        </p:nvSpPr>
        <p:spPr>
          <a:xfrm>
            <a:off x="1989204" y="5790453"/>
            <a:ext cx="696006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62B73059-F55B-7F78-F05A-032D4A3864FA}"/>
              </a:ext>
            </a:extLst>
          </p:cNvPr>
          <p:cNvSpPr txBox="1"/>
          <p:nvPr/>
        </p:nvSpPr>
        <p:spPr>
          <a:xfrm>
            <a:off x="1973504" y="5751177"/>
            <a:ext cx="211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id_div_text_three_my_function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m_style_text_three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C8D3E49-4951-3A5C-2AAE-65AE86921537}"/>
              </a:ext>
            </a:extLst>
          </p:cNvPr>
          <p:cNvSpPr/>
          <p:nvPr/>
        </p:nvSpPr>
        <p:spPr>
          <a:xfrm>
            <a:off x="1973504" y="4911567"/>
            <a:ext cx="7088658" cy="5713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9FB3EC9-A0F6-88A7-A1CA-E7A2FA62A0F2}"/>
              </a:ext>
            </a:extLst>
          </p:cNvPr>
          <p:cNvSpPr txBox="1"/>
          <p:nvPr/>
        </p:nvSpPr>
        <p:spPr>
          <a:xfrm>
            <a:off x="1938687" y="4882267"/>
            <a:ext cx="40218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id_div_group_one_text_my_function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group_one_style_str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CB9BEF5-837D-EF4F-1176-38C78B6AEE74}"/>
              </a:ext>
            </a:extLst>
          </p:cNvPr>
          <p:cNvSpPr/>
          <p:nvPr/>
        </p:nvSpPr>
        <p:spPr>
          <a:xfrm>
            <a:off x="1975944" y="5567754"/>
            <a:ext cx="7086218" cy="1061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5AD941B-CAF5-749F-9111-B4C41D57E1FE}"/>
              </a:ext>
            </a:extLst>
          </p:cNvPr>
          <p:cNvSpPr txBox="1"/>
          <p:nvPr/>
        </p:nvSpPr>
        <p:spPr>
          <a:xfrm>
            <a:off x="1938687" y="5581401"/>
            <a:ext cx="3726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id_div_group_two_text_my_function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group_two_style_str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8987ED80-977E-FAF9-957E-C9E288605391}"/>
              </a:ext>
            </a:extLst>
          </p:cNvPr>
          <p:cNvSpPr/>
          <p:nvPr/>
        </p:nvSpPr>
        <p:spPr>
          <a:xfrm>
            <a:off x="1989204" y="6174611"/>
            <a:ext cx="6960063" cy="372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F37A94F-4F15-C9D8-DD51-886D09EFE801}"/>
              </a:ext>
            </a:extLst>
          </p:cNvPr>
          <p:cNvSpPr txBox="1"/>
          <p:nvPr/>
        </p:nvSpPr>
        <p:spPr>
          <a:xfrm>
            <a:off x="1989204" y="6174611"/>
            <a:ext cx="211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id_div_text_four_my_function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m_style_text_four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73ADB52-85E4-B560-C2DC-5CD6A9531288}"/>
              </a:ext>
            </a:extLst>
          </p:cNvPr>
          <p:cNvSpPr/>
          <p:nvPr/>
        </p:nvSpPr>
        <p:spPr>
          <a:xfrm>
            <a:off x="1768121" y="4673323"/>
            <a:ext cx="7483122" cy="20407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03A84EA-1F7F-1182-4D8E-DACD526CA0B2}"/>
              </a:ext>
            </a:extLst>
          </p:cNvPr>
          <p:cNvSpPr txBox="1"/>
          <p:nvPr/>
        </p:nvSpPr>
        <p:spPr>
          <a:xfrm>
            <a:off x="1726176" y="4673323"/>
            <a:ext cx="43698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id_div_group_all_texts_my_function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group_all_texts_style_str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95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Random Button Vector SVG Icon - SVG Repo">
            <a:extLst>
              <a:ext uri="{FF2B5EF4-FFF2-40B4-BE49-F238E27FC236}">
                <a16:creationId xmlns:a16="http://schemas.microsoft.com/office/drawing/2014/main" id="{34AB0DE8-F883-81A8-7236-A5E2479A92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045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Office PowerPoint</Application>
  <PresentationFormat>Breitbild</PresentationFormat>
  <Paragraphs>78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62</cp:revision>
  <dcterms:created xsi:type="dcterms:W3CDTF">2020-01-31T23:44:26Z</dcterms:created>
  <dcterms:modified xsi:type="dcterms:W3CDTF">2024-03-11T15:38:29Z</dcterms:modified>
</cp:coreProperties>
</file>