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482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51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7948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4230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98317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02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20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99552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041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579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9744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42C61D-D669-4B9E-81E6-AA43D08BFCD1}" type="datetimeFigureOut">
              <a:rPr lang="de-CH" smtClean="0"/>
              <a:t>24.10.2023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CA777-3079-412E-A177-9E6B85519C5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2553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268E18-B8BE-ABAA-DDE8-AC1C558CACDE}"/>
              </a:ext>
            </a:extLst>
          </p:cNvPr>
          <p:cNvSpPr txBox="1"/>
          <p:nvPr/>
        </p:nvSpPr>
        <p:spPr>
          <a:xfrm>
            <a:off x="3996009" y="117376"/>
            <a:ext cx="27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 Record 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10A6C47-94A5-DC86-101C-013087EB4EB4}"/>
              </a:ext>
            </a:extLst>
          </p:cNvPr>
          <p:cNvSpPr/>
          <p:nvPr/>
        </p:nvSpPr>
        <p:spPr>
          <a:xfrm>
            <a:off x="603690" y="1762596"/>
            <a:ext cx="1231288" cy="924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5C4EDAA-B633-EB27-AD0D-8E13CD5C1D9C}"/>
              </a:ext>
            </a:extLst>
          </p:cNvPr>
          <p:cNvSpPr txBox="1"/>
          <p:nvPr/>
        </p:nvSpPr>
        <p:spPr>
          <a:xfrm>
            <a:off x="696729" y="1770783"/>
            <a:ext cx="101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m_style_record_icon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1C12E0FC-EF04-9029-495F-AB00831A313E}"/>
              </a:ext>
            </a:extLst>
          </p:cNvPr>
          <p:cNvSpPr/>
          <p:nvPr/>
        </p:nvSpPr>
        <p:spPr>
          <a:xfrm>
            <a:off x="492478" y="1317753"/>
            <a:ext cx="4944495" cy="20309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E67ADB5-1E99-DA33-9999-B78F44DBD93A}"/>
              </a:ext>
            </a:extLst>
          </p:cNvPr>
          <p:cNvSpPr txBox="1"/>
          <p:nvPr/>
        </p:nvSpPr>
        <p:spPr>
          <a:xfrm>
            <a:off x="443414" y="1060465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id_div_grid_list_my_fctn_rec_x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A16DC45-C938-CD8C-1FC1-77A86C547884}"/>
              </a:ext>
            </a:extLst>
          </p:cNvPr>
          <p:cNvSpPr/>
          <p:nvPr/>
        </p:nvSpPr>
        <p:spPr>
          <a:xfrm>
            <a:off x="2216247" y="1686789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6FDF595-866D-23C1-769E-657F9EF91C95}"/>
              </a:ext>
            </a:extLst>
          </p:cNvPr>
          <p:cNvSpPr txBox="1"/>
          <p:nvPr/>
        </p:nvSpPr>
        <p:spPr>
          <a:xfrm>
            <a:off x="2216247" y="1686789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m_style_record_field_one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C8F9E29-1E4C-A2AF-D86A-10A8750D8453}"/>
              </a:ext>
            </a:extLst>
          </p:cNvPr>
          <p:cNvSpPr/>
          <p:nvPr/>
        </p:nvSpPr>
        <p:spPr>
          <a:xfrm>
            <a:off x="2197712" y="2200428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DBCB01F-4E33-678B-34C7-2DDF627A92A0}"/>
              </a:ext>
            </a:extLst>
          </p:cNvPr>
          <p:cNvSpPr txBox="1"/>
          <p:nvPr/>
        </p:nvSpPr>
        <p:spPr>
          <a:xfrm>
            <a:off x="2197712" y="2200428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m_style_record_field_two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021E962C-34E1-0BE4-8889-FECCFA132FD5}"/>
              </a:ext>
            </a:extLst>
          </p:cNvPr>
          <p:cNvSpPr/>
          <p:nvPr/>
        </p:nvSpPr>
        <p:spPr>
          <a:xfrm>
            <a:off x="2208279" y="2713141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522E5DDA-3F9B-42C1-C63E-F891495B274B}"/>
              </a:ext>
            </a:extLst>
          </p:cNvPr>
          <p:cNvSpPr txBox="1"/>
          <p:nvPr/>
        </p:nvSpPr>
        <p:spPr>
          <a:xfrm>
            <a:off x="2208279" y="2713141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m_style_record_field_three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45319AE-5D06-1F21-885C-4B4013E82252}"/>
              </a:ext>
            </a:extLst>
          </p:cNvPr>
          <p:cNvSpPr/>
          <p:nvPr/>
        </p:nvSpPr>
        <p:spPr>
          <a:xfrm>
            <a:off x="2086500" y="1482810"/>
            <a:ext cx="3084803" cy="1754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44AADD5-57BF-AA1D-B347-38FED9879DB5}"/>
              </a:ext>
            </a:extLst>
          </p:cNvPr>
          <p:cNvSpPr txBox="1"/>
          <p:nvPr/>
        </p:nvSpPr>
        <p:spPr>
          <a:xfrm>
            <a:off x="2051684" y="1470443"/>
            <a:ext cx="2411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de-CH" sz="800" b="1">
                <a:latin typeface="Arial" panose="020B0604020202020204" pitchFamily="34" charset="0"/>
                <a:cs typeface="Arial" panose="020B0604020202020204" pitchFamily="34" charset="0"/>
              </a:rPr>
              <a:t>roup</a:t>
            </a:r>
            <a:r>
              <a:rPr lang="de-CH" sz="800" b="1" err="1">
                <a:latin typeface="Arial" panose="020B0604020202020204" pitchFamily="34" charset="0"/>
                <a:cs typeface="Arial" panose="020B0604020202020204" pitchFamily="34" charset="0"/>
              </a:rPr>
              <a:t>_</a:t>
            </a:r>
            <a:r>
              <a:rPr lang="de-CH" sz="800" b="1">
                <a:latin typeface="Arial" panose="020B0604020202020204" pitchFamily="34" charset="0"/>
                <a:cs typeface="Arial" panose="020B0604020202020204" pitchFamily="34" charset="0"/>
              </a:rPr>
              <a:t>style_str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B05EF73B-F9FB-1906-AFE8-23FC0AC6848D}"/>
              </a:ext>
            </a:extLst>
          </p:cNvPr>
          <p:cNvSpPr txBox="1"/>
          <p:nvPr/>
        </p:nvSpPr>
        <p:spPr>
          <a:xfrm>
            <a:off x="443414" y="705721"/>
            <a:ext cx="305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case: </a:t>
            </a:r>
            <a:r>
              <a:rPr lang="fr-F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case_one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1BCF4C-735C-517E-7101-18375A4AA9DA}"/>
              </a:ext>
            </a:extLst>
          </p:cNvPr>
          <p:cNvSpPr/>
          <p:nvPr/>
        </p:nvSpPr>
        <p:spPr>
          <a:xfrm>
            <a:off x="533400" y="4230336"/>
            <a:ext cx="1231288" cy="9249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0F94AA3-0A17-A30A-DF8C-C0595DB228E6}"/>
              </a:ext>
            </a:extLst>
          </p:cNvPr>
          <p:cNvSpPr/>
          <p:nvPr/>
        </p:nvSpPr>
        <p:spPr>
          <a:xfrm>
            <a:off x="467764" y="4172164"/>
            <a:ext cx="10362933" cy="10689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50DDDA81-6AD8-C90F-B80D-21624A1B0A9D}"/>
              </a:ext>
            </a:extLst>
          </p:cNvPr>
          <p:cNvSpPr txBox="1"/>
          <p:nvPr/>
        </p:nvSpPr>
        <p:spPr>
          <a:xfrm>
            <a:off x="418700" y="3914876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id_div_grid_list_my_fctn_rec_x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834B28F9-A42A-CBF0-BED7-C97907541E46}"/>
              </a:ext>
            </a:extLst>
          </p:cNvPr>
          <p:cNvSpPr/>
          <p:nvPr/>
        </p:nvSpPr>
        <p:spPr>
          <a:xfrm>
            <a:off x="1857727" y="4436534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DED8388A-92A0-78C6-103B-C264BCA5CE48}"/>
              </a:ext>
            </a:extLst>
          </p:cNvPr>
          <p:cNvSpPr/>
          <p:nvPr/>
        </p:nvSpPr>
        <p:spPr>
          <a:xfrm>
            <a:off x="4831681" y="4436534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37C87524-5DC4-9BEB-B3A1-1C7501DC58E9}"/>
              </a:ext>
            </a:extLst>
          </p:cNvPr>
          <p:cNvSpPr/>
          <p:nvPr/>
        </p:nvSpPr>
        <p:spPr>
          <a:xfrm>
            <a:off x="7805635" y="4436534"/>
            <a:ext cx="2880915" cy="4632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28006981-311A-3A71-2FAF-16663AD2F945}"/>
              </a:ext>
            </a:extLst>
          </p:cNvPr>
          <p:cNvSpPr txBox="1"/>
          <p:nvPr/>
        </p:nvSpPr>
        <p:spPr>
          <a:xfrm>
            <a:off x="418700" y="3560132"/>
            <a:ext cx="3053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 case: </a:t>
            </a:r>
            <a:r>
              <a:rPr lang="fr-F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case_two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136D47F-08D5-C03F-1B78-E63FA6C1D78A}"/>
              </a:ext>
            </a:extLst>
          </p:cNvPr>
          <p:cNvSpPr txBox="1"/>
          <p:nvPr/>
        </p:nvSpPr>
        <p:spPr>
          <a:xfrm>
            <a:off x="603690" y="4374978"/>
            <a:ext cx="10146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m_style_record_icon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75DFDF2C-6158-67FC-7853-82551113C388}"/>
              </a:ext>
            </a:extLst>
          </p:cNvPr>
          <p:cNvSpPr txBox="1"/>
          <p:nvPr/>
        </p:nvSpPr>
        <p:spPr>
          <a:xfrm>
            <a:off x="1904938" y="4498089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m_style_record_field_one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BBEB04D-390A-D0D4-7128-278CD94E8C68}"/>
              </a:ext>
            </a:extLst>
          </p:cNvPr>
          <p:cNvSpPr txBox="1"/>
          <p:nvPr/>
        </p:nvSpPr>
        <p:spPr>
          <a:xfrm>
            <a:off x="4913908" y="4498089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m_style_record_field_two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2A250DC2-8248-01A0-C02B-54C96DD8B278}"/>
              </a:ext>
            </a:extLst>
          </p:cNvPr>
          <p:cNvSpPr txBox="1"/>
          <p:nvPr/>
        </p:nvSpPr>
        <p:spPr>
          <a:xfrm>
            <a:off x="7855317" y="4498089"/>
            <a:ext cx="2119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m_style_record_field_three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838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3BC66531-9CD2-D6EC-D4C6-D68080CD1A15}"/>
              </a:ext>
            </a:extLst>
          </p:cNvPr>
          <p:cNvSpPr/>
          <p:nvPr/>
        </p:nvSpPr>
        <p:spPr>
          <a:xfrm>
            <a:off x="467765" y="872903"/>
            <a:ext cx="8703012" cy="12586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D858BA-9089-30A4-E063-7F1EC62E20AD}"/>
              </a:ext>
            </a:extLst>
          </p:cNvPr>
          <p:cNvSpPr txBox="1"/>
          <p:nvPr/>
        </p:nvSpPr>
        <p:spPr>
          <a:xfrm>
            <a:off x="418700" y="615615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id_div_grid_list_my_fctn_row_y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m_style_row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602298D-0000-BE7D-43DD-B644D3B73A4C}"/>
              </a:ext>
            </a:extLst>
          </p:cNvPr>
          <p:cNvSpPr txBox="1"/>
          <p:nvPr/>
        </p:nvSpPr>
        <p:spPr>
          <a:xfrm>
            <a:off x="3996009" y="117376"/>
            <a:ext cx="27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 Row  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7EA06A4-F020-895B-C6ED-B2A3BB29A074}"/>
              </a:ext>
            </a:extLst>
          </p:cNvPr>
          <p:cNvSpPr/>
          <p:nvPr/>
        </p:nvSpPr>
        <p:spPr>
          <a:xfrm>
            <a:off x="616046" y="1130192"/>
            <a:ext cx="2405180" cy="85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77F91C6-4037-D2B2-97E5-6923961930AA}"/>
              </a:ext>
            </a:extLst>
          </p:cNvPr>
          <p:cNvSpPr txBox="1"/>
          <p:nvPr/>
        </p:nvSpPr>
        <p:spPr>
          <a:xfrm>
            <a:off x="566981" y="872903"/>
            <a:ext cx="2738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id_div_grid_list_my_fctn_rec_x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AB20DC4-92EA-569B-6812-F33E43CD0381}"/>
              </a:ext>
            </a:extLst>
          </p:cNvPr>
          <p:cNvSpPr/>
          <p:nvPr/>
        </p:nvSpPr>
        <p:spPr>
          <a:xfrm>
            <a:off x="3532240" y="1173441"/>
            <a:ext cx="2405180" cy="85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AAF1E75-C9BC-A7C4-272B-E97798E62D15}"/>
              </a:ext>
            </a:extLst>
          </p:cNvPr>
          <p:cNvSpPr txBox="1"/>
          <p:nvPr/>
        </p:nvSpPr>
        <p:spPr>
          <a:xfrm>
            <a:off x="3483175" y="916152"/>
            <a:ext cx="2738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id_div_grid_list_my_fctn_rec_x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7DF4643-A072-0C75-89C9-12E64BA4A76B}"/>
              </a:ext>
            </a:extLst>
          </p:cNvPr>
          <p:cNvSpPr/>
          <p:nvPr/>
        </p:nvSpPr>
        <p:spPr>
          <a:xfrm>
            <a:off x="6481390" y="1179619"/>
            <a:ext cx="2405180" cy="8535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1BF5921-BDD5-BB00-07F7-453A98395B94}"/>
              </a:ext>
            </a:extLst>
          </p:cNvPr>
          <p:cNvSpPr txBox="1"/>
          <p:nvPr/>
        </p:nvSpPr>
        <p:spPr>
          <a:xfrm>
            <a:off x="6432325" y="922330"/>
            <a:ext cx="273845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id_div_grid_list_my_fctn_rec_x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left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7CB24B7-2FF0-446B-4ED6-035135C2BDCD}"/>
              </a:ext>
            </a:extLst>
          </p:cNvPr>
          <p:cNvSpPr txBox="1"/>
          <p:nvPr/>
        </p:nvSpPr>
        <p:spPr>
          <a:xfrm>
            <a:off x="7035771" y="541306"/>
            <a:ext cx="1990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m_n_columns</a:t>
            </a:r>
            <a:r>
              <a:rPr lang="fr-F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D54D21F-C070-4F80-CAD4-08E14A13EF18}"/>
              </a:ext>
            </a:extLst>
          </p:cNvPr>
          <p:cNvSpPr txBox="1"/>
          <p:nvPr/>
        </p:nvSpPr>
        <p:spPr>
          <a:xfrm>
            <a:off x="3668555" y="2378662"/>
            <a:ext cx="2707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  <a:r>
              <a:rPr lang="fr-FR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List  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F78C94E-06B1-CBC0-0B1E-EAF71596C553}"/>
              </a:ext>
            </a:extLst>
          </p:cNvPr>
          <p:cNvSpPr/>
          <p:nvPr/>
        </p:nvSpPr>
        <p:spPr>
          <a:xfrm>
            <a:off x="616046" y="3328600"/>
            <a:ext cx="9689489" cy="3066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B6CBD09-0E03-23CF-B9AE-880107E3ED68}"/>
              </a:ext>
            </a:extLst>
          </p:cNvPr>
          <p:cNvSpPr txBox="1"/>
          <p:nvPr/>
        </p:nvSpPr>
        <p:spPr>
          <a:xfrm>
            <a:off x="616046" y="3108453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m_style_grid_list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7E111FCE-20A3-C534-B26E-011010F90D6A}"/>
              </a:ext>
            </a:extLst>
          </p:cNvPr>
          <p:cNvSpPr/>
          <p:nvPr/>
        </p:nvSpPr>
        <p:spPr>
          <a:xfrm>
            <a:off x="670815" y="3433064"/>
            <a:ext cx="9535866" cy="326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05F1E63-7077-01FF-8C32-78FF2E39FDB6}"/>
              </a:ext>
            </a:extLst>
          </p:cNvPr>
          <p:cNvSpPr txBox="1"/>
          <p:nvPr/>
        </p:nvSpPr>
        <p:spPr>
          <a:xfrm>
            <a:off x="670815" y="3414799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id_div_grid_list_my_fctn_row_y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m_style_row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45DC04D-3DFA-06DD-1CFD-96AD046C90AD}"/>
              </a:ext>
            </a:extLst>
          </p:cNvPr>
          <p:cNvSpPr/>
          <p:nvPr/>
        </p:nvSpPr>
        <p:spPr>
          <a:xfrm>
            <a:off x="670815" y="4536678"/>
            <a:ext cx="9535866" cy="326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EF978439-655F-B462-C737-C812F730EEFD}"/>
              </a:ext>
            </a:extLst>
          </p:cNvPr>
          <p:cNvSpPr txBox="1"/>
          <p:nvPr/>
        </p:nvSpPr>
        <p:spPr>
          <a:xfrm>
            <a:off x="670815" y="4518413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id_div_grid_list_my_fctn_row_y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m_style_row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D4CB58DB-B62C-D092-4F24-5C0E63EAB521}"/>
              </a:ext>
            </a:extLst>
          </p:cNvPr>
          <p:cNvSpPr/>
          <p:nvPr/>
        </p:nvSpPr>
        <p:spPr>
          <a:xfrm>
            <a:off x="681115" y="4913815"/>
            <a:ext cx="9535866" cy="326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92B34F9-CB3E-F784-83B6-9ED4265BEA8D}"/>
              </a:ext>
            </a:extLst>
          </p:cNvPr>
          <p:cNvSpPr txBox="1"/>
          <p:nvPr/>
        </p:nvSpPr>
        <p:spPr>
          <a:xfrm>
            <a:off x="681115" y="4895550"/>
            <a:ext cx="452400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id_div_grid_list_my_fctn_row_y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m_style_row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B29C3592-4D76-7AD0-6046-DCAE71EB64E7}"/>
              </a:ext>
            </a:extLst>
          </p:cNvPr>
          <p:cNvSpPr txBox="1"/>
          <p:nvPr/>
        </p:nvSpPr>
        <p:spPr>
          <a:xfrm>
            <a:off x="7035771" y="2479021"/>
            <a:ext cx="25077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m_row_pos_all_rec_icon</a:t>
            </a:r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2</a:t>
            </a:r>
            <a:endParaRPr lang="fr-F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1BBFC75F-08D6-02E6-514F-26A1BA10F05A}"/>
              </a:ext>
            </a:extLst>
          </p:cNvPr>
          <p:cNvCxnSpPr>
            <a:cxnSpLocks/>
          </p:cNvCxnSpPr>
          <p:nvPr/>
        </p:nvCxnSpPr>
        <p:spPr>
          <a:xfrm>
            <a:off x="5275096" y="5371070"/>
            <a:ext cx="0" cy="67138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A2E024DE-4931-DBBB-313E-992BF17E936C}"/>
              </a:ext>
            </a:extLst>
          </p:cNvPr>
          <p:cNvSpPr txBox="1"/>
          <p:nvPr/>
        </p:nvSpPr>
        <p:spPr>
          <a:xfrm>
            <a:off x="700859" y="4061932"/>
            <a:ext cx="261550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cl_div_jazz_guest_all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w= 100%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660FC0A8-A60A-5C95-FC0B-976C9C417FE1}"/>
              </a:ext>
            </a:extLst>
          </p:cNvPr>
          <p:cNvSpPr/>
          <p:nvPr/>
        </p:nvSpPr>
        <p:spPr>
          <a:xfrm>
            <a:off x="728874" y="4018068"/>
            <a:ext cx="9323347" cy="31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038E7BCF-41DB-FD6E-0287-E1A77D6F9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3785" y="4038976"/>
            <a:ext cx="424081" cy="249147"/>
          </a:xfrm>
          <a:prstGeom prst="rect">
            <a:avLst/>
          </a:prstGeom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BFCE0076-4E91-C369-2B76-568A29D92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125" y="4045096"/>
            <a:ext cx="469980" cy="236906"/>
          </a:xfrm>
          <a:prstGeom prst="rect">
            <a:avLst/>
          </a:prstGeom>
        </p:spPr>
      </p:pic>
      <p:sp>
        <p:nvSpPr>
          <p:cNvPr id="30" name="Rechteck 29">
            <a:extLst>
              <a:ext uri="{FF2B5EF4-FFF2-40B4-BE49-F238E27FC236}">
                <a16:creationId xmlns:a16="http://schemas.microsoft.com/office/drawing/2014/main" id="{9C0A83B4-E7AF-7EA3-0C8F-FC29389CF2F6}"/>
              </a:ext>
            </a:extLst>
          </p:cNvPr>
          <p:cNvSpPr/>
          <p:nvPr/>
        </p:nvSpPr>
        <p:spPr>
          <a:xfrm>
            <a:off x="362732" y="2879210"/>
            <a:ext cx="10078727" cy="3756368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2B645F7-8EFC-A5EF-CD54-1B8D22270461}"/>
              </a:ext>
            </a:extLst>
          </p:cNvPr>
          <p:cNvSpPr txBox="1"/>
          <p:nvPr/>
        </p:nvSpPr>
        <p:spPr>
          <a:xfrm>
            <a:off x="418701" y="2648298"/>
            <a:ext cx="251603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m_id_div_container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clear</a:t>
            </a:r>
            <a:r>
              <a:rPr lang="de-CH" sz="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800" b="1" dirty="0" err="1"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endParaRPr lang="de-CH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975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Breitbild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49</cp:revision>
  <dcterms:created xsi:type="dcterms:W3CDTF">2020-01-31T23:44:26Z</dcterms:created>
  <dcterms:modified xsi:type="dcterms:W3CDTF">2023-10-24T17:16:20Z</dcterms:modified>
</cp:coreProperties>
</file>