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79" r:id="rId4"/>
  </p:sldIdLst>
  <p:sldSz cx="12192000" cy="6858000"/>
  <p:notesSz cx="6721475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48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511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79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230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31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02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20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5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041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79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974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C61D-D669-4B9E-81E6-AA43D08BFCD1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55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B20BAD8-A5CC-73ED-5911-9C5D1D39C314}"/>
              </a:ext>
            </a:extLst>
          </p:cNvPr>
          <p:cNvSpPr/>
          <p:nvPr/>
        </p:nvSpPr>
        <p:spPr>
          <a:xfrm>
            <a:off x="1236629" y="319939"/>
            <a:ext cx="447836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pload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an image to the server and display of the image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050E68C-B2D5-2DB3-A6CC-FD124FABFB66}"/>
              </a:ext>
            </a:extLst>
          </p:cNvPr>
          <p:cNvSpPr/>
          <p:nvPr/>
        </p:nvSpPr>
        <p:spPr>
          <a:xfrm>
            <a:off x="1236628" y="890406"/>
            <a:ext cx="4478372" cy="58532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m_id_div_container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identity of the container for the upload controls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m_input_data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data object </a:t>
            </a:r>
            <a:r>
              <a:rPr lang="en-US" sz="1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JazzUploadImageInput</a:t>
            </a:r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setUploadFileUrl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Set the full server file name (URL) for the uploaded image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getImageFileFullName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the full server file name (URL) to the uploaded image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addEventListenerForInputFileElement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Adds an event listener for the input file element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addEventListenerForUploadImageElement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Adds an event handler to the &lt;</a:t>
            </a:r>
            <a:r>
              <a:rPr lang="en-US" sz="1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element 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imageIsLoaded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Event: Image is loaded.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function when the user selected files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resetDefaultImage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Resets the default image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displayUploadedImage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an uploaded image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getConvertedImageFile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image file that has been converted to type jpeg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getCompressedImageFile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a compressed image if bigger as the input maximum size in Megabyte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fileIsOfTypeImage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true if the input file is of type image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getFileTypeImage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i_file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Image file type of the input File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getHtml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the HTML string defining the content of </a:t>
            </a:r>
            <a:r>
              <a:rPr lang="en-US" sz="1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i_id_div_container</a:t>
            </a:r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changeDefaultImageFile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Replaces the default image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512788F-8E05-DF71-6B74-4058EE3A4053}"/>
              </a:ext>
            </a:extLst>
          </p:cNvPr>
          <p:cNvSpPr/>
          <p:nvPr/>
        </p:nvSpPr>
        <p:spPr>
          <a:xfrm>
            <a:off x="5825835" y="319939"/>
            <a:ext cx="447836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JazzUploadImageInput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B62FF83-5C16-A3F5-3F31-01D253261331}"/>
              </a:ext>
            </a:extLst>
          </p:cNvPr>
          <p:cNvSpPr/>
          <p:nvPr/>
        </p:nvSpPr>
        <p:spPr>
          <a:xfrm>
            <a:off x="5825834" y="890406"/>
            <a:ext cx="4478372" cy="47934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m_upload_file_name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name of the file to be uploaded without extension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m_upload_file_extension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extension of the file to be uploaded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m_upload_path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server absolute path (URL) for the file to be uploaded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m_image_max_size_mb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image size in </a:t>
            </a:r>
            <a:r>
              <a:rPr lang="en-US" sz="1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MByte</a:t>
            </a: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If bigger the image will be compressed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m_default_img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 for the default (start) image in the image container &lt;div&gt;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m_caption_select_img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Caption for the select image button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m_img_loaded_callback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 function when an image is loaded (displayed)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setImageFilePath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the server absolute path for </a:t>
            </a:r>
            <a:r>
              <a:rPr lang="en-US" sz="1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m_upload_file_name</a:t>
            </a:r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setImageFileName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the server absolute path for </a:t>
            </a:r>
            <a:r>
              <a:rPr lang="en-US" sz="1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m_upload_file_name</a:t>
            </a:r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setImageFileExtension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extension of the upload file, e.g. .jpg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setFileExtensionFromAnotherFile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i_image_file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extension of the upload file from another file, e.g. .jpg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setFileExtensionFromObjectFileType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the extension from a File object type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getImageFileFullName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server file name (URL) for the file that shall be uploaded</a:t>
            </a:r>
          </a:p>
        </p:txBody>
      </p:sp>
    </p:spTree>
    <p:extLst>
      <p:ext uri="{BB962C8B-B14F-4D97-AF65-F5344CB8AC3E}">
        <p14:creationId xmlns:p14="http://schemas.microsoft.com/office/powerpoint/2010/main" val="7624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andom Button Vector SVG Icon - SVG Repo">
            <a:extLst>
              <a:ext uri="{FF2B5EF4-FFF2-40B4-BE49-F238E27FC236}">
                <a16:creationId xmlns:a16="http://schemas.microsoft.com/office/drawing/2014/main" id="{34AB0DE8-F883-81A8-7236-A5E2479A92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810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andom Button Vector SVG Icon - SVG Repo">
            <a:extLst>
              <a:ext uri="{FF2B5EF4-FFF2-40B4-BE49-F238E27FC236}">
                <a16:creationId xmlns:a16="http://schemas.microsoft.com/office/drawing/2014/main" id="{34AB0DE8-F883-81A8-7236-A5E2479A92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45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Breitbild</PresentationFormat>
  <Paragraphs>70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66</cp:revision>
  <cp:lastPrinted>2025-04-06T17:02:01Z</cp:lastPrinted>
  <dcterms:created xsi:type="dcterms:W3CDTF">2020-01-31T23:44:26Z</dcterms:created>
  <dcterms:modified xsi:type="dcterms:W3CDTF">2025-04-06T17:06:08Z</dcterms:modified>
</cp:coreProperties>
</file>