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63" r:id="rId7"/>
    <p:sldId id="261" r:id="rId8"/>
    <p:sldId id="262" r:id="rId9"/>
    <p:sldId id="256" r:id="rId10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5088C-D57A-4F79-B032-2AFD7212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6B0B67-18F0-4F72-B882-106549B1F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6B922-0426-44E8-A5B6-46E0A660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AE236-32D0-4B7D-9F5F-596706B4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BBED0-0E3D-463C-91C9-1D4A355C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303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7D497-D141-483E-950A-1A3765A4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CD5D76-F691-4DF6-A21D-B9AD367AA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43E824-46BD-40D9-B147-50ACD2C7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7C6CB-DEB6-4D2A-AC6F-F49813B1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1B392-652E-4991-BEB0-5420701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3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CA45063-14B0-4769-BC0A-3A6418F3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F8D182-00DD-4B83-BA8C-8807758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B49F1-3197-4642-8F58-63CE252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6761E1-D402-4FBB-90B8-B05B1CDD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99257-694E-4B5A-92F6-474001E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45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C29EC-CE5C-44B2-83AE-EABCCAA3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6715F-87D0-4433-B6B0-78A7AC47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7F9A3-C19F-4B7B-BB7F-2F7B600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BD3964-E95F-4FFD-819F-A79F936D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1BACF4-59D1-4918-AA6B-1F47CB7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9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7249D-7984-4DBB-8979-8F59D2AD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3A610B-55AE-4E0F-98F8-219D35E5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933CC-6527-4531-A59A-4A1A5C93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16F15-523D-40AC-ADEA-199CC528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19EA9-D415-4EF4-B1D5-DF06143C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ACB64-7FB9-4ECC-BBC2-5371CC24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36D382-3718-4EE2-BF50-7D9C0F31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76A672-4D7D-45DE-9618-D95B11CE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0A578B-8AA7-4FA9-B967-7D9C708A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383E3-F89B-4F15-9919-D9F8727C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7B00FC-7DFB-4B2A-87D1-C47BB1FE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CA7AA-9615-4F54-9B16-790B009C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29682-CCB4-4A05-B70A-9CAA1445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52BB13-7566-4088-B04D-06E3F2BF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ECF1CD-1E5D-4C0B-B7BF-3AB984B21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62E73A-D03A-4A06-9A6D-B0EB43462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109C44-EE68-4A2F-95A0-80C7D49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0859F3-9863-4FB8-8893-D6CFB0C8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9F8B2-36BE-4D58-81E1-3A6770A7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2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37B62-9AE2-4F9A-991B-9FA216B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D6136-3336-4C97-90FE-06565C66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92F37-C875-4D21-AAEA-A10A5382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754C9-6F4B-48B6-A6CF-B85FB313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7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37A0CA-432F-4ECA-BF0E-5A4A0088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969FE6-1B60-4B89-8DFE-D29E2974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D868A-7A98-4DA8-B2B5-B07BBB6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3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6FA0C-FC1D-41F5-8B3D-0B191539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1029-028A-42C4-ACF4-F2DD37C5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217167-1186-40D4-A6EB-DDA3924F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C3C77E-C697-4518-93C9-AC3B73FF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DB9EB5-A4AB-4B19-A8F3-9F468B6A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9EFFD8-2C7F-4457-97DC-B72B3C80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035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407B0-4B8F-4C23-9FEC-6DA2BF5B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B86753-5091-484D-9C9E-0AD4BB37C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E3BAA2-2C2B-4383-A306-965191A1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B769F-A3F1-428A-9367-C497C449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D27D2E-E872-4DA9-B62C-FE3ECD61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D269DC-4814-44B6-ACA8-FB7485B1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601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C39658-256D-4025-A50F-1C7A300A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12F50-122B-4632-A4C7-788CD560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B0B59-58BA-41B4-A959-9D924F97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EB43-7884-4A88-BD85-8E31F890BB75}" type="datetimeFigureOut">
              <a:rPr lang="de-CH" smtClean="0"/>
              <a:t>16.03.2025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4A5F6B-CA90-4C42-8987-6DD7BF710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06A55-B6FC-4DB5-99E6-A9A902EB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1E3C-6486-4AD1-9EB1-17D6BB305DD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7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F3D00F-4D13-41AC-872D-FAFC329B0A42}"/>
              </a:ext>
            </a:extLst>
          </p:cNvPr>
          <p:cNvSpPr txBox="1"/>
          <p:nvPr/>
        </p:nvSpPr>
        <p:spPr>
          <a:xfrm>
            <a:off x="3649647" y="141747"/>
            <a:ext cx="35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Flyer Application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F7432D-1DAC-4CA1-8F4A-5E299D618A3B}"/>
              </a:ext>
            </a:extLst>
          </p:cNvPr>
          <p:cNvSpPr txBox="1"/>
          <p:nvPr/>
        </p:nvSpPr>
        <p:spPr>
          <a:xfrm>
            <a:off x="5993794" y="938430"/>
            <a:ext cx="59809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Flyer is a web application but it is also based on Flyer function in the Windows application Admin.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tasks for the Flyer application are: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and edit of band and musician texts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and edit of free texts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Creation and adding of QR Codes and images for the flyers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Creation of the season flyers as HTML elements (models)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Print of – creation of PDF print jobs for - the season flyers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CFA792-B5BB-4352-BC1D-3DBBF145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" y="622832"/>
            <a:ext cx="5859571" cy="597091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39F584E-DC97-4CAF-86EA-E06F46794C9D}"/>
              </a:ext>
            </a:extLst>
          </p:cNvPr>
          <p:cNvSpPr txBox="1"/>
          <p:nvPr/>
        </p:nvSpPr>
        <p:spPr>
          <a:xfrm>
            <a:off x="696723" y="3470945"/>
            <a:ext cx="51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5                             Page 6                          Page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C24706-46FC-4887-909E-8B77C620134A}"/>
              </a:ext>
            </a:extLst>
          </p:cNvPr>
          <p:cNvSpPr txBox="1"/>
          <p:nvPr/>
        </p:nvSpPr>
        <p:spPr>
          <a:xfrm>
            <a:off x="696722" y="6322168"/>
            <a:ext cx="5175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2                             Page 3                          Page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C080F9-8A62-42BF-99A5-D94DC2DDA1E4}"/>
              </a:ext>
            </a:extLst>
          </p:cNvPr>
          <p:cNvSpPr txBox="1"/>
          <p:nvPr/>
        </p:nvSpPr>
        <p:spPr>
          <a:xfrm rot="2547871">
            <a:off x="4157924" y="2183710"/>
            <a:ext cx="20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CF49945-620C-4D09-8DF3-7B08CA447FF6}"/>
              </a:ext>
            </a:extLst>
          </p:cNvPr>
          <p:cNvSpPr txBox="1"/>
          <p:nvPr/>
        </p:nvSpPr>
        <p:spPr>
          <a:xfrm rot="2276466">
            <a:off x="4169765" y="4588779"/>
            <a:ext cx="151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E5621-A0DA-46BE-8E05-923FB7A95F8A}"/>
              </a:ext>
            </a:extLst>
          </p:cNvPr>
          <p:cNvSpPr txBox="1"/>
          <p:nvPr/>
        </p:nvSpPr>
        <p:spPr>
          <a:xfrm rot="2830160">
            <a:off x="2080904" y="4782792"/>
            <a:ext cx="220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Muscian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6AF9693-A5A8-4D25-94E5-F1DF05C235D2}"/>
              </a:ext>
            </a:extLst>
          </p:cNvPr>
          <p:cNvSpPr txBox="1"/>
          <p:nvPr/>
        </p:nvSpPr>
        <p:spPr>
          <a:xfrm rot="1481793">
            <a:off x="387477" y="4130161"/>
            <a:ext cx="181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</a:t>
            </a:r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A80A8E8-DCB3-49B1-8291-F41DC89F906F}"/>
              </a:ext>
            </a:extLst>
          </p:cNvPr>
          <p:cNvSpPr txBox="1"/>
          <p:nvPr/>
        </p:nvSpPr>
        <p:spPr>
          <a:xfrm rot="3323951">
            <a:off x="-170391" y="1628638"/>
            <a:ext cx="292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 </a:t>
            </a:r>
            <a:r>
              <a:rPr lang="fr-FR" sz="2400" b="1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AARAU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E1F7E5-3846-4A97-8174-0943120C3759}"/>
              </a:ext>
            </a:extLst>
          </p:cNvPr>
          <p:cNvSpPr txBox="1"/>
          <p:nvPr/>
        </p:nvSpPr>
        <p:spPr>
          <a:xfrm rot="2628468">
            <a:off x="1506393" y="1189154"/>
            <a:ext cx="2927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codes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02897D-1A06-4552-B314-DB43184CAAF2}"/>
              </a:ext>
            </a:extLst>
          </p:cNvPr>
          <p:cNvSpPr txBox="1"/>
          <p:nvPr/>
        </p:nvSpPr>
        <p:spPr>
          <a:xfrm rot="2612316">
            <a:off x="1930036" y="2168336"/>
            <a:ext cx="20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</a:p>
          <a:p>
            <a:pPr algn="ctr"/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AFBE78-6738-449B-8A77-736811308C29}"/>
              </a:ext>
            </a:extLst>
          </p:cNvPr>
          <p:cNvSpPr txBox="1"/>
          <p:nvPr/>
        </p:nvSpPr>
        <p:spPr>
          <a:xfrm rot="2090242">
            <a:off x="96548" y="4966541"/>
            <a:ext cx="2205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Muscian</a:t>
            </a:r>
            <a:r>
              <a:rPr lang="fr-F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FR" sz="2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fr-FR" sz="2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90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157E32-927C-4EF1-833D-B92104D0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80" y="0"/>
            <a:ext cx="673202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BCDAD3D-7444-4BC5-AC0D-758C64D8DE1B}"/>
              </a:ext>
            </a:extLst>
          </p:cNvPr>
          <p:cNvSpPr txBox="1"/>
          <p:nvPr/>
        </p:nvSpPr>
        <p:spPr>
          <a:xfrm>
            <a:off x="8245606" y="677631"/>
            <a:ext cx="33610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data to the printer are two PDF files (or two pages of a PDF file).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flyer is defined in millimeter.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size of the pages that will be printed are 319 X 154 millimeter. Three millimeters will be cut away.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The resulting size is 313 X 148 mm.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After folding, the size of the Flyer is 105 X 148 millimeter, i.e. format A6  </a:t>
            </a:r>
          </a:p>
        </p:txBody>
      </p:sp>
    </p:spTree>
    <p:extLst>
      <p:ext uri="{BB962C8B-B14F-4D97-AF65-F5344CB8AC3E}">
        <p14:creationId xmlns:p14="http://schemas.microsoft.com/office/powerpoint/2010/main" val="37259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08E69F6-4660-4A41-8190-47BD6C438FD3}"/>
              </a:ext>
            </a:extLst>
          </p:cNvPr>
          <p:cNvSpPr txBox="1"/>
          <p:nvPr/>
        </p:nvSpPr>
        <p:spPr>
          <a:xfrm>
            <a:off x="1119408" y="0"/>
            <a:ext cx="3142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    id=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id_page_print_one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97B737-77B4-40A1-BE08-8B56C9548361}"/>
              </a:ext>
            </a:extLst>
          </p:cNvPr>
          <p:cNvSpPr/>
          <p:nvPr/>
        </p:nvSpPr>
        <p:spPr>
          <a:xfrm>
            <a:off x="1044809" y="0"/>
            <a:ext cx="6705847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48D9D61-91EF-4A87-8CBB-ADD4B1870F90}"/>
              </a:ext>
            </a:extLst>
          </p:cNvPr>
          <p:cNvSpPr/>
          <p:nvPr/>
        </p:nvSpPr>
        <p:spPr>
          <a:xfrm>
            <a:off x="1279702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776F693-C823-4F9B-95F1-D9481B839897}"/>
              </a:ext>
            </a:extLst>
          </p:cNvPr>
          <p:cNvSpPr/>
          <p:nvPr/>
        </p:nvSpPr>
        <p:spPr>
          <a:xfrm>
            <a:off x="3372369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858D87-D56B-43A4-8E57-B3A8B7434DEF}"/>
              </a:ext>
            </a:extLst>
          </p:cNvPr>
          <p:cNvSpPr/>
          <p:nvPr/>
        </p:nvSpPr>
        <p:spPr>
          <a:xfrm>
            <a:off x="5452455" y="362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AB684E-FF30-4DF9-A446-6226DBFC2617}"/>
              </a:ext>
            </a:extLst>
          </p:cNvPr>
          <p:cNvSpPr txBox="1"/>
          <p:nvPr/>
        </p:nvSpPr>
        <p:spPr>
          <a:xfrm>
            <a:off x="1233560" y="3625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PageFiveBox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6656030-5AA5-4E90-A327-75E41D36C483}"/>
              </a:ext>
            </a:extLst>
          </p:cNvPr>
          <p:cNvSpPr txBox="1"/>
          <p:nvPr/>
        </p:nvSpPr>
        <p:spPr>
          <a:xfrm>
            <a:off x="3372369" y="36796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PageSixBox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615D9A-7A45-4ED2-880E-DF382320E8B7}"/>
              </a:ext>
            </a:extLst>
          </p:cNvPr>
          <p:cNvSpPr txBox="1"/>
          <p:nvPr/>
        </p:nvSpPr>
        <p:spPr>
          <a:xfrm>
            <a:off x="5475325" y="37635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PageOneBox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70EE00A-C59E-4F88-8F4C-8F66BAAE4E4A}"/>
              </a:ext>
            </a:extLst>
          </p:cNvPr>
          <p:cNvSpPr txBox="1"/>
          <p:nvPr/>
        </p:nvSpPr>
        <p:spPr>
          <a:xfrm>
            <a:off x="1136186" y="3429000"/>
            <a:ext cx="3142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    id=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id_page_print_two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6B4D05-038B-49DC-877F-83F52E5967EE}"/>
              </a:ext>
            </a:extLst>
          </p:cNvPr>
          <p:cNvSpPr/>
          <p:nvPr/>
        </p:nvSpPr>
        <p:spPr>
          <a:xfrm>
            <a:off x="1061587" y="3429000"/>
            <a:ext cx="6705847" cy="342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481018D-BB81-45E2-B8E2-AD886FCEF1C8}"/>
              </a:ext>
            </a:extLst>
          </p:cNvPr>
          <p:cNvSpPr/>
          <p:nvPr/>
        </p:nvSpPr>
        <p:spPr>
          <a:xfrm>
            <a:off x="1296480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7CF2D71-50D2-4138-9BD9-02FBB2E79326}"/>
              </a:ext>
            </a:extLst>
          </p:cNvPr>
          <p:cNvSpPr/>
          <p:nvPr/>
        </p:nvSpPr>
        <p:spPr>
          <a:xfrm>
            <a:off x="3389147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7F899C0-E3F7-4603-B4C9-94D6760FC6E5}"/>
              </a:ext>
            </a:extLst>
          </p:cNvPr>
          <p:cNvSpPr/>
          <p:nvPr/>
        </p:nvSpPr>
        <p:spPr>
          <a:xfrm>
            <a:off x="5469233" y="3791537"/>
            <a:ext cx="2084284" cy="2919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3F30EE5-7148-46FC-B015-DEBEA69A1B66}"/>
              </a:ext>
            </a:extLst>
          </p:cNvPr>
          <p:cNvSpPr txBox="1"/>
          <p:nvPr/>
        </p:nvSpPr>
        <p:spPr>
          <a:xfrm>
            <a:off x="1250338" y="37915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2F0538-5411-48C3-A53F-4C2115390476}"/>
              </a:ext>
            </a:extLst>
          </p:cNvPr>
          <p:cNvSpPr txBox="1"/>
          <p:nvPr/>
        </p:nvSpPr>
        <p:spPr>
          <a:xfrm>
            <a:off x="3389147" y="379696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3C03881-D6D4-407C-A5D8-BDDC33969387}"/>
              </a:ext>
            </a:extLst>
          </p:cNvPr>
          <p:cNvSpPr txBox="1"/>
          <p:nvPr/>
        </p:nvSpPr>
        <p:spPr>
          <a:xfrm>
            <a:off x="5492103" y="380535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PageFourBox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18C1080-7A15-BE09-000A-86595CA8B723}"/>
              </a:ext>
            </a:extLst>
          </p:cNvPr>
          <p:cNvSpPr/>
          <p:nvPr/>
        </p:nvSpPr>
        <p:spPr>
          <a:xfrm>
            <a:off x="541551" y="2697546"/>
            <a:ext cx="5002128" cy="101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ED47D8A-E94B-3D83-D92C-436289EE1EDD}"/>
              </a:ext>
            </a:extLst>
          </p:cNvPr>
          <p:cNvSpPr/>
          <p:nvPr/>
        </p:nvSpPr>
        <p:spPr>
          <a:xfrm>
            <a:off x="410037" y="1431960"/>
            <a:ext cx="5303337" cy="5084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33100FE-621B-5863-6C76-9520FBA0FD4B}"/>
              </a:ext>
            </a:extLst>
          </p:cNvPr>
          <p:cNvSpPr/>
          <p:nvPr/>
        </p:nvSpPr>
        <p:spPr>
          <a:xfrm>
            <a:off x="526605" y="1707652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47A2DBF-2B3E-F768-BB03-00F3F847F04A}"/>
              </a:ext>
            </a:extLst>
          </p:cNvPr>
          <p:cNvSpPr/>
          <p:nvPr/>
        </p:nvSpPr>
        <p:spPr>
          <a:xfrm>
            <a:off x="541551" y="4943393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4F9F431-D6A0-59AF-7868-549A9D547651}"/>
              </a:ext>
            </a:extLst>
          </p:cNvPr>
          <p:cNvSpPr/>
          <p:nvPr/>
        </p:nvSpPr>
        <p:spPr>
          <a:xfrm>
            <a:off x="552006" y="6025196"/>
            <a:ext cx="4974609" cy="44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0A3453-5244-22E7-ACBD-EED41435E7DE}"/>
              </a:ext>
            </a:extLst>
          </p:cNvPr>
          <p:cNvSpPr txBox="1"/>
          <p:nvPr/>
        </p:nvSpPr>
        <p:spPr>
          <a:xfrm>
            <a:off x="484141" y="1430653"/>
            <a:ext cx="27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= mainFlyerA6(…)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674909-31BE-ACD5-E017-6189C749BD07}"/>
              </a:ext>
            </a:extLst>
          </p:cNvPr>
          <p:cNvSpPr txBox="1"/>
          <p:nvPr/>
        </p:nvSpPr>
        <p:spPr>
          <a:xfrm>
            <a:off x="552006" y="2706492"/>
            <a:ext cx="346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9A8ECAE-628F-BF2A-FA77-C4EE5AA9DB9A}"/>
              </a:ext>
            </a:extLst>
          </p:cNvPr>
          <p:cNvSpPr txBox="1"/>
          <p:nvPr/>
        </p:nvSpPr>
        <p:spPr>
          <a:xfrm>
            <a:off x="526605" y="1706345"/>
            <a:ext cx="2843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header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99DF9CC-02BE-D833-9122-A81CBF371241}"/>
              </a:ext>
            </a:extLst>
          </p:cNvPr>
          <p:cNvSpPr txBox="1"/>
          <p:nvPr/>
        </p:nvSpPr>
        <p:spPr>
          <a:xfrm>
            <a:off x="524487" y="4951933"/>
            <a:ext cx="1321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A8E468-7185-CB61-D50B-DBD6EC149309}"/>
              </a:ext>
            </a:extLst>
          </p:cNvPr>
          <p:cNvSpPr txBox="1"/>
          <p:nvPr/>
        </p:nvSpPr>
        <p:spPr>
          <a:xfrm>
            <a:off x="562461" y="6076785"/>
            <a:ext cx="2218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E8262D1-9132-5DE4-90B5-557A18D4CEDC}"/>
              </a:ext>
            </a:extLst>
          </p:cNvPr>
          <p:cNvSpPr/>
          <p:nvPr/>
        </p:nvSpPr>
        <p:spPr>
          <a:xfrm>
            <a:off x="404687" y="688391"/>
            <a:ext cx="5303337" cy="686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F627C0-4026-30B0-4A31-35E8BE9BAD9A}"/>
              </a:ext>
            </a:extLst>
          </p:cNvPr>
          <p:cNvSpPr txBox="1"/>
          <p:nvPr/>
        </p:nvSpPr>
        <p:spPr>
          <a:xfrm>
            <a:off x="404687" y="647760"/>
            <a:ext cx="637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7FBD798-07E8-CA67-A577-F797ACBD687C}"/>
              </a:ext>
            </a:extLst>
          </p:cNvPr>
          <p:cNvSpPr txBox="1"/>
          <p:nvPr/>
        </p:nvSpPr>
        <p:spPr>
          <a:xfrm>
            <a:off x="586098" y="841633"/>
            <a:ext cx="2598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(.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 files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style data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A03B6A-B16F-2B32-4021-C98D28B0883D}"/>
              </a:ext>
            </a:extLst>
          </p:cNvPr>
          <p:cNvSpPr txBox="1"/>
          <p:nvPr/>
        </p:nvSpPr>
        <p:spPr>
          <a:xfrm>
            <a:off x="596613" y="1077562"/>
            <a:ext cx="321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List of (.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 files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JavaScript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7B6E211-8021-8015-721B-CA8494BA4B3E}"/>
              </a:ext>
            </a:extLst>
          </p:cNvPr>
          <p:cNvSpPr txBox="1"/>
          <p:nvPr/>
        </p:nvSpPr>
        <p:spPr>
          <a:xfrm>
            <a:off x="375503" y="341679"/>
            <a:ext cx="489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FlyerFoldedA6.htm: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74896DD-F1A3-0E45-0821-4751763700D7}"/>
              </a:ext>
            </a:extLst>
          </p:cNvPr>
          <p:cNvSpPr/>
          <p:nvPr/>
        </p:nvSpPr>
        <p:spPr>
          <a:xfrm>
            <a:off x="524487" y="2042422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439394-9B1B-C9E0-27C8-2D247F5213A8}"/>
              </a:ext>
            </a:extLst>
          </p:cNvPr>
          <p:cNvSpPr txBox="1"/>
          <p:nvPr/>
        </p:nvSpPr>
        <p:spPr>
          <a:xfrm>
            <a:off x="499086" y="2041115"/>
            <a:ext cx="450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for login,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flyer and div for help 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C8B50EF-DA43-2DBE-E2A4-DC591ED1FF46}"/>
              </a:ext>
            </a:extLst>
          </p:cNvPr>
          <p:cNvSpPr/>
          <p:nvPr/>
        </p:nvSpPr>
        <p:spPr>
          <a:xfrm>
            <a:off x="552006" y="2381088"/>
            <a:ext cx="5002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7526DF7-DD11-DBA2-0BBC-8D7AF5AAB022}"/>
              </a:ext>
            </a:extLst>
          </p:cNvPr>
          <p:cNvSpPr txBox="1"/>
          <p:nvPr/>
        </p:nvSpPr>
        <p:spPr>
          <a:xfrm>
            <a:off x="526605" y="2379781"/>
            <a:ext cx="4504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PDF files (not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yet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BCC598D-D98F-7F68-CF92-DDE7BE538A4B}"/>
              </a:ext>
            </a:extLst>
          </p:cNvPr>
          <p:cNvSpPr/>
          <p:nvPr/>
        </p:nvSpPr>
        <p:spPr>
          <a:xfrm>
            <a:off x="5946904" y="956500"/>
            <a:ext cx="2624703" cy="1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1F0E13-A691-A577-9209-D2828817E9E8}"/>
              </a:ext>
            </a:extLst>
          </p:cNvPr>
          <p:cNvSpPr/>
          <p:nvPr/>
        </p:nvSpPr>
        <p:spPr>
          <a:xfrm>
            <a:off x="2251207" y="3021885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23CE3AD-7DBA-CEDF-F044-1F4B3CEA4CD2}"/>
              </a:ext>
            </a:extLst>
          </p:cNvPr>
          <p:cNvSpPr/>
          <p:nvPr/>
        </p:nvSpPr>
        <p:spPr>
          <a:xfrm>
            <a:off x="3972532" y="3021885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D900211-1527-2C18-C20A-DDA7F8DD54D1}"/>
              </a:ext>
            </a:extLst>
          </p:cNvPr>
          <p:cNvSpPr txBox="1"/>
          <p:nvPr/>
        </p:nvSpPr>
        <p:spPr>
          <a:xfrm>
            <a:off x="5900617" y="91884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A3C5421-BC84-C900-137C-E71D016D4B90}"/>
              </a:ext>
            </a:extLst>
          </p:cNvPr>
          <p:cNvSpPr txBox="1"/>
          <p:nvPr/>
        </p:nvSpPr>
        <p:spPr>
          <a:xfrm>
            <a:off x="2222473" y="302731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PageSixBox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A76F9FC-F519-82AB-EDDC-9B3024C06A78}"/>
              </a:ext>
            </a:extLst>
          </p:cNvPr>
          <p:cNvSpPr txBox="1"/>
          <p:nvPr/>
        </p:nvSpPr>
        <p:spPr>
          <a:xfrm>
            <a:off x="3995402" y="3035705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PageOneBox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8704F04-AAF5-E66D-C4E7-48964E58062D}"/>
              </a:ext>
            </a:extLst>
          </p:cNvPr>
          <p:cNvSpPr/>
          <p:nvPr/>
        </p:nvSpPr>
        <p:spPr>
          <a:xfrm>
            <a:off x="552006" y="3779349"/>
            <a:ext cx="5002128" cy="1013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4D012CC-D8FA-4822-6D70-D54C1905CB6E}"/>
              </a:ext>
            </a:extLst>
          </p:cNvPr>
          <p:cNvSpPr txBox="1"/>
          <p:nvPr/>
        </p:nvSpPr>
        <p:spPr>
          <a:xfrm>
            <a:off x="562461" y="3788295"/>
            <a:ext cx="3461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PagePrint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635F920-55BF-61E7-A966-996834A69EE1}"/>
              </a:ext>
            </a:extLst>
          </p:cNvPr>
          <p:cNvSpPr/>
          <p:nvPr/>
        </p:nvSpPr>
        <p:spPr>
          <a:xfrm>
            <a:off x="632533" y="4103689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3239F3-C2A0-B949-68FD-D7443E89DA9F}"/>
              </a:ext>
            </a:extLst>
          </p:cNvPr>
          <p:cNvSpPr/>
          <p:nvPr/>
        </p:nvSpPr>
        <p:spPr>
          <a:xfrm>
            <a:off x="2261662" y="410368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F424297-491A-A8E2-07FB-723BD5806872}"/>
              </a:ext>
            </a:extLst>
          </p:cNvPr>
          <p:cNvSpPr/>
          <p:nvPr/>
        </p:nvSpPr>
        <p:spPr>
          <a:xfrm>
            <a:off x="3982987" y="410368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86B3BA1-6AA6-7E42-2590-FD3F59618105}"/>
              </a:ext>
            </a:extLst>
          </p:cNvPr>
          <p:cNvSpPr txBox="1"/>
          <p:nvPr/>
        </p:nvSpPr>
        <p:spPr>
          <a:xfrm>
            <a:off x="586391" y="410368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801E09-80F1-E5AD-592B-C9AA0A62D0A3}"/>
              </a:ext>
            </a:extLst>
          </p:cNvPr>
          <p:cNvSpPr txBox="1"/>
          <p:nvPr/>
        </p:nvSpPr>
        <p:spPr>
          <a:xfrm>
            <a:off x="2232928" y="410911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18A03F1-AC97-5229-B84A-C7F0D07FADAA}"/>
              </a:ext>
            </a:extLst>
          </p:cNvPr>
          <p:cNvSpPr txBox="1"/>
          <p:nvPr/>
        </p:nvSpPr>
        <p:spPr>
          <a:xfrm>
            <a:off x="4005857" y="4117508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PageFourBox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7F2B197-7426-DC99-5CF1-6BCD08E98FDE}"/>
              </a:ext>
            </a:extLst>
          </p:cNvPr>
          <p:cNvSpPr/>
          <p:nvPr/>
        </p:nvSpPr>
        <p:spPr>
          <a:xfrm>
            <a:off x="2222473" y="4943393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36C62BC-D8C8-563E-2CF2-ED97C647CD40}"/>
              </a:ext>
            </a:extLst>
          </p:cNvPr>
          <p:cNvSpPr txBox="1"/>
          <p:nvPr/>
        </p:nvSpPr>
        <p:spPr>
          <a:xfrm>
            <a:off x="2232928" y="4951933"/>
            <a:ext cx="1238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XML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6AFCECC-134B-037D-B797-145D5E00F5E7}"/>
              </a:ext>
            </a:extLst>
          </p:cNvPr>
          <p:cNvSpPr/>
          <p:nvPr/>
        </p:nvSpPr>
        <p:spPr>
          <a:xfrm>
            <a:off x="3918590" y="4930951"/>
            <a:ext cx="1347311" cy="965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43F8357-FC0E-1607-C91D-5F0D3A6092CC}"/>
              </a:ext>
            </a:extLst>
          </p:cNvPr>
          <p:cNvSpPr txBox="1"/>
          <p:nvPr/>
        </p:nvSpPr>
        <p:spPr>
          <a:xfrm>
            <a:off x="3930536" y="4951933"/>
            <a:ext cx="1343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and warning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D9CA44A-80C0-5538-C925-31D9A27DC7DA}"/>
              </a:ext>
            </a:extLst>
          </p:cNvPr>
          <p:cNvSpPr/>
          <p:nvPr/>
        </p:nvSpPr>
        <p:spPr>
          <a:xfrm>
            <a:off x="5889435" y="694891"/>
            <a:ext cx="2766840" cy="27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401973E-A389-DEC7-0F29-DBE6502C6DFC}"/>
              </a:ext>
            </a:extLst>
          </p:cNvPr>
          <p:cNvSpPr txBox="1"/>
          <p:nvPr/>
        </p:nvSpPr>
        <p:spPr>
          <a:xfrm>
            <a:off x="5843293" y="694890"/>
            <a:ext cx="135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PageTwoBox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99F6A2-60F8-0C84-1776-9738458C4005}"/>
              </a:ext>
            </a:extLst>
          </p:cNvPr>
          <p:cNvSpPr/>
          <p:nvPr/>
        </p:nvSpPr>
        <p:spPr>
          <a:xfrm>
            <a:off x="5952035" y="1129656"/>
            <a:ext cx="2624703" cy="22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8677F1A-B5E1-99EC-91A3-EC458D095E83}"/>
              </a:ext>
            </a:extLst>
          </p:cNvPr>
          <p:cNvSpPr txBox="1"/>
          <p:nvPr/>
        </p:nvSpPr>
        <p:spPr>
          <a:xfrm>
            <a:off x="5900617" y="109180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2CB8EF7-4152-FAE8-AD77-818B47EDCE08}"/>
              </a:ext>
            </a:extLst>
          </p:cNvPr>
          <p:cNvSpPr/>
          <p:nvPr/>
        </p:nvSpPr>
        <p:spPr>
          <a:xfrm>
            <a:off x="658012" y="3005218"/>
            <a:ext cx="1301169" cy="61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25D16EA-D71B-273D-8B9B-A1E66C2F6B43}"/>
              </a:ext>
            </a:extLst>
          </p:cNvPr>
          <p:cNvSpPr txBox="1"/>
          <p:nvPr/>
        </p:nvSpPr>
        <p:spPr>
          <a:xfrm>
            <a:off x="629278" y="301064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PageFiveBox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6A5CC89-A631-BBAA-58C7-697C311C8FA0}"/>
              </a:ext>
            </a:extLst>
          </p:cNvPr>
          <p:cNvSpPr/>
          <p:nvPr/>
        </p:nvSpPr>
        <p:spPr>
          <a:xfrm>
            <a:off x="6098997" y="1302611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5657049-CCF9-DD28-C0CE-B941F59D92D0}"/>
              </a:ext>
            </a:extLst>
          </p:cNvPr>
          <p:cNvSpPr txBox="1"/>
          <p:nvPr/>
        </p:nvSpPr>
        <p:spPr>
          <a:xfrm>
            <a:off x="6111671" y="126475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8D08793-7047-F02C-5C5D-5944EBD62CF0}"/>
              </a:ext>
            </a:extLst>
          </p:cNvPr>
          <p:cNvSpPr/>
          <p:nvPr/>
        </p:nvSpPr>
        <p:spPr>
          <a:xfrm>
            <a:off x="6107464" y="1484233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754433-76E1-92C8-80D4-0895316D2B36}"/>
              </a:ext>
            </a:extLst>
          </p:cNvPr>
          <p:cNvSpPr txBox="1"/>
          <p:nvPr/>
        </p:nvSpPr>
        <p:spPr>
          <a:xfrm>
            <a:off x="6098997" y="144740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band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5DB234C-2939-69A3-C097-A08CF9CBF786}"/>
              </a:ext>
            </a:extLst>
          </p:cNvPr>
          <p:cNvSpPr/>
          <p:nvPr/>
        </p:nvSpPr>
        <p:spPr>
          <a:xfrm>
            <a:off x="6111671" y="1669316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033D397-4C6A-74CD-1C1B-AC276ABF7058}"/>
              </a:ext>
            </a:extLst>
          </p:cNvPr>
          <p:cNvSpPr txBox="1"/>
          <p:nvPr/>
        </p:nvSpPr>
        <p:spPr>
          <a:xfrm>
            <a:off x="6074989" y="1622703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band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CBC214F-F3E5-7F43-8A16-5FD5D69E92E5}"/>
              </a:ext>
            </a:extLst>
          </p:cNvPr>
          <p:cNvSpPr/>
          <p:nvPr/>
        </p:nvSpPr>
        <p:spPr>
          <a:xfrm>
            <a:off x="6107464" y="1946340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5DC936C-DA6A-7150-31F9-9A5E6F91B510}"/>
              </a:ext>
            </a:extLst>
          </p:cNvPr>
          <p:cNvSpPr txBox="1"/>
          <p:nvPr/>
        </p:nvSpPr>
        <p:spPr>
          <a:xfrm>
            <a:off x="6098997" y="1909513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7355C84-5CEF-3336-679C-96D87C369446}"/>
              </a:ext>
            </a:extLst>
          </p:cNvPr>
          <p:cNvSpPr/>
          <p:nvPr/>
        </p:nvSpPr>
        <p:spPr>
          <a:xfrm>
            <a:off x="6111671" y="2131423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C27F2DE-3D29-18FB-15FA-FDF06E2EFAD6}"/>
              </a:ext>
            </a:extLst>
          </p:cNvPr>
          <p:cNvSpPr txBox="1"/>
          <p:nvPr/>
        </p:nvSpPr>
        <p:spPr>
          <a:xfrm>
            <a:off x="6074988" y="2108451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A548022-AF89-B8C9-2D4C-1F17906658C7}"/>
              </a:ext>
            </a:extLst>
          </p:cNvPr>
          <p:cNvSpPr/>
          <p:nvPr/>
        </p:nvSpPr>
        <p:spPr>
          <a:xfrm>
            <a:off x="6107464" y="2402874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93155F6-5E36-C9BF-A515-2D58438E9857}"/>
              </a:ext>
            </a:extLst>
          </p:cNvPr>
          <p:cNvSpPr txBox="1"/>
          <p:nvPr/>
        </p:nvSpPr>
        <p:spPr>
          <a:xfrm>
            <a:off x="6098997" y="236604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876D0BE-FBBF-8D52-024E-B98989DE0DAD}"/>
              </a:ext>
            </a:extLst>
          </p:cNvPr>
          <p:cNvSpPr/>
          <p:nvPr/>
        </p:nvSpPr>
        <p:spPr>
          <a:xfrm>
            <a:off x="6111671" y="2587957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32AA6B2-6938-FFE6-F800-56C12208B25C}"/>
              </a:ext>
            </a:extLst>
          </p:cNvPr>
          <p:cNvSpPr txBox="1"/>
          <p:nvPr/>
        </p:nvSpPr>
        <p:spPr>
          <a:xfrm>
            <a:off x="6098996" y="2548661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9C8F344-334B-EF32-8D06-EE12C0A62EAF}"/>
              </a:ext>
            </a:extLst>
          </p:cNvPr>
          <p:cNvSpPr/>
          <p:nvPr/>
        </p:nvSpPr>
        <p:spPr>
          <a:xfrm>
            <a:off x="6107464" y="2877767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335EDE7-D4F5-5305-20DC-72B629933C98}"/>
              </a:ext>
            </a:extLst>
          </p:cNvPr>
          <p:cNvSpPr txBox="1"/>
          <p:nvPr/>
        </p:nvSpPr>
        <p:spPr>
          <a:xfrm>
            <a:off x="6098997" y="284094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0BE9EE5-8216-FD4E-B03A-3311C79BA0AE}"/>
              </a:ext>
            </a:extLst>
          </p:cNvPr>
          <p:cNvSpPr/>
          <p:nvPr/>
        </p:nvSpPr>
        <p:spPr>
          <a:xfrm>
            <a:off x="6111671" y="3062850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31DCDB4-1D9D-0F6D-106D-6579EA317F10}"/>
              </a:ext>
            </a:extLst>
          </p:cNvPr>
          <p:cNvSpPr txBox="1"/>
          <p:nvPr/>
        </p:nvSpPr>
        <p:spPr>
          <a:xfrm>
            <a:off x="6098996" y="3040737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A2E1B11-071D-2350-CE71-E21412295863}"/>
              </a:ext>
            </a:extLst>
          </p:cNvPr>
          <p:cNvSpPr/>
          <p:nvPr/>
        </p:nvSpPr>
        <p:spPr>
          <a:xfrm>
            <a:off x="5970844" y="4054009"/>
            <a:ext cx="2624703" cy="135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D27EA8CA-5070-ACF3-D371-7B6D6A602903}"/>
              </a:ext>
            </a:extLst>
          </p:cNvPr>
          <p:cNvSpPr txBox="1"/>
          <p:nvPr/>
        </p:nvSpPr>
        <p:spPr>
          <a:xfrm>
            <a:off x="5924557" y="401635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BFB11A8-6451-46DC-BAD5-776558124085}"/>
              </a:ext>
            </a:extLst>
          </p:cNvPr>
          <p:cNvSpPr/>
          <p:nvPr/>
        </p:nvSpPr>
        <p:spPr>
          <a:xfrm>
            <a:off x="5913375" y="3792400"/>
            <a:ext cx="2766840" cy="27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862B15-A6B5-A385-4463-1825249FFD78}"/>
              </a:ext>
            </a:extLst>
          </p:cNvPr>
          <p:cNvSpPr txBox="1"/>
          <p:nvPr/>
        </p:nvSpPr>
        <p:spPr>
          <a:xfrm>
            <a:off x="5867233" y="3792399"/>
            <a:ext cx="1358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PageThreeBox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76293C71-A5E1-BBB5-D4A4-132E61042F1C}"/>
              </a:ext>
            </a:extLst>
          </p:cNvPr>
          <p:cNvSpPr/>
          <p:nvPr/>
        </p:nvSpPr>
        <p:spPr>
          <a:xfrm>
            <a:off x="5975975" y="4227165"/>
            <a:ext cx="2624703" cy="223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9EB7D98-5783-D382-F399-52CC4C2E6690}"/>
              </a:ext>
            </a:extLst>
          </p:cNvPr>
          <p:cNvSpPr txBox="1"/>
          <p:nvPr/>
        </p:nvSpPr>
        <p:spPr>
          <a:xfrm>
            <a:off x="5924557" y="418930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4250FE-01B4-9CA5-0EE8-FBF541D31123}"/>
              </a:ext>
            </a:extLst>
          </p:cNvPr>
          <p:cNvSpPr/>
          <p:nvPr/>
        </p:nvSpPr>
        <p:spPr>
          <a:xfrm>
            <a:off x="6122937" y="4400120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BA4C9F64-90BF-CC59-EC00-33A517377786}"/>
              </a:ext>
            </a:extLst>
          </p:cNvPr>
          <p:cNvSpPr txBox="1"/>
          <p:nvPr/>
        </p:nvSpPr>
        <p:spPr>
          <a:xfrm>
            <a:off x="6135611" y="436226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logo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8785FD20-7E17-51AC-951E-2018BFB7465F}"/>
              </a:ext>
            </a:extLst>
          </p:cNvPr>
          <p:cNvSpPr/>
          <p:nvPr/>
        </p:nvSpPr>
        <p:spPr>
          <a:xfrm>
            <a:off x="6131404" y="4581742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A4249E26-ABE4-5D00-313E-D61EAD7DCF2F}"/>
              </a:ext>
            </a:extLst>
          </p:cNvPr>
          <p:cNvSpPr txBox="1"/>
          <p:nvPr/>
        </p:nvSpPr>
        <p:spPr>
          <a:xfrm>
            <a:off x="6122937" y="4544915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DE6FC64E-5203-29B5-09AD-EA30D01DFF16}"/>
              </a:ext>
            </a:extLst>
          </p:cNvPr>
          <p:cNvSpPr/>
          <p:nvPr/>
        </p:nvSpPr>
        <p:spPr>
          <a:xfrm>
            <a:off x="6135611" y="4766825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55D1692-31C3-04CD-DABE-173C3BC24AE3}"/>
              </a:ext>
            </a:extLst>
          </p:cNvPr>
          <p:cNvSpPr txBox="1"/>
          <p:nvPr/>
        </p:nvSpPr>
        <p:spPr>
          <a:xfrm>
            <a:off x="6098929" y="4720212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0DCED51-7881-2175-6BCB-F9AF7D1C6567}"/>
              </a:ext>
            </a:extLst>
          </p:cNvPr>
          <p:cNvSpPr/>
          <p:nvPr/>
        </p:nvSpPr>
        <p:spPr>
          <a:xfrm>
            <a:off x="6131404" y="5043849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ABBDD76-1DC9-F51A-634C-16BA6A99115C}"/>
              </a:ext>
            </a:extLst>
          </p:cNvPr>
          <p:cNvSpPr txBox="1"/>
          <p:nvPr/>
        </p:nvSpPr>
        <p:spPr>
          <a:xfrm>
            <a:off x="6122937" y="5007022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304B04F-E067-6251-9DEA-866581F3311B}"/>
              </a:ext>
            </a:extLst>
          </p:cNvPr>
          <p:cNvSpPr/>
          <p:nvPr/>
        </p:nvSpPr>
        <p:spPr>
          <a:xfrm>
            <a:off x="6135611" y="5228932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743C727-A7E3-0502-CD81-85A17EB802BD}"/>
              </a:ext>
            </a:extLst>
          </p:cNvPr>
          <p:cNvSpPr txBox="1"/>
          <p:nvPr/>
        </p:nvSpPr>
        <p:spPr>
          <a:xfrm>
            <a:off x="6098928" y="520596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E692109-84AA-1A5C-2826-E358138B2C3E}"/>
              </a:ext>
            </a:extLst>
          </p:cNvPr>
          <p:cNvSpPr/>
          <p:nvPr/>
        </p:nvSpPr>
        <p:spPr>
          <a:xfrm>
            <a:off x="6131404" y="5500383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4C80B9C0-397B-00A3-A825-3CCF3A8F0C57}"/>
              </a:ext>
            </a:extLst>
          </p:cNvPr>
          <p:cNvSpPr txBox="1"/>
          <p:nvPr/>
        </p:nvSpPr>
        <p:spPr>
          <a:xfrm>
            <a:off x="6122937" y="546355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BB5945-BF38-0B0A-0B7D-52A7AA3D5BED}"/>
              </a:ext>
            </a:extLst>
          </p:cNvPr>
          <p:cNvSpPr/>
          <p:nvPr/>
        </p:nvSpPr>
        <p:spPr>
          <a:xfrm>
            <a:off x="6135611" y="5685466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1E3B95D-1F6E-2A19-7546-6673D3E7E11C}"/>
              </a:ext>
            </a:extLst>
          </p:cNvPr>
          <p:cNvSpPr txBox="1"/>
          <p:nvPr/>
        </p:nvSpPr>
        <p:spPr>
          <a:xfrm>
            <a:off x="6122936" y="5646170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E4299BFA-B90E-DAF2-D702-B46C73262109}"/>
              </a:ext>
            </a:extLst>
          </p:cNvPr>
          <p:cNvSpPr/>
          <p:nvPr/>
        </p:nvSpPr>
        <p:spPr>
          <a:xfrm>
            <a:off x="6131404" y="5975276"/>
            <a:ext cx="2371012" cy="14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BB5D7B6-7A3A-E88D-EB04-6FE366D721FF}"/>
              </a:ext>
            </a:extLst>
          </p:cNvPr>
          <p:cNvSpPr txBox="1"/>
          <p:nvPr/>
        </p:nvSpPr>
        <p:spPr>
          <a:xfrm>
            <a:off x="6122937" y="5938449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AF75D23-41C7-6899-3635-4C2866572085}"/>
              </a:ext>
            </a:extLst>
          </p:cNvPr>
          <p:cNvSpPr/>
          <p:nvPr/>
        </p:nvSpPr>
        <p:spPr>
          <a:xfrm>
            <a:off x="6135611" y="6160359"/>
            <a:ext cx="2371012" cy="231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9FBC10CD-6F09-DE2D-659B-02F369602F0F}"/>
              </a:ext>
            </a:extLst>
          </p:cNvPr>
          <p:cNvSpPr txBox="1"/>
          <p:nvPr/>
        </p:nvSpPr>
        <p:spPr>
          <a:xfrm>
            <a:off x="6122936" y="6138246"/>
            <a:ext cx="1358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div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fr-FR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9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3DE786F9-8561-8FB4-5225-1DF1FE218272}"/>
              </a:ext>
            </a:extLst>
          </p:cNvPr>
          <p:cNvCxnSpPr>
            <a:cxnSpLocks/>
          </p:cNvCxnSpPr>
          <p:nvPr/>
        </p:nvCxnSpPr>
        <p:spPr>
          <a:xfrm flipV="1">
            <a:off x="5271641" y="3207335"/>
            <a:ext cx="0" cy="399611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465DBF6-3F8E-F9EA-FAEB-492170861DC0}"/>
              </a:ext>
            </a:extLst>
          </p:cNvPr>
          <p:cNvCxnSpPr>
            <a:cxnSpLocks/>
          </p:cNvCxnSpPr>
          <p:nvPr/>
        </p:nvCxnSpPr>
        <p:spPr>
          <a:xfrm flipH="1" flipV="1">
            <a:off x="3581368" y="2703834"/>
            <a:ext cx="7087" cy="496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21176C23-C3E9-E1DA-9760-FFAFDEEF6385}"/>
              </a:ext>
            </a:extLst>
          </p:cNvPr>
          <p:cNvCxnSpPr>
            <a:cxnSpLocks/>
            <a:stCxn id="62" idx="2"/>
          </p:cNvCxnSpPr>
          <p:nvPr/>
        </p:nvCxnSpPr>
        <p:spPr>
          <a:xfrm flipH="1" flipV="1">
            <a:off x="1584149" y="2705132"/>
            <a:ext cx="1" cy="100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AEBA3FF6-07D6-96DA-1670-B69953C1EFF1}"/>
              </a:ext>
            </a:extLst>
          </p:cNvPr>
          <p:cNvCxnSpPr>
            <a:cxnSpLocks/>
            <a:endCxn id="113" idx="2"/>
          </p:cNvCxnSpPr>
          <p:nvPr/>
        </p:nvCxnSpPr>
        <p:spPr>
          <a:xfrm flipV="1">
            <a:off x="3572034" y="3360068"/>
            <a:ext cx="8182" cy="1836518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3C2268D-4563-E417-FCB8-9AE9C461ED70}"/>
              </a:ext>
            </a:extLst>
          </p:cNvPr>
          <p:cNvCxnSpPr>
            <a:cxnSpLocks/>
          </p:cNvCxnSpPr>
          <p:nvPr/>
        </p:nvCxnSpPr>
        <p:spPr>
          <a:xfrm>
            <a:off x="2107918" y="2060069"/>
            <a:ext cx="6260380" cy="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6488B9C9-1D7D-22A9-0C0D-1395F1270142}"/>
              </a:ext>
            </a:extLst>
          </p:cNvPr>
          <p:cNvSpPr/>
          <p:nvPr/>
        </p:nvSpPr>
        <p:spPr>
          <a:xfrm>
            <a:off x="6587289" y="2222891"/>
            <a:ext cx="743717" cy="2731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1BE4A60-7B40-177B-95D4-439E3A0D0468}"/>
              </a:ext>
            </a:extLst>
          </p:cNvPr>
          <p:cNvCxnSpPr>
            <a:cxnSpLocks/>
          </p:cNvCxnSpPr>
          <p:nvPr/>
        </p:nvCxnSpPr>
        <p:spPr>
          <a:xfrm flipV="1">
            <a:off x="3311563" y="20525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D6866CF-EA5B-AF19-149F-73A733934958}"/>
              </a:ext>
            </a:extLst>
          </p:cNvPr>
          <p:cNvSpPr/>
          <p:nvPr/>
        </p:nvSpPr>
        <p:spPr>
          <a:xfrm>
            <a:off x="2865767" y="2220149"/>
            <a:ext cx="891591" cy="3134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2D278-8629-B0C8-8A81-AA04BAB91A86}"/>
              </a:ext>
            </a:extLst>
          </p:cNvPr>
          <p:cNvSpPr/>
          <p:nvPr/>
        </p:nvSpPr>
        <p:spPr>
          <a:xfrm>
            <a:off x="4406004" y="974803"/>
            <a:ext cx="1078818" cy="2731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6637CE-75FA-856B-1F82-A51BB738C5AA}"/>
              </a:ext>
            </a:extLst>
          </p:cNvPr>
          <p:cNvSpPr/>
          <p:nvPr/>
        </p:nvSpPr>
        <p:spPr>
          <a:xfrm>
            <a:off x="4233307" y="1643509"/>
            <a:ext cx="1407692" cy="2644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F2B4024-F9D2-3363-7EFB-667C02F6E3CE}"/>
              </a:ext>
            </a:extLst>
          </p:cNvPr>
          <p:cNvCxnSpPr>
            <a:cxnSpLocks/>
          </p:cNvCxnSpPr>
          <p:nvPr/>
        </p:nvCxnSpPr>
        <p:spPr>
          <a:xfrm flipV="1">
            <a:off x="4903650" y="12516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7132B6F-E9F2-E49C-98A9-0D399B921948}"/>
              </a:ext>
            </a:extLst>
          </p:cNvPr>
          <p:cNvCxnSpPr>
            <a:cxnSpLocks/>
          </p:cNvCxnSpPr>
          <p:nvPr/>
        </p:nvCxnSpPr>
        <p:spPr>
          <a:xfrm flipV="1">
            <a:off x="4899629" y="188442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3D6CAFB-6195-F1E1-BFC3-EADF16B8D397}"/>
              </a:ext>
            </a:extLst>
          </p:cNvPr>
          <p:cNvSpPr/>
          <p:nvPr/>
        </p:nvSpPr>
        <p:spPr>
          <a:xfrm>
            <a:off x="4825846" y="222129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B776B0D-1EE2-31A8-051B-69AF94A37E61}"/>
              </a:ext>
            </a:extLst>
          </p:cNvPr>
          <p:cNvCxnSpPr>
            <a:cxnSpLocks/>
          </p:cNvCxnSpPr>
          <p:nvPr/>
        </p:nvCxnSpPr>
        <p:spPr>
          <a:xfrm flipV="1">
            <a:off x="5271641" y="205165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67B5415-93AB-6B66-371C-729E31A48860}"/>
              </a:ext>
            </a:extLst>
          </p:cNvPr>
          <p:cNvCxnSpPr>
            <a:cxnSpLocks/>
          </p:cNvCxnSpPr>
          <p:nvPr/>
        </p:nvCxnSpPr>
        <p:spPr>
          <a:xfrm flipV="1">
            <a:off x="6216576" y="205068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7E608FD6-7929-A549-1313-728C7056C060}"/>
              </a:ext>
            </a:extLst>
          </p:cNvPr>
          <p:cNvSpPr/>
          <p:nvPr/>
        </p:nvSpPr>
        <p:spPr>
          <a:xfrm>
            <a:off x="5899936" y="2232757"/>
            <a:ext cx="624689" cy="2556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Logos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3C36FCD-C39D-D3EB-D9AA-6A0A11F34594}"/>
              </a:ext>
            </a:extLst>
          </p:cNvPr>
          <p:cNvCxnSpPr>
            <a:cxnSpLocks/>
          </p:cNvCxnSpPr>
          <p:nvPr/>
        </p:nvCxnSpPr>
        <p:spPr>
          <a:xfrm flipV="1">
            <a:off x="6977614" y="20576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61CE758-5AD1-F488-ED53-FC27FCA976D4}"/>
              </a:ext>
            </a:extLst>
          </p:cNvPr>
          <p:cNvSpPr txBox="1"/>
          <p:nvPr/>
        </p:nvSpPr>
        <p:spPr>
          <a:xfrm>
            <a:off x="10996360" y="175688"/>
            <a:ext cx="1004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Pictures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D6D63CA-398C-9285-2FA6-3B059B97EEAA}"/>
              </a:ext>
            </a:extLst>
          </p:cNvPr>
          <p:cNvSpPr/>
          <p:nvPr/>
        </p:nvSpPr>
        <p:spPr>
          <a:xfrm>
            <a:off x="2766146" y="227139"/>
            <a:ext cx="6016906" cy="2616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Flyer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7C35A284-9094-F99D-3CA6-A3BA9511DC76}"/>
              </a:ext>
            </a:extLst>
          </p:cNvPr>
          <p:cNvCxnSpPr>
            <a:cxnSpLocks/>
          </p:cNvCxnSpPr>
          <p:nvPr/>
        </p:nvCxnSpPr>
        <p:spPr>
          <a:xfrm>
            <a:off x="2439020" y="1445722"/>
            <a:ext cx="492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369329-839A-48A7-C378-5E88A982EF1E}"/>
              </a:ext>
            </a:extLst>
          </p:cNvPr>
          <p:cNvCxnSpPr>
            <a:cxnSpLocks/>
          </p:cNvCxnSpPr>
          <p:nvPr/>
        </p:nvCxnSpPr>
        <p:spPr>
          <a:xfrm flipV="1">
            <a:off x="4896111" y="145468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A40C332-6719-0B50-60D1-1E793D41A1CB}"/>
              </a:ext>
            </a:extLst>
          </p:cNvPr>
          <p:cNvCxnSpPr>
            <a:cxnSpLocks/>
          </p:cNvCxnSpPr>
          <p:nvPr/>
        </p:nvCxnSpPr>
        <p:spPr>
          <a:xfrm flipV="1">
            <a:off x="2439020" y="143818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E3B3585A-2BD5-947F-C096-6AED412D631F}"/>
              </a:ext>
            </a:extLst>
          </p:cNvPr>
          <p:cNvCxnSpPr>
            <a:cxnSpLocks/>
          </p:cNvCxnSpPr>
          <p:nvPr/>
        </p:nvCxnSpPr>
        <p:spPr>
          <a:xfrm flipV="1">
            <a:off x="3431237" y="14373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89ACDA4-64A2-1012-346B-F72937765F31}"/>
              </a:ext>
            </a:extLst>
          </p:cNvPr>
          <p:cNvCxnSpPr>
            <a:cxnSpLocks/>
          </p:cNvCxnSpPr>
          <p:nvPr/>
        </p:nvCxnSpPr>
        <p:spPr>
          <a:xfrm flipV="1">
            <a:off x="6376062" y="143616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1E7BD865-7960-171C-AB51-D9CA78E63451}"/>
              </a:ext>
            </a:extLst>
          </p:cNvPr>
          <p:cNvCxnSpPr>
            <a:cxnSpLocks/>
          </p:cNvCxnSpPr>
          <p:nvPr/>
        </p:nvCxnSpPr>
        <p:spPr>
          <a:xfrm flipV="1">
            <a:off x="7368280" y="143616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75479561-600F-D3CA-CDD3-4662E3C1EEA2}"/>
              </a:ext>
            </a:extLst>
          </p:cNvPr>
          <p:cNvSpPr/>
          <p:nvPr/>
        </p:nvSpPr>
        <p:spPr>
          <a:xfrm>
            <a:off x="2926583" y="2818031"/>
            <a:ext cx="1319037" cy="275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Saison_2025-2026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310D24A-E548-1637-3FC6-F3689B4ACAA1}"/>
              </a:ext>
            </a:extLst>
          </p:cNvPr>
          <p:cNvSpPr/>
          <p:nvPr/>
        </p:nvSpPr>
        <p:spPr>
          <a:xfrm>
            <a:off x="7387872" y="2216523"/>
            <a:ext cx="627692" cy="2922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806D65-5C5F-37A5-9526-042056261DD3}"/>
              </a:ext>
            </a:extLst>
          </p:cNvPr>
          <p:cNvCxnSpPr>
            <a:cxnSpLocks/>
          </p:cNvCxnSpPr>
          <p:nvPr/>
        </p:nvCxnSpPr>
        <p:spPr>
          <a:xfrm flipV="1">
            <a:off x="7681222" y="20576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F247E25-9DF5-5207-1DDD-B93EC1E1AA7F}"/>
              </a:ext>
            </a:extLst>
          </p:cNvPr>
          <p:cNvSpPr/>
          <p:nvPr/>
        </p:nvSpPr>
        <p:spPr>
          <a:xfrm>
            <a:off x="8080077" y="2222891"/>
            <a:ext cx="527313" cy="2922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DBE9E0-BFFD-04EF-8D9C-C48152649CED}"/>
              </a:ext>
            </a:extLst>
          </p:cNvPr>
          <p:cNvCxnSpPr>
            <a:cxnSpLocks/>
          </p:cNvCxnSpPr>
          <p:nvPr/>
        </p:nvCxnSpPr>
        <p:spPr>
          <a:xfrm flipV="1">
            <a:off x="8368298" y="205766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Karte 36">
            <a:extLst>
              <a:ext uri="{FF2B5EF4-FFF2-40B4-BE49-F238E27FC236}">
                <a16:creationId xmlns:a16="http://schemas.microsoft.com/office/drawing/2014/main" id="{39571017-AAC7-0C3C-73CB-37DDB42CB63D}"/>
              </a:ext>
            </a:extLst>
          </p:cNvPr>
          <p:cNvSpPr/>
          <p:nvPr/>
        </p:nvSpPr>
        <p:spPr>
          <a:xfrm>
            <a:off x="1404073" y="2237364"/>
            <a:ext cx="1407690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FlyerFoldedA6.htm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AB78029-1781-08E6-B3C7-03A563597165}"/>
              </a:ext>
            </a:extLst>
          </p:cNvPr>
          <p:cNvCxnSpPr>
            <a:cxnSpLocks/>
          </p:cNvCxnSpPr>
          <p:nvPr/>
        </p:nvCxnSpPr>
        <p:spPr>
          <a:xfrm flipV="1">
            <a:off x="2100627" y="20425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D2452DB-FB6F-3D9A-7593-2E5FC1E42B2F}"/>
              </a:ext>
            </a:extLst>
          </p:cNvPr>
          <p:cNvCxnSpPr>
            <a:cxnSpLocks/>
          </p:cNvCxnSpPr>
          <p:nvPr/>
        </p:nvCxnSpPr>
        <p:spPr>
          <a:xfrm>
            <a:off x="1584150" y="2695493"/>
            <a:ext cx="2004305" cy="8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8BDA2EF-FD0B-87D7-8265-7F482F702B94}"/>
              </a:ext>
            </a:extLst>
          </p:cNvPr>
          <p:cNvCxnSpPr>
            <a:cxnSpLocks/>
          </p:cNvCxnSpPr>
          <p:nvPr/>
        </p:nvCxnSpPr>
        <p:spPr>
          <a:xfrm flipV="1">
            <a:off x="2514468" y="270383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D801B8AF-4BD0-6D38-706B-A888E3589AF5}"/>
              </a:ext>
            </a:extLst>
          </p:cNvPr>
          <p:cNvCxnSpPr>
            <a:cxnSpLocks/>
          </p:cNvCxnSpPr>
          <p:nvPr/>
        </p:nvCxnSpPr>
        <p:spPr>
          <a:xfrm flipV="1">
            <a:off x="2601186" y="270661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E65D885-E487-AAA0-03BF-1EF29FB5D16E}"/>
              </a:ext>
            </a:extLst>
          </p:cNvPr>
          <p:cNvCxnSpPr>
            <a:cxnSpLocks/>
          </p:cNvCxnSpPr>
          <p:nvPr/>
        </p:nvCxnSpPr>
        <p:spPr>
          <a:xfrm flipV="1">
            <a:off x="3289375" y="25291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ussdiagramm: Karte 55">
            <a:extLst>
              <a:ext uri="{FF2B5EF4-FFF2-40B4-BE49-F238E27FC236}">
                <a16:creationId xmlns:a16="http://schemas.microsoft.com/office/drawing/2014/main" id="{FB01AD91-A441-188F-E52A-76BA33FB4B94}"/>
              </a:ext>
            </a:extLst>
          </p:cNvPr>
          <p:cNvSpPr/>
          <p:nvPr/>
        </p:nvSpPr>
        <p:spPr>
          <a:xfrm>
            <a:off x="732012" y="2876685"/>
            <a:ext cx="1704275" cy="20489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JazzApplication.xml</a:t>
            </a:r>
          </a:p>
        </p:txBody>
      </p:sp>
      <p:sp>
        <p:nvSpPr>
          <p:cNvPr id="61" name="Flussdiagramm: Karte 60">
            <a:extLst>
              <a:ext uri="{FF2B5EF4-FFF2-40B4-BE49-F238E27FC236}">
                <a16:creationId xmlns:a16="http://schemas.microsoft.com/office/drawing/2014/main" id="{8D43539D-EAF1-4ECB-3931-DD8ED00D8FF3}"/>
              </a:ext>
            </a:extLst>
          </p:cNvPr>
          <p:cNvSpPr/>
          <p:nvPr/>
        </p:nvSpPr>
        <p:spPr>
          <a:xfrm>
            <a:off x="732012" y="3200751"/>
            <a:ext cx="1704275" cy="19443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SubDirectoryNames.xml</a:t>
            </a:r>
          </a:p>
        </p:txBody>
      </p:sp>
      <p:sp>
        <p:nvSpPr>
          <p:cNvPr id="62" name="Flussdiagramm: Karte 61">
            <a:extLst>
              <a:ext uri="{FF2B5EF4-FFF2-40B4-BE49-F238E27FC236}">
                <a16:creationId xmlns:a16="http://schemas.microsoft.com/office/drawing/2014/main" id="{F750F086-44EE-22CD-F2A6-93DBB47C808C}"/>
              </a:ext>
            </a:extLst>
          </p:cNvPr>
          <p:cNvSpPr/>
          <p:nvPr/>
        </p:nvSpPr>
        <p:spPr>
          <a:xfrm>
            <a:off x="732012" y="3514356"/>
            <a:ext cx="1704275" cy="194435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UsersPasswords.xml</a:t>
            </a:r>
          </a:p>
        </p:txBody>
      </p:sp>
      <p:sp>
        <p:nvSpPr>
          <p:cNvPr id="77" name="Flussdiagramm: Karte 76">
            <a:extLst>
              <a:ext uri="{FF2B5EF4-FFF2-40B4-BE49-F238E27FC236}">
                <a16:creationId xmlns:a16="http://schemas.microsoft.com/office/drawing/2014/main" id="{C044CC08-A232-8B98-16E1-D80E61380A87}"/>
              </a:ext>
            </a:extLst>
          </p:cNvPr>
          <p:cNvSpPr/>
          <p:nvPr/>
        </p:nvSpPr>
        <p:spPr>
          <a:xfrm>
            <a:off x="2589763" y="3952814"/>
            <a:ext cx="2098787" cy="17521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QrCode_Band_01_Sound-png</a:t>
            </a:r>
          </a:p>
        </p:txBody>
      </p: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E30C14BE-1EF7-84AE-757D-F2ACC79F0351}"/>
              </a:ext>
            </a:extLst>
          </p:cNvPr>
          <p:cNvSpPr/>
          <p:nvPr/>
        </p:nvSpPr>
        <p:spPr>
          <a:xfrm>
            <a:off x="2605115" y="4168548"/>
            <a:ext cx="2098787" cy="17521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QrCode_Band_01_Website-png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1357C760-95BC-76CB-3833-A7D9EFF0847D}"/>
              </a:ext>
            </a:extLst>
          </p:cNvPr>
          <p:cNvSpPr/>
          <p:nvPr/>
        </p:nvSpPr>
        <p:spPr>
          <a:xfrm>
            <a:off x="2601186" y="4615944"/>
            <a:ext cx="2098787" cy="17521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QrCode_Band_12_Sound-png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437BCC82-A411-62E3-8FD6-9E53D1205A25}"/>
              </a:ext>
            </a:extLst>
          </p:cNvPr>
          <p:cNvSpPr/>
          <p:nvPr/>
        </p:nvSpPr>
        <p:spPr>
          <a:xfrm>
            <a:off x="2616538" y="4831678"/>
            <a:ext cx="2098787" cy="17521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QrCode_Band_12_Website-png</a:t>
            </a:r>
          </a:p>
        </p:txBody>
      </p:sp>
      <p:sp>
        <p:nvSpPr>
          <p:cNvPr id="81" name="Flussdiagramm: Karte 80">
            <a:extLst>
              <a:ext uri="{FF2B5EF4-FFF2-40B4-BE49-F238E27FC236}">
                <a16:creationId xmlns:a16="http://schemas.microsoft.com/office/drawing/2014/main" id="{DCE9CB09-2963-8E74-7386-D22DF23E44AA}"/>
              </a:ext>
            </a:extLst>
          </p:cNvPr>
          <p:cNvSpPr/>
          <p:nvPr/>
        </p:nvSpPr>
        <p:spPr>
          <a:xfrm>
            <a:off x="2616538" y="5088659"/>
            <a:ext cx="2072011" cy="17521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SaisonProgramm.xml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CC8C95-A619-340D-CB0D-32914978DEA6}"/>
              </a:ext>
            </a:extLst>
          </p:cNvPr>
          <p:cNvCxnSpPr>
            <a:cxnSpLocks/>
          </p:cNvCxnSpPr>
          <p:nvPr/>
        </p:nvCxnSpPr>
        <p:spPr>
          <a:xfrm flipH="1" flipV="1">
            <a:off x="5289441" y="2694595"/>
            <a:ext cx="7087" cy="496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082DDAFB-7797-F8FB-6A01-D2637E1606EC}"/>
              </a:ext>
            </a:extLst>
          </p:cNvPr>
          <p:cNvSpPr/>
          <p:nvPr/>
        </p:nvSpPr>
        <p:spPr>
          <a:xfrm>
            <a:off x="4634656" y="2808792"/>
            <a:ext cx="1319037" cy="275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Saison_2025-2026</a:t>
            </a:r>
          </a:p>
        </p:txBody>
      </p: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E809D56-1165-1131-852B-79CA1725260E}"/>
              </a:ext>
            </a:extLst>
          </p:cNvPr>
          <p:cNvCxnSpPr>
            <a:cxnSpLocks/>
          </p:cNvCxnSpPr>
          <p:nvPr/>
        </p:nvCxnSpPr>
        <p:spPr>
          <a:xfrm flipV="1">
            <a:off x="5291824" y="250874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ussdiagramm: Karte 100">
            <a:extLst>
              <a:ext uri="{FF2B5EF4-FFF2-40B4-BE49-F238E27FC236}">
                <a16:creationId xmlns:a16="http://schemas.microsoft.com/office/drawing/2014/main" id="{590AF323-F12C-E632-7C82-D9F831C8DD79}"/>
              </a:ext>
            </a:extLst>
          </p:cNvPr>
          <p:cNvSpPr/>
          <p:nvPr/>
        </p:nvSpPr>
        <p:spPr>
          <a:xfrm>
            <a:off x="4558448" y="3181786"/>
            <a:ext cx="1557926" cy="168452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EditTextBand_1.xml</a:t>
            </a:r>
          </a:p>
        </p:txBody>
      </p:sp>
      <p:sp>
        <p:nvSpPr>
          <p:cNvPr id="102" name="Flussdiagramm: Karte 101">
            <a:extLst>
              <a:ext uri="{FF2B5EF4-FFF2-40B4-BE49-F238E27FC236}">
                <a16:creationId xmlns:a16="http://schemas.microsoft.com/office/drawing/2014/main" id="{68154148-2B30-9085-C117-16B750E6E1E7}"/>
              </a:ext>
            </a:extLst>
          </p:cNvPr>
          <p:cNvSpPr/>
          <p:nvPr/>
        </p:nvSpPr>
        <p:spPr>
          <a:xfrm>
            <a:off x="4522861" y="3554172"/>
            <a:ext cx="1557926" cy="227262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EditTextBand_12.xml</a:t>
            </a:r>
          </a:p>
        </p:txBody>
      </p:sp>
      <p:sp>
        <p:nvSpPr>
          <p:cNvPr id="113" name="Flussdiagramm: Karte 112">
            <a:extLst>
              <a:ext uri="{FF2B5EF4-FFF2-40B4-BE49-F238E27FC236}">
                <a16:creationId xmlns:a16="http://schemas.microsoft.com/office/drawing/2014/main" id="{C8D6410F-E9B2-3D97-EDB3-299ACF0E5C59}"/>
              </a:ext>
            </a:extLst>
          </p:cNvPr>
          <p:cNvSpPr/>
          <p:nvPr/>
        </p:nvSpPr>
        <p:spPr>
          <a:xfrm>
            <a:off x="2955699" y="3200751"/>
            <a:ext cx="1249033" cy="15931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FlyerBild_01.jpg</a:t>
            </a:r>
          </a:p>
        </p:txBody>
      </p:sp>
      <p:sp>
        <p:nvSpPr>
          <p:cNvPr id="114" name="Flussdiagramm: Karte 113">
            <a:extLst>
              <a:ext uri="{FF2B5EF4-FFF2-40B4-BE49-F238E27FC236}">
                <a16:creationId xmlns:a16="http://schemas.microsoft.com/office/drawing/2014/main" id="{6F6993DD-A43C-2FF7-6E69-884BBAA52E68}"/>
              </a:ext>
            </a:extLst>
          </p:cNvPr>
          <p:cNvSpPr/>
          <p:nvPr/>
        </p:nvSpPr>
        <p:spPr>
          <a:xfrm>
            <a:off x="2947517" y="3733753"/>
            <a:ext cx="1249033" cy="15931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FlyerBild_12.jpg</a:t>
            </a:r>
          </a:p>
        </p:txBody>
      </p:sp>
    </p:spTree>
    <p:extLst>
      <p:ext uri="{BB962C8B-B14F-4D97-AF65-F5344CB8AC3E}">
        <p14:creationId xmlns:p14="http://schemas.microsoft.com/office/powerpoint/2010/main" val="623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F79E3B-F0A5-469E-CCD0-B77728CECEDB}"/>
              </a:ext>
            </a:extLst>
          </p:cNvPr>
          <p:cNvSpPr/>
          <p:nvPr/>
        </p:nvSpPr>
        <p:spPr>
          <a:xfrm>
            <a:off x="962108" y="857387"/>
            <a:ext cx="4285753" cy="6732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g_subdirectory_names_xml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object corresponding to the XML file SubDirectoryNames.xml in directory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holding the names of the subdirectories for the current seasons.    </a:t>
            </a:r>
          </a:p>
          <a:p>
            <a:r>
              <a:rPr lang="fr-FR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Saison_2024-2025 and Saison_2025-2026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99801A-D8F2-0A2C-54CC-07498D523EA6}"/>
              </a:ext>
            </a:extLst>
          </p:cNvPr>
          <p:cNvSpPr/>
          <p:nvPr/>
        </p:nvSpPr>
        <p:spPr>
          <a:xfrm>
            <a:off x="962108" y="242514"/>
            <a:ext cx="4285753" cy="612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telling if the user is the administrator, a musician writing text for a concert or the person that creates (prints) the flyer (a PDF file)</a:t>
            </a: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Values: Admin, Drucker, Tester or concert/band number 1, 2, ....., 12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36EF0A5-A40A-0E2B-00E6-19501A65D174}"/>
              </a:ext>
            </a:extLst>
          </p:cNvPr>
          <p:cNvSpPr/>
          <p:nvPr/>
        </p:nvSpPr>
        <p:spPr>
          <a:xfrm>
            <a:off x="962108" y="1533249"/>
            <a:ext cx="4285753" cy="49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g_name_users_passwords_xml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object corresponding to the XML file UsersPaawords.xml in directory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holding the user names and passwords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F72174-D0E9-CD25-1F68-A5085D619FBB}"/>
              </a:ext>
            </a:extLst>
          </p:cNvPr>
          <p:cNvSpPr/>
          <p:nvPr/>
        </p:nvSpPr>
        <p:spPr>
          <a:xfrm>
            <a:off x="962108" y="2034181"/>
            <a:ext cx="4285753" cy="49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object corresponding to the application XML file JazzApplication.xml in directory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holding JAZZ live AARAU information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96B3D9A-110C-4197-F28B-613330C6BBBE}"/>
              </a:ext>
            </a:extLst>
          </p:cNvPr>
          <p:cNvSpPr/>
          <p:nvPr/>
        </p:nvSpPr>
        <p:spPr>
          <a:xfrm>
            <a:off x="962108" y="2535112"/>
            <a:ext cx="4285753" cy="601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object corresponding to the current season XML file SaisonProgramm.xml in directory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/Saison_20NN-20MM/ holding information about the concerts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CAD782-9318-8A45-F22F-F2576B61724E}"/>
              </a:ext>
            </a:extLst>
          </p:cNvPr>
          <p:cNvSpPr/>
          <p:nvPr/>
        </p:nvSpPr>
        <p:spPr>
          <a:xfrm>
            <a:off x="962108" y="3134125"/>
            <a:ext cx="4285753" cy="51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g_xml_edit_objects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XML objects corresponding to the XML Edit files EditTextBand_x.xml in directory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EditTexts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/Saison_20NN-20MM/ holding the flyer texts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679DB6-F9F9-1DCD-F754-6D4F374FA7A4}"/>
              </a:ext>
            </a:extLst>
          </p:cNvPr>
          <p:cNvSpPr/>
          <p:nvPr/>
        </p:nvSpPr>
        <p:spPr>
          <a:xfrm>
            <a:off x="962108" y="3650961"/>
            <a:ext cx="4285753" cy="37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g_xml_edit_file_names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XML Edit file names corresponding to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g_xml_edit_objects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5BDD76-9659-2AEB-3945-AF90C1F83973}"/>
              </a:ext>
            </a:extLst>
          </p:cNvPr>
          <p:cNvSpPr/>
          <p:nvPr/>
        </p:nvSpPr>
        <p:spPr>
          <a:xfrm>
            <a:off x="962108" y="4024673"/>
            <a:ext cx="4285753" cy="662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g_flyer_application_mode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 application mode flag. 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/Saison_20NN-20MM/SaisonProgramm.xml</a:t>
            </a:r>
          </a:p>
          <a:p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Display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flyer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EditTexts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/Saison_20NN-20MM/EditTextBand_x.xml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4BDD0BA-7ACD-C582-E125-8F74BC3E9C39}"/>
              </a:ext>
            </a:extLst>
          </p:cNvPr>
          <p:cNvSpPr/>
          <p:nvPr/>
        </p:nvSpPr>
        <p:spPr>
          <a:xfrm>
            <a:off x="962108" y="4689919"/>
            <a:ext cx="4285753" cy="37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season dropdown 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04D78F-DF71-D38D-9388-92256EFEBD4D}"/>
              </a:ext>
            </a:extLst>
          </p:cNvPr>
          <p:cNvSpPr/>
          <p:nvPr/>
        </p:nvSpPr>
        <p:spPr>
          <a:xfrm>
            <a:off x="962107" y="5058344"/>
            <a:ext cx="4285753" cy="37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g_current_concert_number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concert dropdown 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4A642E-537A-9136-EC4A-08C35D819271}"/>
              </a:ext>
            </a:extLst>
          </p:cNvPr>
          <p:cNvSpPr/>
          <p:nvPr/>
        </p:nvSpPr>
        <p:spPr>
          <a:xfrm>
            <a:off x="962107" y="5432055"/>
            <a:ext cx="4285753" cy="37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g_current_musician_number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musician dropdown 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0D99E8-BCF2-F40A-CD67-2AF9B176B5E6}"/>
              </a:ext>
            </a:extLst>
          </p:cNvPr>
          <p:cNvSpPr/>
          <p:nvPr/>
        </p:nvSpPr>
        <p:spPr>
          <a:xfrm>
            <a:off x="962106" y="5812425"/>
            <a:ext cx="4285753" cy="376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g_current_text_number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edit  dropdown 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DB64A7D-A8F5-98BC-27D6-8F1D51B7379C}"/>
              </a:ext>
            </a:extLst>
          </p:cNvPr>
          <p:cNvCxnSpPr>
            <a:cxnSpLocks/>
          </p:cNvCxnSpPr>
          <p:nvPr/>
        </p:nvCxnSpPr>
        <p:spPr>
          <a:xfrm flipV="1">
            <a:off x="5662183" y="581892"/>
            <a:ext cx="0" cy="56526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7FA42D-20FD-FDB3-A3D9-0E5295EA94E3}"/>
              </a:ext>
            </a:extLst>
          </p:cNvPr>
          <p:cNvCxnSpPr>
            <a:cxnSpLocks/>
          </p:cNvCxnSpPr>
          <p:nvPr/>
        </p:nvCxnSpPr>
        <p:spPr>
          <a:xfrm flipV="1">
            <a:off x="1657158" y="1158414"/>
            <a:ext cx="0" cy="52898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400545-493F-81E0-9CC6-D6264CDFB95D}"/>
              </a:ext>
            </a:extLst>
          </p:cNvPr>
          <p:cNvSpPr/>
          <p:nvPr/>
        </p:nvSpPr>
        <p:spPr>
          <a:xfrm>
            <a:off x="275877" y="901368"/>
            <a:ext cx="2816217" cy="37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eventSelectLoginDropDown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B6A80E-F093-C0E5-8526-023E3DC52F3A}"/>
              </a:ext>
            </a:extLst>
          </p:cNvPr>
          <p:cNvSpPr txBox="1"/>
          <p:nvPr/>
        </p:nvSpPr>
        <p:spPr>
          <a:xfrm>
            <a:off x="955559" y="473270"/>
            <a:ext cx="17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Startup Flyer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385F4F-B43E-B2CC-76C8-7103CB97F679}"/>
              </a:ext>
            </a:extLst>
          </p:cNvPr>
          <p:cNvSpPr/>
          <p:nvPr/>
        </p:nvSpPr>
        <p:spPr>
          <a:xfrm>
            <a:off x="275877" y="1336512"/>
            <a:ext cx="2816217" cy="793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setGlobalParametersLoadXml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User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displayPagePrintOne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displayPagePrintTwo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Admin, Drucker, Tester, Band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6E8F709-288E-5D0B-1A7B-F3F90E10BD54}"/>
              </a:ext>
            </a:extLst>
          </p:cNvPr>
          <p:cNvSpPr/>
          <p:nvPr/>
        </p:nvSpPr>
        <p:spPr>
          <a:xfrm>
            <a:off x="275877" y="2188302"/>
            <a:ext cx="2816217" cy="45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loadSubdirNames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g_subdirectory_names_xml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51E8C1-DE84-04C5-549A-0E072D51C89E}"/>
              </a:ext>
            </a:extLst>
          </p:cNvPr>
          <p:cNvSpPr/>
          <p:nvPr/>
        </p:nvSpPr>
        <p:spPr>
          <a:xfrm>
            <a:off x="275877" y="2700673"/>
            <a:ext cx="2816217" cy="45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afterLoadSubdirNames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2983490-DE8D-C0E3-4C9F-A9514E342121}"/>
              </a:ext>
            </a:extLst>
          </p:cNvPr>
          <p:cNvSpPr/>
          <p:nvPr/>
        </p:nvSpPr>
        <p:spPr>
          <a:xfrm>
            <a:off x="275877" y="3209732"/>
            <a:ext cx="2816217" cy="45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loadApplicationXml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g_application_xml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861606-E63F-6947-9938-E5E64EE2442A}"/>
              </a:ext>
            </a:extLst>
          </p:cNvPr>
          <p:cNvSpPr/>
          <p:nvPr/>
        </p:nvSpPr>
        <p:spPr>
          <a:xfrm>
            <a:off x="275877" y="3716674"/>
            <a:ext cx="2816217" cy="45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afterLoadApplicationXml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E27F75-991B-BCEC-0423-F431DD0C4A28}"/>
              </a:ext>
            </a:extLst>
          </p:cNvPr>
          <p:cNvSpPr/>
          <p:nvPr/>
        </p:nvSpPr>
        <p:spPr>
          <a:xfrm>
            <a:off x="275877" y="4938880"/>
            <a:ext cx="2816217" cy="63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loadXmlEdit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g_xml_edit_objects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g_xml_edit_file_names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concerts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DC5DE3-ADEA-2C16-29E0-7570CE0185AE}"/>
              </a:ext>
            </a:extLst>
          </p:cNvPr>
          <p:cNvSpPr/>
          <p:nvPr/>
        </p:nvSpPr>
        <p:spPr>
          <a:xfrm>
            <a:off x="275877" y="4233878"/>
            <a:ext cx="2816217" cy="63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initLoadSeasonXml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g_current_season_xml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case_load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edit_number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045B8F8-1859-65B9-3DB8-2C3FFF374628}"/>
              </a:ext>
            </a:extLst>
          </p:cNvPr>
          <p:cNvCxnSpPr>
            <a:cxnSpLocks/>
          </p:cNvCxnSpPr>
          <p:nvPr/>
        </p:nvCxnSpPr>
        <p:spPr>
          <a:xfrm flipV="1">
            <a:off x="3382122" y="581892"/>
            <a:ext cx="0" cy="58664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D832F80-231E-14FF-082C-03A84D29FE4F}"/>
              </a:ext>
            </a:extLst>
          </p:cNvPr>
          <p:cNvCxnSpPr>
            <a:cxnSpLocks/>
          </p:cNvCxnSpPr>
          <p:nvPr/>
        </p:nvCxnSpPr>
        <p:spPr>
          <a:xfrm>
            <a:off x="1657158" y="6448297"/>
            <a:ext cx="17025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10039A8-2461-D755-7AB4-EE2E7482913A}"/>
              </a:ext>
            </a:extLst>
          </p:cNvPr>
          <p:cNvCxnSpPr>
            <a:cxnSpLocks/>
          </p:cNvCxnSpPr>
          <p:nvPr/>
        </p:nvCxnSpPr>
        <p:spPr>
          <a:xfrm>
            <a:off x="3382122" y="581892"/>
            <a:ext cx="22800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FD6F03C8-62A5-0ED2-9DCE-EE6CBB7FB9E5}"/>
              </a:ext>
            </a:extLst>
          </p:cNvPr>
          <p:cNvSpPr/>
          <p:nvPr/>
        </p:nvSpPr>
        <p:spPr>
          <a:xfrm>
            <a:off x="3624722" y="901369"/>
            <a:ext cx="4153620" cy="374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afterLoadXmlEditCaseOne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CA3CAAF-FC4D-F05C-365E-4866AE56EF4F}"/>
              </a:ext>
            </a:extLst>
          </p:cNvPr>
          <p:cNvSpPr/>
          <p:nvPr/>
        </p:nvSpPr>
        <p:spPr>
          <a:xfrm>
            <a:off x="275877" y="5656380"/>
            <a:ext cx="2816217" cy="374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afterLoadXmlEdit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524234B-78EF-2965-4BA4-87A72D053E01}"/>
              </a:ext>
            </a:extLst>
          </p:cNvPr>
          <p:cNvSpPr/>
          <p:nvPr/>
        </p:nvSpPr>
        <p:spPr>
          <a:xfrm>
            <a:off x="3624722" y="1359087"/>
            <a:ext cx="4153620" cy="374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loadSeasonXmlSetDropdowns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g_current_season_xml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8A4109E-D5E5-577C-2E01-6C81111F4974}"/>
              </a:ext>
            </a:extLst>
          </p:cNvPr>
          <p:cNvSpPr/>
          <p:nvPr/>
        </p:nvSpPr>
        <p:spPr>
          <a:xfrm>
            <a:off x="3624722" y="1814242"/>
            <a:ext cx="4153620" cy="4634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afterL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oadSeasonXml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FBBC909-8A9C-41B0-052F-3530AB23B4D2}"/>
              </a:ext>
            </a:extLst>
          </p:cNvPr>
          <p:cNvSpPr/>
          <p:nvPr/>
        </p:nvSpPr>
        <p:spPr>
          <a:xfrm>
            <a:off x="3672150" y="2188302"/>
            <a:ext cx="4011190" cy="45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Tester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Drucker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setAndHideElementsForAdministratorTesterPrinter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F194BB0-F494-22FA-B7F3-77A1084C914D}"/>
              </a:ext>
            </a:extLst>
          </p:cNvPr>
          <p:cNvSpPr/>
          <p:nvPr/>
        </p:nvSpPr>
        <p:spPr>
          <a:xfrm>
            <a:off x="3672151" y="2698940"/>
            <a:ext cx="4011189" cy="415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setAndHideElementsForAdministrator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42C4ED9-13E6-14C5-76B2-83D9A3953120}"/>
              </a:ext>
            </a:extLst>
          </p:cNvPr>
          <p:cNvSpPr/>
          <p:nvPr/>
        </p:nvSpPr>
        <p:spPr>
          <a:xfrm>
            <a:off x="3672149" y="3179207"/>
            <a:ext cx="4011189" cy="415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g_user_case_str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setAndHideElementsForTestert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4805F67-B85F-D70B-25C0-A3664EB6FD38}"/>
              </a:ext>
            </a:extLst>
          </p:cNvPr>
          <p:cNvSpPr/>
          <p:nvPr/>
        </p:nvSpPr>
        <p:spPr>
          <a:xfrm>
            <a:off x="3672150" y="3663337"/>
            <a:ext cx="1731128" cy="219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setPublishTextCheckbox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0DAC4A2-3FD7-3976-21C8-31DE1BF80FA8}"/>
              </a:ext>
            </a:extLst>
          </p:cNvPr>
          <p:cNvSpPr/>
          <p:nvPr/>
        </p:nvSpPr>
        <p:spPr>
          <a:xfrm>
            <a:off x="5928460" y="3652028"/>
            <a:ext cx="1731128" cy="231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setMusiciansDropDown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677D1C7-2FB3-9EC4-ECEA-A33A5DE018CC}"/>
              </a:ext>
            </a:extLst>
          </p:cNvPr>
          <p:cNvSpPr/>
          <p:nvPr/>
        </p:nvSpPr>
        <p:spPr>
          <a:xfrm>
            <a:off x="3672150" y="3939104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setTextsDropDown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E31627-36B9-1F9F-F915-BA502C9AAB70}"/>
              </a:ext>
            </a:extLst>
          </p:cNvPr>
          <p:cNvSpPr/>
          <p:nvPr/>
        </p:nvSpPr>
        <p:spPr>
          <a:xfrm>
            <a:off x="5928460" y="3922341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setConcertTextarea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D5952E2-A059-699D-BFC1-F73C4183016C}"/>
              </a:ext>
            </a:extLst>
          </p:cNvPr>
          <p:cNvSpPr/>
          <p:nvPr/>
        </p:nvSpPr>
        <p:spPr>
          <a:xfrm>
            <a:off x="3672150" y="4180843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setWarningTextarea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EAE2B4D-507E-69FB-3E0B-445311141D31}"/>
              </a:ext>
            </a:extLst>
          </p:cNvPr>
          <p:cNvSpPr/>
          <p:nvPr/>
        </p:nvSpPr>
        <p:spPr>
          <a:xfrm>
            <a:off x="5928460" y="4170279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setTextHeader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83F1E6A-3901-CA8A-C46D-FDFA46C2DCF5}"/>
              </a:ext>
            </a:extLst>
          </p:cNvPr>
          <p:cNvSpPr/>
          <p:nvPr/>
        </p:nvSpPr>
        <p:spPr>
          <a:xfrm>
            <a:off x="3672150" y="4422582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setTextInstrument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D1DBF90-9A1B-27F7-CC7A-B99B41234137}"/>
              </a:ext>
            </a:extLst>
          </p:cNvPr>
          <p:cNvSpPr/>
          <p:nvPr/>
        </p:nvSpPr>
        <p:spPr>
          <a:xfrm>
            <a:off x="5928460" y="4418217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setLabelTextareaConcert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4F8B602-F5FA-257C-3759-44AECEF82826}"/>
              </a:ext>
            </a:extLst>
          </p:cNvPr>
          <p:cNvSpPr/>
          <p:nvPr/>
        </p:nvSpPr>
        <p:spPr>
          <a:xfrm>
            <a:off x="3672149" y="4670249"/>
            <a:ext cx="1731128" cy="209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setLabelTextHeader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79F464E-93E8-2341-9C2D-D7C95384DCF8}"/>
              </a:ext>
            </a:extLst>
          </p:cNvPr>
          <p:cNvSpPr/>
          <p:nvPr/>
        </p:nvSpPr>
        <p:spPr>
          <a:xfrm>
            <a:off x="5928460" y="4656009"/>
            <a:ext cx="1731128" cy="209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setLabelInstrument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F3F0A41-793E-057E-C7DC-74C1E2E85141}"/>
              </a:ext>
            </a:extLst>
          </p:cNvPr>
          <p:cNvSpPr/>
          <p:nvPr/>
        </p:nvSpPr>
        <p:spPr>
          <a:xfrm>
            <a:off x="3672149" y="4916261"/>
            <a:ext cx="1731128" cy="20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setAllTexts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AFE6927-7B0A-B9E8-388C-2CADCE200E64}"/>
              </a:ext>
            </a:extLst>
          </p:cNvPr>
          <p:cNvSpPr/>
          <p:nvPr/>
        </p:nvSpPr>
        <p:spPr>
          <a:xfrm>
            <a:off x="5928460" y="4893802"/>
            <a:ext cx="1731128" cy="20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setAllImages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E51C47C-C651-AB75-7607-58005D1F0D97}"/>
              </a:ext>
            </a:extLst>
          </p:cNvPr>
          <p:cNvSpPr/>
          <p:nvPr/>
        </p:nvSpPr>
        <p:spPr>
          <a:xfrm>
            <a:off x="3672149" y="5167027"/>
            <a:ext cx="1731128" cy="20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setXmlEditControls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E5D4A76-5DDB-F697-4F6F-4D5E88C80555}"/>
              </a:ext>
            </a:extLst>
          </p:cNvPr>
          <p:cNvSpPr/>
          <p:nvPr/>
        </p:nvSpPr>
        <p:spPr>
          <a:xfrm>
            <a:off x="3672149" y="5407953"/>
            <a:ext cx="3987439" cy="19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hideToolTipTextInputCaseDropdown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E32B3B-CFE2-0DC8-688E-1B713A0697FD}"/>
              </a:ext>
            </a:extLst>
          </p:cNvPr>
          <p:cNvSpPr/>
          <p:nvPr/>
        </p:nvSpPr>
        <p:spPr>
          <a:xfrm>
            <a:off x="3647184" y="5645465"/>
            <a:ext cx="3987439" cy="19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Musician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setAndHideElementsForMusician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7FB3A8B-F197-95CA-902E-F7B87C1B719D}"/>
              </a:ext>
            </a:extLst>
          </p:cNvPr>
          <p:cNvSpPr/>
          <p:nvPr/>
        </p:nvSpPr>
        <p:spPr>
          <a:xfrm>
            <a:off x="3672148" y="5880778"/>
            <a:ext cx="3987439" cy="192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Drucker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setAndHideElementsForPrinter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6D42EDD-C67B-6BC9-4B69-7C74DBB09795}"/>
              </a:ext>
            </a:extLst>
          </p:cNvPr>
          <p:cNvSpPr/>
          <p:nvPr/>
        </p:nvSpPr>
        <p:spPr>
          <a:xfrm>
            <a:off x="3672148" y="6112617"/>
            <a:ext cx="1826131" cy="229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changeApplicationHeader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3D4B389-7C7D-4527-4888-D8677A56D598}"/>
              </a:ext>
            </a:extLst>
          </p:cNvPr>
          <p:cNvSpPr/>
          <p:nvPr/>
        </p:nvSpPr>
        <p:spPr>
          <a:xfrm>
            <a:off x="5833456" y="6110887"/>
            <a:ext cx="1826131" cy="229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checkFlyerConcertData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7077242-E099-1566-5EF1-8F8DAED718C7}"/>
              </a:ext>
            </a:extLst>
          </p:cNvPr>
          <p:cNvCxnSpPr>
            <a:cxnSpLocks/>
          </p:cNvCxnSpPr>
          <p:nvPr/>
        </p:nvCxnSpPr>
        <p:spPr>
          <a:xfrm flipV="1">
            <a:off x="5662183" y="581892"/>
            <a:ext cx="0" cy="30362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2FB62FB6-6F21-1303-D5F6-90BB73591928}"/>
              </a:ext>
            </a:extLst>
          </p:cNvPr>
          <p:cNvCxnSpPr>
            <a:cxnSpLocks/>
          </p:cNvCxnSpPr>
          <p:nvPr/>
        </p:nvCxnSpPr>
        <p:spPr>
          <a:xfrm flipV="1">
            <a:off x="1657158" y="1158414"/>
            <a:ext cx="0" cy="21834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63CC00F3-D978-E137-47A2-73284990E41B}"/>
              </a:ext>
            </a:extLst>
          </p:cNvPr>
          <p:cNvSpPr/>
          <p:nvPr/>
        </p:nvSpPr>
        <p:spPr>
          <a:xfrm>
            <a:off x="275877" y="901368"/>
            <a:ext cx="2816217" cy="3740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eventSelectSeasonDropDown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seano</a:t>
            </a:r>
            <a:endParaRPr lang="de-CH" sz="8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0EAC3D-A7F6-4E7B-05B0-32C65C9ED016}"/>
              </a:ext>
            </a:extLst>
          </p:cNvPr>
          <p:cNvSpPr txBox="1"/>
          <p:nvPr/>
        </p:nvSpPr>
        <p:spPr>
          <a:xfrm>
            <a:off x="945628" y="426490"/>
            <a:ext cx="171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Neue Saison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D2143AD-038D-0DB5-3AB0-6709CA565689}"/>
              </a:ext>
            </a:extLst>
          </p:cNvPr>
          <p:cNvSpPr/>
          <p:nvPr/>
        </p:nvSpPr>
        <p:spPr>
          <a:xfrm>
            <a:off x="275877" y="1392658"/>
            <a:ext cx="2816217" cy="453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loadSeasonXml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g_current_season_xml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D3704E-A9B1-51E5-C6B4-A845A93BEB64}"/>
              </a:ext>
            </a:extLst>
          </p:cNvPr>
          <p:cNvSpPr/>
          <p:nvPr/>
        </p:nvSpPr>
        <p:spPr>
          <a:xfrm>
            <a:off x="275877" y="1910676"/>
            <a:ext cx="2816217" cy="63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loadXmlEdit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g_xml_edit_objects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g_xml_edit_file_names</a:t>
            </a:r>
            <a:endParaRPr lang="en-US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Recursive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concerts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334A8FD-DD1D-9296-0487-13E1B3A7B3B1}"/>
              </a:ext>
            </a:extLst>
          </p:cNvPr>
          <p:cNvCxnSpPr>
            <a:cxnSpLocks/>
          </p:cNvCxnSpPr>
          <p:nvPr/>
        </p:nvCxnSpPr>
        <p:spPr>
          <a:xfrm flipV="1">
            <a:off x="3359661" y="581892"/>
            <a:ext cx="22461" cy="27599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920755-858F-A7F4-53FE-540315A1ED0F}"/>
              </a:ext>
            </a:extLst>
          </p:cNvPr>
          <p:cNvCxnSpPr>
            <a:cxnSpLocks/>
          </p:cNvCxnSpPr>
          <p:nvPr/>
        </p:nvCxnSpPr>
        <p:spPr>
          <a:xfrm>
            <a:off x="1657158" y="3313218"/>
            <a:ext cx="17025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B5A2CA-75B9-6BA4-11F8-48D19DD8B9DF}"/>
              </a:ext>
            </a:extLst>
          </p:cNvPr>
          <p:cNvCxnSpPr>
            <a:cxnSpLocks/>
          </p:cNvCxnSpPr>
          <p:nvPr/>
        </p:nvCxnSpPr>
        <p:spPr>
          <a:xfrm>
            <a:off x="3382122" y="581892"/>
            <a:ext cx="22800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3FCABB4-8839-3BC7-EEF1-19F7485964BE}"/>
              </a:ext>
            </a:extLst>
          </p:cNvPr>
          <p:cNvSpPr/>
          <p:nvPr/>
        </p:nvSpPr>
        <p:spPr>
          <a:xfrm>
            <a:off x="3624722" y="901369"/>
            <a:ext cx="4153620" cy="320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afterLoadXmlEditCaseTwo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5F4AE9-D99C-B317-F19D-C988B637E5A1}"/>
              </a:ext>
            </a:extLst>
          </p:cNvPr>
          <p:cNvSpPr/>
          <p:nvPr/>
        </p:nvSpPr>
        <p:spPr>
          <a:xfrm>
            <a:off x="275877" y="2628176"/>
            <a:ext cx="2816217" cy="374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afterLoadXmlEdit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7A3CBD7-9C22-2CBE-632C-7B128F52C6E9}"/>
              </a:ext>
            </a:extLst>
          </p:cNvPr>
          <p:cNvSpPr/>
          <p:nvPr/>
        </p:nvSpPr>
        <p:spPr>
          <a:xfrm>
            <a:off x="3719649" y="1976382"/>
            <a:ext cx="1731128" cy="231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setMusiciansDropDown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777369-BEA3-6538-85D2-AF93EBE21510}"/>
              </a:ext>
            </a:extLst>
          </p:cNvPr>
          <p:cNvSpPr/>
          <p:nvPr/>
        </p:nvSpPr>
        <p:spPr>
          <a:xfrm>
            <a:off x="5921089" y="1992036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setTextsDropDown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52E3DD-A543-BABA-026B-C8803049E04A}"/>
              </a:ext>
            </a:extLst>
          </p:cNvPr>
          <p:cNvSpPr/>
          <p:nvPr/>
        </p:nvSpPr>
        <p:spPr>
          <a:xfrm>
            <a:off x="3719648" y="2286102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setConcertTextarea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5902DDE-CB64-84AC-FDBF-32DD9159CE91}"/>
              </a:ext>
            </a:extLst>
          </p:cNvPr>
          <p:cNvSpPr/>
          <p:nvPr/>
        </p:nvSpPr>
        <p:spPr>
          <a:xfrm>
            <a:off x="5903493" y="2270043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setWarningTextarea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5B5664C-83E0-AB67-21D6-443B483092A4}"/>
              </a:ext>
            </a:extLst>
          </p:cNvPr>
          <p:cNvSpPr/>
          <p:nvPr/>
        </p:nvSpPr>
        <p:spPr>
          <a:xfrm>
            <a:off x="3719648" y="2577100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setTextHeader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B9FBA6C-D0C6-4E6D-3AE8-448FE0E794B2}"/>
              </a:ext>
            </a:extLst>
          </p:cNvPr>
          <p:cNvSpPr/>
          <p:nvPr/>
        </p:nvSpPr>
        <p:spPr>
          <a:xfrm>
            <a:off x="5903493" y="2550781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setTextInstrument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586D00D-7986-4E45-464D-8D46335A6433}"/>
              </a:ext>
            </a:extLst>
          </p:cNvPr>
          <p:cNvSpPr/>
          <p:nvPr/>
        </p:nvSpPr>
        <p:spPr>
          <a:xfrm>
            <a:off x="3719648" y="2851170"/>
            <a:ext cx="1731128" cy="209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setLabelTextareaConcert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DB03189-5C4C-8948-2C49-2DB91CC74275}"/>
              </a:ext>
            </a:extLst>
          </p:cNvPr>
          <p:cNvSpPr/>
          <p:nvPr/>
        </p:nvSpPr>
        <p:spPr>
          <a:xfrm>
            <a:off x="5903493" y="2845234"/>
            <a:ext cx="1731128" cy="209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setLabelTextHeader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89AFE99-220D-75AC-5CD1-E95D5CF953D7}"/>
              </a:ext>
            </a:extLst>
          </p:cNvPr>
          <p:cNvSpPr/>
          <p:nvPr/>
        </p:nvSpPr>
        <p:spPr>
          <a:xfrm>
            <a:off x="3719648" y="3131907"/>
            <a:ext cx="1731128" cy="209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setLabelInstrument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BD5BA7F-D818-12CD-D667-9D4A62FCD1A2}"/>
              </a:ext>
            </a:extLst>
          </p:cNvPr>
          <p:cNvSpPr/>
          <p:nvPr/>
        </p:nvSpPr>
        <p:spPr>
          <a:xfrm>
            <a:off x="5903493" y="3136360"/>
            <a:ext cx="1731128" cy="20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setAllTexts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D1CFDB1-0A3C-C86D-E66F-CC40168A32FF}"/>
              </a:ext>
            </a:extLst>
          </p:cNvPr>
          <p:cNvSpPr/>
          <p:nvPr/>
        </p:nvSpPr>
        <p:spPr>
          <a:xfrm>
            <a:off x="3719648" y="3408218"/>
            <a:ext cx="1731128" cy="20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setAllImages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8418805-43B5-B2DA-050E-3DFA37D4A4C8}"/>
              </a:ext>
            </a:extLst>
          </p:cNvPr>
          <p:cNvSpPr/>
          <p:nvPr/>
        </p:nvSpPr>
        <p:spPr>
          <a:xfrm>
            <a:off x="5903493" y="3408218"/>
            <a:ext cx="1731128" cy="209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setXmlEditControls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E33C1A8-3082-DB9B-A8AF-DB862992F90D}"/>
              </a:ext>
            </a:extLst>
          </p:cNvPr>
          <p:cNvSpPr/>
          <p:nvPr/>
        </p:nvSpPr>
        <p:spPr>
          <a:xfrm>
            <a:off x="3690805" y="3714092"/>
            <a:ext cx="1759972" cy="231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checkFlyerConcertData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B52A81B-F9F2-31C5-89B5-B6E0AAF76476}"/>
              </a:ext>
            </a:extLst>
          </p:cNvPr>
          <p:cNvSpPr/>
          <p:nvPr/>
        </p:nvSpPr>
        <p:spPr>
          <a:xfrm>
            <a:off x="3719648" y="1371069"/>
            <a:ext cx="3914973" cy="46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g_current_concert_number</a:t>
            </a:r>
            <a:r>
              <a:rPr lang="en-US" sz="10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setConcertsDropDown</a:t>
            </a:r>
            <a:endParaRPr lang="de-CH" sz="10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211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Breitbild</PresentationFormat>
  <Paragraphs>269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23</cp:revision>
  <cp:lastPrinted>2025-03-16T13:53:11Z</cp:lastPrinted>
  <dcterms:created xsi:type="dcterms:W3CDTF">2019-08-26T05:13:27Z</dcterms:created>
  <dcterms:modified xsi:type="dcterms:W3CDTF">2025-03-16T13:59:08Z</dcterms:modified>
</cp:coreProperties>
</file>