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05.01.2024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95" y="616633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48" y="1336632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53" y="499174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623" y="1480886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68042" y="296737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776135" y="250487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42756" y="155520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515967" y="1070622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472962" y="247586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572356" y="4229757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3288338" y="424696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3284240" y="38158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Breitbild</PresentationFormat>
  <Paragraphs>154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84</cp:revision>
  <cp:lastPrinted>2021-05-31T09:10:47Z</cp:lastPrinted>
  <dcterms:created xsi:type="dcterms:W3CDTF">2020-04-04T07:27:22Z</dcterms:created>
  <dcterms:modified xsi:type="dcterms:W3CDTF">2024-01-05T18:46:06Z</dcterms:modified>
</cp:coreProperties>
</file>