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8" r:id="rId3"/>
    <p:sldId id="269" r:id="rId4"/>
    <p:sldId id="265" r:id="rId5"/>
    <p:sldId id="266" r:id="rId6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32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50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11.12.2023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284BFCE-1AB1-164E-C422-89716AE28C86}"/>
              </a:ext>
            </a:extLst>
          </p:cNvPr>
          <p:cNvSpPr/>
          <p:nvPr/>
        </p:nvSpPr>
        <p:spPr>
          <a:xfrm>
            <a:off x="3639247" y="116702"/>
            <a:ext cx="4733333" cy="6527937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59B949B-319D-1761-CD06-37DDFFBE3BF8}"/>
              </a:ext>
            </a:extLst>
          </p:cNvPr>
          <p:cNvSpPr/>
          <p:nvPr/>
        </p:nvSpPr>
        <p:spPr>
          <a:xfrm>
            <a:off x="3639247" y="116702"/>
            <a:ext cx="4733333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 Admin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BD6C3B-373D-A734-38EB-5C83F1F3E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4253" y="213361"/>
            <a:ext cx="2457143" cy="238095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E3AB34AC-E742-8341-F714-D8BAA77AA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36" y="451456"/>
            <a:ext cx="331444" cy="25611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80475E5B-CF2B-F62A-71ED-44F76E9B0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9247" y="895000"/>
            <a:ext cx="4733333" cy="247619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015A851-B4F1-2A91-EF01-48EFAE7D3520}"/>
              </a:ext>
            </a:extLst>
          </p:cNvPr>
          <p:cNvSpPr/>
          <p:nvPr/>
        </p:nvSpPr>
        <p:spPr>
          <a:xfrm>
            <a:off x="3741929" y="1358484"/>
            <a:ext cx="3268486" cy="2476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Titel … &lt;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8B0B5877-A236-2D0F-2DB5-FC9CDA531E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6629" y="1403579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C20BCFB-09C3-54AC-1638-B7677309593D}"/>
              </a:ext>
            </a:extLst>
          </p:cNvPr>
          <p:cNvSpPr txBox="1"/>
          <p:nvPr/>
        </p:nvSpPr>
        <p:spPr>
          <a:xfrm>
            <a:off x="3706374" y="1101595"/>
            <a:ext cx="1218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Eintrag wählen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AD78604B-6B18-EDE1-6D71-E7F7B5A91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6812" y="1692651"/>
            <a:ext cx="142857" cy="133333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DD05263C-74C6-9330-8727-AC799CDD73C5}"/>
              </a:ext>
            </a:extLst>
          </p:cNvPr>
          <p:cNvSpPr txBox="1"/>
          <p:nvPr/>
        </p:nvSpPr>
        <p:spPr>
          <a:xfrm>
            <a:off x="6144641" y="1626178"/>
            <a:ext cx="20832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Nur neu zugefügte Bilder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5ECA197-2174-A882-8FBF-3705F2AE4710}"/>
              </a:ext>
            </a:extLst>
          </p:cNvPr>
          <p:cNvSpPr txBox="1"/>
          <p:nvPr/>
        </p:nvSpPr>
        <p:spPr>
          <a:xfrm>
            <a:off x="3762623" y="5635014"/>
            <a:ext cx="1342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C070146C-170B-4DAE-DBEF-EBB99FC9449B}"/>
              </a:ext>
            </a:extLst>
          </p:cNvPr>
          <p:cNvSpPr/>
          <p:nvPr/>
        </p:nvSpPr>
        <p:spPr>
          <a:xfrm>
            <a:off x="3727061" y="5912014"/>
            <a:ext cx="4500808" cy="1953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JazzGuestRemark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30ABB16-470E-1275-8364-2A0B686F1064}"/>
              </a:ext>
            </a:extLst>
          </p:cNvPr>
          <p:cNvSpPr txBox="1"/>
          <p:nvPr/>
        </p:nvSpPr>
        <p:spPr>
          <a:xfrm>
            <a:off x="3708371" y="413760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1B413C4-BA32-9FA4-9FE3-955E2DA74A37}"/>
              </a:ext>
            </a:extLst>
          </p:cNvPr>
          <p:cNvSpPr/>
          <p:nvPr/>
        </p:nvSpPr>
        <p:spPr>
          <a:xfrm>
            <a:off x="3743927" y="4394275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JazzGuestHeader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0C8392D-DFDA-A15D-75AA-122B1D27BAE4}"/>
              </a:ext>
            </a:extLst>
          </p:cNvPr>
          <p:cNvSpPr txBox="1"/>
          <p:nvPr/>
        </p:nvSpPr>
        <p:spPr>
          <a:xfrm>
            <a:off x="3656970" y="4538736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9CAE2BD6-FC9C-DD07-3C74-2E97E4F14FA5}"/>
              </a:ext>
            </a:extLst>
          </p:cNvPr>
          <p:cNvSpPr/>
          <p:nvPr/>
        </p:nvSpPr>
        <p:spPr>
          <a:xfrm>
            <a:off x="3744564" y="4795403"/>
            <a:ext cx="4500808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JazzGuestText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03C106C-ABDB-5107-0C4E-C90DAA5941D8}"/>
              </a:ext>
            </a:extLst>
          </p:cNvPr>
          <p:cNvSpPr txBox="1"/>
          <p:nvPr/>
        </p:nvSpPr>
        <p:spPr>
          <a:xfrm>
            <a:off x="3670817" y="5229006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Name(n)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CF10542-6733-9049-7627-2AAFE9ACE193}"/>
              </a:ext>
            </a:extLst>
          </p:cNvPr>
          <p:cNvSpPr/>
          <p:nvPr/>
        </p:nvSpPr>
        <p:spPr>
          <a:xfrm>
            <a:off x="3706373" y="5470807"/>
            <a:ext cx="2851250" cy="2178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JazzGuestNames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8A63AA1-F8CC-AC47-659F-D1B1F5920CBC}"/>
              </a:ext>
            </a:extLst>
          </p:cNvPr>
          <p:cNvSpPr txBox="1"/>
          <p:nvPr/>
        </p:nvSpPr>
        <p:spPr>
          <a:xfrm>
            <a:off x="6651910" y="5222445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0200D51-0ED3-3634-D049-1F74BA7D0D31}"/>
              </a:ext>
            </a:extLst>
          </p:cNvPr>
          <p:cNvSpPr/>
          <p:nvPr/>
        </p:nvSpPr>
        <p:spPr>
          <a:xfrm>
            <a:off x="6687466" y="5464247"/>
            <a:ext cx="1555271" cy="224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JazzGuestEmail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EDF3FE93-4DCC-FAFA-9089-6029FECAFEA0}"/>
              </a:ext>
            </a:extLst>
          </p:cNvPr>
          <p:cNvSpPr/>
          <p:nvPr/>
        </p:nvSpPr>
        <p:spPr>
          <a:xfrm>
            <a:off x="3741929" y="1663288"/>
            <a:ext cx="2225463" cy="253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JazzGuestFileName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FE4171DB-82A0-E127-0DB2-1DAB7B47A1C2}"/>
              </a:ext>
            </a:extLst>
          </p:cNvPr>
          <p:cNvSpPr/>
          <p:nvPr/>
        </p:nvSpPr>
        <p:spPr>
          <a:xfrm>
            <a:off x="6177519" y="1985167"/>
            <a:ext cx="860597" cy="2023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7B6659-0360-B256-77D4-2B16C107072B}"/>
              </a:ext>
            </a:extLst>
          </p:cNvPr>
          <p:cNvSpPr/>
          <p:nvPr/>
        </p:nvSpPr>
        <p:spPr>
          <a:xfrm>
            <a:off x="7190005" y="1980370"/>
            <a:ext cx="860597" cy="2023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Download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56C8935A-54B1-DA9F-C88A-A070CD0880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16156" y="1945330"/>
            <a:ext cx="1509835" cy="1306692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9D16C8A7-707D-D348-C5E7-628688F8E766}"/>
              </a:ext>
            </a:extLst>
          </p:cNvPr>
          <p:cNvSpPr/>
          <p:nvPr/>
        </p:nvSpPr>
        <p:spPr>
          <a:xfrm>
            <a:off x="3741929" y="1940752"/>
            <a:ext cx="2050639" cy="133808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9FEB07E7-C346-A407-AA8E-234027F4C9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83496" y="6395269"/>
            <a:ext cx="142857" cy="133333"/>
          </a:xfrm>
          <a:prstGeom prst="rect">
            <a:avLst/>
          </a:prstGeom>
        </p:spPr>
      </p:pic>
      <p:sp>
        <p:nvSpPr>
          <p:cNvPr id="34" name="Textfeld 33">
            <a:extLst>
              <a:ext uri="{FF2B5EF4-FFF2-40B4-BE49-F238E27FC236}">
                <a16:creationId xmlns:a16="http://schemas.microsoft.com/office/drawing/2014/main" id="{C0F987D8-436C-D138-6631-DCDB618625C7}"/>
              </a:ext>
            </a:extLst>
          </p:cNvPr>
          <p:cNvSpPr txBox="1"/>
          <p:nvPr/>
        </p:nvSpPr>
        <p:spPr>
          <a:xfrm>
            <a:off x="3741929" y="6212640"/>
            <a:ext cx="11629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Publizieren</a:t>
            </a: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JazzGuestPublish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DAF4AABB-99C8-0A02-BA39-A050B5A441A6}"/>
              </a:ext>
            </a:extLst>
          </p:cNvPr>
          <p:cNvSpPr/>
          <p:nvPr/>
        </p:nvSpPr>
        <p:spPr>
          <a:xfrm>
            <a:off x="6105538" y="2448438"/>
            <a:ext cx="2091919" cy="17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2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JazzGuestStatus</a:t>
            </a:r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9EFF948D-0E2A-5BE8-8EF6-638548820158}"/>
              </a:ext>
            </a:extLst>
          </p:cNvPr>
          <p:cNvSpPr txBox="1"/>
          <p:nvPr/>
        </p:nvSpPr>
        <p:spPr>
          <a:xfrm>
            <a:off x="6058010" y="2209160"/>
            <a:ext cx="664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2ED15C12-AFDD-8F28-0B61-4636D8A38D8B}"/>
              </a:ext>
            </a:extLst>
          </p:cNvPr>
          <p:cNvSpPr txBox="1"/>
          <p:nvPr/>
        </p:nvSpPr>
        <p:spPr>
          <a:xfrm>
            <a:off x="6999290" y="1174367"/>
            <a:ext cx="136216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Nummer</a:t>
            </a:r>
          </a:p>
          <a:p>
            <a:endParaRPr lang="de-CH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dirty="0" err="1">
                <a:latin typeface="Arial" panose="020B0604020202020204" pitchFamily="34" charset="0"/>
                <a:cs typeface="Arial" panose="020B0604020202020204" pitchFamily="34" charset="0"/>
              </a:rPr>
              <a:t>JazzGuestRegNumber</a:t>
            </a:r>
            <a:r>
              <a:rPr lang="de-CH" sz="8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255182E-C780-C581-D00D-8E1318B7212F}"/>
              </a:ext>
            </a:extLst>
          </p:cNvPr>
          <p:cNvSpPr/>
          <p:nvPr/>
        </p:nvSpPr>
        <p:spPr>
          <a:xfrm>
            <a:off x="6616630" y="6295787"/>
            <a:ext cx="1620122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7B13B03D-2E9E-EF25-8CC2-14E802423640}"/>
              </a:ext>
            </a:extLst>
          </p:cNvPr>
          <p:cNvSpPr/>
          <p:nvPr/>
        </p:nvSpPr>
        <p:spPr>
          <a:xfrm>
            <a:off x="5454702" y="6295371"/>
            <a:ext cx="892031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Löschen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05E7444A-B1EC-6427-D636-ECF00D543490}"/>
              </a:ext>
            </a:extLst>
          </p:cNvPr>
          <p:cNvSpPr/>
          <p:nvPr/>
        </p:nvSpPr>
        <p:spPr>
          <a:xfrm>
            <a:off x="6072878" y="2667236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41" name="Grafik 40">
            <a:extLst>
              <a:ext uri="{FF2B5EF4-FFF2-40B4-BE49-F238E27FC236}">
                <a16:creationId xmlns:a16="http://schemas.microsoft.com/office/drawing/2014/main" id="{77A00C70-0A01-05B4-6966-0A2B7C58DC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514" y="2698041"/>
            <a:ext cx="321154" cy="157428"/>
          </a:xfrm>
          <a:prstGeom prst="rect">
            <a:avLst/>
          </a:prstGeom>
        </p:spPr>
      </p:pic>
      <p:sp>
        <p:nvSpPr>
          <p:cNvPr id="42" name="Textfeld 41">
            <a:extLst>
              <a:ext uri="{FF2B5EF4-FFF2-40B4-BE49-F238E27FC236}">
                <a16:creationId xmlns:a16="http://schemas.microsoft.com/office/drawing/2014/main" id="{A6055814-9477-7DF1-99CA-B81014DFFD00}"/>
              </a:ext>
            </a:extLst>
          </p:cNvPr>
          <p:cNvSpPr txBox="1"/>
          <p:nvPr/>
        </p:nvSpPr>
        <p:spPr>
          <a:xfrm>
            <a:off x="5967691" y="2820284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Datum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DAD07F7D-E641-F7BE-3375-6571A5972492}"/>
              </a:ext>
            </a:extLst>
          </p:cNvPr>
          <p:cNvSpPr/>
          <p:nvPr/>
        </p:nvSpPr>
        <p:spPr>
          <a:xfrm>
            <a:off x="6027926" y="3037875"/>
            <a:ext cx="2243014" cy="2317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JazzGuestYear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JazzGuestMonth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&lt;</a:t>
            </a:r>
            <a:r>
              <a:rPr lang="de-CH" sz="6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JazzGuestDay</a:t>
            </a:r>
            <a:r>
              <a:rPr lang="de-CH" sz="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E7EA8151-D18D-A827-4A9E-EC062B6D5A72}"/>
              </a:ext>
            </a:extLst>
          </p:cNvPr>
          <p:cNvSpPr txBox="1"/>
          <p:nvPr/>
        </p:nvSpPr>
        <p:spPr>
          <a:xfrm>
            <a:off x="3727061" y="3297558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Band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1E70093-365D-DAFE-51C3-04D4B844E20D}"/>
              </a:ext>
            </a:extLst>
          </p:cNvPr>
          <p:cNvSpPr/>
          <p:nvPr/>
        </p:nvSpPr>
        <p:spPr>
          <a:xfrm>
            <a:off x="3762617" y="3554226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JazzGuestBand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3B94933-0CCF-FFBA-9E93-7EBDE129B8E9}"/>
              </a:ext>
            </a:extLst>
          </p:cNvPr>
          <p:cNvSpPr txBox="1"/>
          <p:nvPr/>
        </p:nvSpPr>
        <p:spPr>
          <a:xfrm>
            <a:off x="3734880" y="372821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Bandmitglieder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1E868CD7-B9BC-B3C5-607D-BF70CC14D102}"/>
              </a:ext>
            </a:extLst>
          </p:cNvPr>
          <p:cNvSpPr/>
          <p:nvPr/>
        </p:nvSpPr>
        <p:spPr>
          <a:xfrm>
            <a:off x="3770436" y="3984885"/>
            <a:ext cx="4500808" cy="1748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8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JazzGuestMusicians</a:t>
            </a:r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0577660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9841AEF3-9FDB-A0A1-749F-A73244FFCF62}"/>
              </a:ext>
            </a:extLst>
          </p:cNvPr>
          <p:cNvSpPr/>
          <p:nvPr/>
        </p:nvSpPr>
        <p:spPr>
          <a:xfrm>
            <a:off x="3007809" y="126379"/>
            <a:ext cx="6428422" cy="666091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C6FEFCB-02D6-6150-42FC-D5F6A156D121}"/>
              </a:ext>
            </a:extLst>
          </p:cNvPr>
          <p:cNvSpPr txBox="1"/>
          <p:nvPr/>
        </p:nvSpPr>
        <p:spPr>
          <a:xfrm>
            <a:off x="3113295" y="137532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Id_admin_page</a:t>
            </a:r>
            <a:r>
              <a:rPr lang="de-CH" sz="1100" b="1" dirty="0"/>
              <a:t> </a:t>
            </a:r>
            <a:r>
              <a:rPr lang="de-CH" sz="1100" b="1" dirty="0" err="1"/>
              <a:t>cl_admin_page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5A2DD3A-BA08-AD05-9BD7-E64F882A07AC}"/>
              </a:ext>
            </a:extLst>
          </p:cNvPr>
          <p:cNvSpPr/>
          <p:nvPr/>
        </p:nvSpPr>
        <p:spPr>
          <a:xfrm>
            <a:off x="3161692" y="41029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085B302-850C-94B4-8CCE-8F5AD4D75923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id_admin_logo</a:t>
            </a:r>
            <a:r>
              <a:rPr lang="de-CH" sz="1100" b="1" dirty="0"/>
              <a:t> </a:t>
            </a:r>
            <a:r>
              <a:rPr lang="de-CH" sz="1100" b="1" dirty="0" err="1"/>
              <a:t>cl_admin_logo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89840A4-4C8D-82B7-C385-561C26DD035C}"/>
              </a:ext>
            </a:extLst>
          </p:cNvPr>
          <p:cNvSpPr/>
          <p:nvPr/>
        </p:nvSpPr>
        <p:spPr>
          <a:xfrm>
            <a:off x="3157978" y="711374"/>
            <a:ext cx="6142563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DBCC99-663E-C219-4CAA-9D4C3E2B3A59}"/>
              </a:ext>
            </a:extLst>
          </p:cNvPr>
          <p:cNvSpPr txBox="1"/>
          <p:nvPr/>
        </p:nvSpPr>
        <p:spPr>
          <a:xfrm>
            <a:off x="3156608" y="68818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</a:t>
            </a:r>
            <a:r>
              <a:rPr lang="de-CH" sz="1100" b="1" err="1"/>
              <a:t>login</a:t>
            </a:r>
            <a:r>
              <a:rPr lang="de-CH" sz="1100" b="1"/>
              <a:t>_logout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0841A6F-3565-147A-9C94-36C8887773B8}"/>
              </a:ext>
            </a:extLst>
          </p:cNvPr>
          <p:cNvSpPr/>
          <p:nvPr/>
        </p:nvSpPr>
        <p:spPr>
          <a:xfrm>
            <a:off x="3354575" y="1214755"/>
            <a:ext cx="5800580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51F70F1-CAAC-6A92-49AB-A7407C68FA1E}"/>
              </a:ext>
            </a:extLst>
          </p:cNvPr>
          <p:cNvSpPr txBox="1"/>
          <p:nvPr/>
        </p:nvSpPr>
        <p:spPr>
          <a:xfrm>
            <a:off x="3354575" y="1191567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id_guest_admin_dropdown_number</a:t>
            </a:r>
            <a:r>
              <a:rPr lang="de-CH" sz="1100" b="1" dirty="0"/>
              <a:t> </a:t>
            </a:r>
            <a:r>
              <a:rPr lang="de-CH" sz="1100" b="1" dirty="0" err="1"/>
              <a:t>cl_guest_admin_dropdown_number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4AA30F8-3632-EFDB-EAAA-D1EE7385207A}"/>
              </a:ext>
            </a:extLst>
          </p:cNvPr>
          <p:cNvSpPr/>
          <p:nvPr/>
        </p:nvSpPr>
        <p:spPr>
          <a:xfrm>
            <a:off x="3414000" y="1439225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2F04C3-4443-1D1D-8D1F-C80A64DAE688}"/>
              </a:ext>
            </a:extLst>
          </p:cNvPr>
          <p:cNvSpPr txBox="1"/>
          <p:nvPr/>
        </p:nvSpPr>
        <p:spPr>
          <a:xfrm>
            <a:off x="3354575" y="1452981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cl_guest_admin_dropdown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23CC8E3-C321-40C4-2445-FCFD47E35CEA}"/>
              </a:ext>
            </a:extLst>
          </p:cNvPr>
          <p:cNvSpPr/>
          <p:nvPr/>
        </p:nvSpPr>
        <p:spPr>
          <a:xfrm>
            <a:off x="6373589" y="1445357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64DFA5B-5ADD-70C9-FFD6-99B40D46DC5C}"/>
              </a:ext>
            </a:extLst>
          </p:cNvPr>
          <p:cNvSpPr txBox="1"/>
          <p:nvPr/>
        </p:nvSpPr>
        <p:spPr>
          <a:xfrm>
            <a:off x="6314164" y="1459113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cl_guest_admin_number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60F77BC-E164-4A90-8954-80785FC82211}"/>
              </a:ext>
            </a:extLst>
          </p:cNvPr>
          <p:cNvSpPr/>
          <p:nvPr/>
        </p:nvSpPr>
        <p:spPr>
          <a:xfrm>
            <a:off x="3357346" y="1871461"/>
            <a:ext cx="5800580" cy="14856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8063419-3A3B-4089-BCA7-32E7430B720D}"/>
              </a:ext>
            </a:extLst>
          </p:cNvPr>
          <p:cNvSpPr txBox="1"/>
          <p:nvPr/>
        </p:nvSpPr>
        <p:spPr>
          <a:xfrm>
            <a:off x="3354575" y="1890890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id_guest_admin_image_row</a:t>
            </a:r>
            <a:r>
              <a:rPr lang="de-CH" sz="1100" b="1" dirty="0"/>
              <a:t> </a:t>
            </a:r>
            <a:r>
              <a:rPr lang="de-CH" sz="1100" b="1" dirty="0" err="1"/>
              <a:t>cl_guest_admin_Image_row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9573922B-2C52-5C36-2991-E251DDF9F759}"/>
              </a:ext>
            </a:extLst>
          </p:cNvPr>
          <p:cNvSpPr/>
          <p:nvPr/>
        </p:nvSpPr>
        <p:spPr>
          <a:xfrm>
            <a:off x="3435832" y="2249131"/>
            <a:ext cx="2604415" cy="105248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03072B11-F682-D8C6-FEFA-650083EF2C55}"/>
              </a:ext>
            </a:extLst>
          </p:cNvPr>
          <p:cNvSpPr txBox="1"/>
          <p:nvPr/>
        </p:nvSpPr>
        <p:spPr>
          <a:xfrm>
            <a:off x="3410666" y="2238306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cl_guest_admin_image_row_left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AC4B85D7-21FC-2419-753A-F37753A3F0E6}"/>
              </a:ext>
            </a:extLst>
          </p:cNvPr>
          <p:cNvSpPr/>
          <p:nvPr/>
        </p:nvSpPr>
        <p:spPr>
          <a:xfrm>
            <a:off x="6395421" y="2255263"/>
            <a:ext cx="2604415" cy="104635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371F5D1-99E1-FC98-4025-3283F7DC2641}"/>
              </a:ext>
            </a:extLst>
          </p:cNvPr>
          <p:cNvSpPr txBox="1"/>
          <p:nvPr/>
        </p:nvSpPr>
        <p:spPr>
          <a:xfrm>
            <a:off x="6380794" y="2211972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cl_guest_admin_image_row_right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D3C09EBD-1038-F8F1-6961-2004A64CBB34}"/>
              </a:ext>
            </a:extLst>
          </p:cNvPr>
          <p:cNvSpPr/>
          <p:nvPr/>
        </p:nvSpPr>
        <p:spPr>
          <a:xfrm>
            <a:off x="3383612" y="3431055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2259C6F4-8901-7FBA-1D38-CED625291114}"/>
              </a:ext>
            </a:extLst>
          </p:cNvPr>
          <p:cNvSpPr txBox="1"/>
          <p:nvPr/>
        </p:nvSpPr>
        <p:spPr>
          <a:xfrm>
            <a:off x="3383612" y="340786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id_guest_admin_band</a:t>
            </a:r>
            <a:r>
              <a:rPr lang="de-CH" sz="1100" b="1" dirty="0"/>
              <a:t> </a:t>
            </a:r>
            <a:r>
              <a:rPr lang="de-CH" sz="1100" b="1" dirty="0" err="1"/>
              <a:t>cl_guest_admin_band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15458EC0-8578-162B-DFA5-AB2C3FF85CF1}"/>
              </a:ext>
            </a:extLst>
          </p:cNvPr>
          <p:cNvSpPr/>
          <p:nvPr/>
        </p:nvSpPr>
        <p:spPr>
          <a:xfrm>
            <a:off x="3379514" y="3797138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E8D7E016-9AB3-2710-1184-042AA9F9306A}"/>
              </a:ext>
            </a:extLst>
          </p:cNvPr>
          <p:cNvSpPr txBox="1"/>
          <p:nvPr/>
        </p:nvSpPr>
        <p:spPr>
          <a:xfrm>
            <a:off x="3379514" y="377395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id_guest_admin_musicians</a:t>
            </a:r>
            <a:r>
              <a:rPr lang="de-CH" sz="1100" b="1" dirty="0"/>
              <a:t> </a:t>
            </a:r>
            <a:r>
              <a:rPr lang="de-CH" sz="1100" b="1" dirty="0" err="1"/>
              <a:t>cl_guest_admin_musicians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BF1CF87-0574-8A4F-DA8A-7FE2DDF97AA3}"/>
              </a:ext>
            </a:extLst>
          </p:cNvPr>
          <p:cNvSpPr/>
          <p:nvPr/>
        </p:nvSpPr>
        <p:spPr>
          <a:xfrm>
            <a:off x="3361780" y="4158229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941000A-3D5B-9952-17C9-2364690D1AB6}"/>
              </a:ext>
            </a:extLst>
          </p:cNvPr>
          <p:cNvSpPr txBox="1"/>
          <p:nvPr/>
        </p:nvSpPr>
        <p:spPr>
          <a:xfrm>
            <a:off x="3361780" y="413504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id_guest_admin_header</a:t>
            </a:r>
            <a:r>
              <a:rPr lang="de-CH" sz="1100" b="1" dirty="0"/>
              <a:t> </a:t>
            </a:r>
            <a:r>
              <a:rPr lang="de-CH" sz="1100" b="1" dirty="0" err="1"/>
              <a:t>cl_guest_admin_header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D3DCB20-E528-2D64-6652-4C83E2B9C5CE}"/>
              </a:ext>
            </a:extLst>
          </p:cNvPr>
          <p:cNvSpPr/>
          <p:nvPr/>
        </p:nvSpPr>
        <p:spPr>
          <a:xfrm>
            <a:off x="3354575" y="4541843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046D947-F314-900C-FCF9-CD8E3B850DA4}"/>
              </a:ext>
            </a:extLst>
          </p:cNvPr>
          <p:cNvSpPr txBox="1"/>
          <p:nvPr/>
        </p:nvSpPr>
        <p:spPr>
          <a:xfrm>
            <a:off x="3354575" y="451865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id_guest_admin_text</a:t>
            </a:r>
            <a:r>
              <a:rPr lang="de-CH" sz="1100" b="1" dirty="0"/>
              <a:t> </a:t>
            </a:r>
            <a:r>
              <a:rPr lang="de-CH" sz="1100" b="1" dirty="0" err="1"/>
              <a:t>cl_guest_admin_text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679FD688-20D4-410F-186C-F1B2FC181246}"/>
              </a:ext>
            </a:extLst>
          </p:cNvPr>
          <p:cNvSpPr/>
          <p:nvPr/>
        </p:nvSpPr>
        <p:spPr>
          <a:xfrm>
            <a:off x="3361780" y="4911856"/>
            <a:ext cx="5800580" cy="5687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919A15A-47A6-A68B-13D1-7DE25FBF9699}"/>
              </a:ext>
            </a:extLst>
          </p:cNvPr>
          <p:cNvSpPr txBox="1"/>
          <p:nvPr/>
        </p:nvSpPr>
        <p:spPr>
          <a:xfrm>
            <a:off x="3361780" y="4888668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id_guest_admin_names_email</a:t>
            </a:r>
            <a:r>
              <a:rPr lang="de-CH" sz="1100" b="1" dirty="0"/>
              <a:t> </a:t>
            </a:r>
            <a:r>
              <a:rPr lang="de-CH" sz="1100" b="1" dirty="0" err="1"/>
              <a:t>cl_guest_admin_names_email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3F89B78C-247D-0F47-D9BB-F58B94507FDB}"/>
              </a:ext>
            </a:extLst>
          </p:cNvPr>
          <p:cNvSpPr/>
          <p:nvPr/>
        </p:nvSpPr>
        <p:spPr>
          <a:xfrm>
            <a:off x="3421205" y="5136326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76A0109-0DE3-ADBB-F678-53163C3289FA}"/>
              </a:ext>
            </a:extLst>
          </p:cNvPr>
          <p:cNvSpPr txBox="1"/>
          <p:nvPr/>
        </p:nvSpPr>
        <p:spPr>
          <a:xfrm>
            <a:off x="3361780" y="5150082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cl_guest_admin_names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3F4929B-147F-DCBE-47C4-7A14FBE791CB}"/>
              </a:ext>
            </a:extLst>
          </p:cNvPr>
          <p:cNvSpPr/>
          <p:nvPr/>
        </p:nvSpPr>
        <p:spPr>
          <a:xfrm>
            <a:off x="6380794" y="5142458"/>
            <a:ext cx="26044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EA233EC5-0DD2-9F96-1059-EF7251DD82CB}"/>
              </a:ext>
            </a:extLst>
          </p:cNvPr>
          <p:cNvSpPr txBox="1"/>
          <p:nvPr/>
        </p:nvSpPr>
        <p:spPr>
          <a:xfrm>
            <a:off x="6321369" y="5156214"/>
            <a:ext cx="27477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cl_guest_admin_email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F823C33-1D75-3BC0-120E-29FE88DA9596}"/>
              </a:ext>
            </a:extLst>
          </p:cNvPr>
          <p:cNvSpPr/>
          <p:nvPr/>
        </p:nvSpPr>
        <p:spPr>
          <a:xfrm>
            <a:off x="3361780" y="5602524"/>
            <a:ext cx="5800580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BB64AE9-8E6A-DE52-897E-3988C9463842}"/>
              </a:ext>
            </a:extLst>
          </p:cNvPr>
          <p:cNvSpPr txBox="1"/>
          <p:nvPr/>
        </p:nvSpPr>
        <p:spPr>
          <a:xfrm>
            <a:off x="3361780" y="557933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id_guest_admin_remark</a:t>
            </a:r>
            <a:r>
              <a:rPr lang="de-CH" sz="1100" b="1" dirty="0"/>
              <a:t> </a:t>
            </a:r>
            <a:r>
              <a:rPr lang="de-CH" sz="1100" b="1" dirty="0" err="1"/>
              <a:t>cl_guest_admin_remark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4EF8EB9C-CC33-2F46-0DF6-ED3EBB4E029C}"/>
              </a:ext>
            </a:extLst>
          </p:cNvPr>
          <p:cNvSpPr/>
          <p:nvPr/>
        </p:nvSpPr>
        <p:spPr>
          <a:xfrm>
            <a:off x="3354575" y="6143359"/>
            <a:ext cx="5800580" cy="5185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A44533C9-5D2E-AB81-2ED2-B5B5C39884B1}"/>
              </a:ext>
            </a:extLst>
          </p:cNvPr>
          <p:cNvSpPr txBox="1"/>
          <p:nvPr/>
        </p:nvSpPr>
        <p:spPr>
          <a:xfrm>
            <a:off x="3354575" y="612017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id_guest_admin_bottom_row</a:t>
            </a:r>
            <a:r>
              <a:rPr lang="de-CH" sz="1100" b="1" dirty="0"/>
              <a:t> </a:t>
            </a:r>
            <a:r>
              <a:rPr lang="de-CH" sz="1100" b="1" dirty="0" err="1"/>
              <a:t>cl_guest_admin_bottom_row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DF282848-2F32-22F6-B955-E816F2529608}"/>
              </a:ext>
            </a:extLst>
          </p:cNvPr>
          <p:cNvSpPr/>
          <p:nvPr/>
        </p:nvSpPr>
        <p:spPr>
          <a:xfrm>
            <a:off x="3460771" y="6393703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08A4C336-4B6E-05FC-C889-ED4243D7037F}"/>
              </a:ext>
            </a:extLst>
          </p:cNvPr>
          <p:cNvSpPr/>
          <p:nvPr/>
        </p:nvSpPr>
        <p:spPr>
          <a:xfrm>
            <a:off x="5590262" y="6386093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C725D92B-D3CC-FE84-D20E-872464ED25D0}"/>
              </a:ext>
            </a:extLst>
          </p:cNvPr>
          <p:cNvSpPr/>
          <p:nvPr/>
        </p:nvSpPr>
        <p:spPr>
          <a:xfrm>
            <a:off x="7705770" y="6375937"/>
            <a:ext cx="1177732" cy="23780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650C0003-4604-4C80-37CC-C7F04B3AC967}"/>
              </a:ext>
            </a:extLst>
          </p:cNvPr>
          <p:cNvSpPr/>
          <p:nvPr/>
        </p:nvSpPr>
        <p:spPr>
          <a:xfrm>
            <a:off x="3483067" y="2485485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BABF0D94-5EF3-9854-545B-3E31A203C19F}"/>
              </a:ext>
            </a:extLst>
          </p:cNvPr>
          <p:cNvSpPr/>
          <p:nvPr/>
        </p:nvSpPr>
        <p:spPr>
          <a:xfrm>
            <a:off x="3490097" y="2701948"/>
            <a:ext cx="2452220" cy="53079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183D6EA6-F761-5D40-1355-4BAA51E7FC18}"/>
              </a:ext>
            </a:extLst>
          </p:cNvPr>
          <p:cNvSpPr/>
          <p:nvPr/>
        </p:nvSpPr>
        <p:spPr>
          <a:xfrm>
            <a:off x="6431282" y="2460925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A32E02DC-1032-AF2F-34FA-10A3A630A8D7}"/>
              </a:ext>
            </a:extLst>
          </p:cNvPr>
          <p:cNvSpPr/>
          <p:nvPr/>
        </p:nvSpPr>
        <p:spPr>
          <a:xfrm>
            <a:off x="6449686" y="2685841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A0F0A186-268B-63B3-AAE1-269DAA9EC5B9}"/>
              </a:ext>
            </a:extLst>
          </p:cNvPr>
          <p:cNvSpPr/>
          <p:nvPr/>
        </p:nvSpPr>
        <p:spPr>
          <a:xfrm>
            <a:off x="6449686" y="2885521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23DCCC7E-F9E7-B6FD-25A8-554F00F79D23}"/>
              </a:ext>
            </a:extLst>
          </p:cNvPr>
          <p:cNvSpPr/>
          <p:nvPr/>
        </p:nvSpPr>
        <p:spPr>
          <a:xfrm>
            <a:off x="6479660" y="3101219"/>
            <a:ext cx="2452220" cy="1590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4FFCCEC2-06AE-B70A-E1DA-B43476BEE27D}"/>
              </a:ext>
            </a:extLst>
          </p:cNvPr>
          <p:cNvSpPr/>
          <p:nvPr/>
        </p:nvSpPr>
        <p:spPr>
          <a:xfrm>
            <a:off x="3161691" y="1012455"/>
            <a:ext cx="6018403" cy="570801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783C24DA-B882-2ABA-9D4C-61D4AC388752}"/>
              </a:ext>
            </a:extLst>
          </p:cNvPr>
          <p:cNvSpPr txBox="1"/>
          <p:nvPr/>
        </p:nvSpPr>
        <p:spPr>
          <a:xfrm>
            <a:off x="3157593" y="96934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Id_admin_content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786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B56C24CD-D154-DB23-9517-132461949F29}"/>
              </a:ext>
            </a:extLst>
          </p:cNvPr>
          <p:cNvSpPr/>
          <p:nvPr/>
        </p:nvSpPr>
        <p:spPr>
          <a:xfrm>
            <a:off x="821444" y="673479"/>
            <a:ext cx="5059776" cy="2834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246A80B-2A91-85DC-F543-0244C8893998}"/>
              </a:ext>
            </a:extLst>
          </p:cNvPr>
          <p:cNvSpPr txBox="1"/>
          <p:nvPr/>
        </p:nvSpPr>
        <p:spPr>
          <a:xfrm>
            <a:off x="821443" y="737112"/>
            <a:ext cx="4153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 </a:t>
            </a:r>
            <a:r>
              <a:rPr lang="de-CH" sz="1100" b="1" dirty="0" err="1"/>
              <a:t>guest_admin_image_row_left</a:t>
            </a:r>
            <a:r>
              <a:rPr lang="de-CH" sz="1100" b="1" dirty="0"/>
              <a:t>  </a:t>
            </a:r>
            <a:r>
              <a:rPr lang="de-CH" sz="1100" b="1" dirty="0" err="1"/>
              <a:t>cl_guest_admin_image_row_left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8624668-8AB4-DE39-4626-E97128182041}"/>
              </a:ext>
            </a:extLst>
          </p:cNvPr>
          <p:cNvSpPr/>
          <p:nvPr/>
        </p:nvSpPr>
        <p:spPr>
          <a:xfrm>
            <a:off x="6282904" y="673479"/>
            <a:ext cx="5059776" cy="283449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4401155-5B4C-CDFD-BFDE-D64DD9FC8E70}"/>
              </a:ext>
            </a:extLst>
          </p:cNvPr>
          <p:cNvSpPr txBox="1"/>
          <p:nvPr/>
        </p:nvSpPr>
        <p:spPr>
          <a:xfrm>
            <a:off x="6407594" y="721681"/>
            <a:ext cx="415368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 </a:t>
            </a:r>
            <a:r>
              <a:rPr lang="de-CH" sz="1100" b="1" dirty="0" err="1"/>
              <a:t>guest_admin_image_row_left</a:t>
            </a:r>
            <a:r>
              <a:rPr lang="de-CH" sz="1100" b="1" dirty="0"/>
              <a:t>  </a:t>
            </a:r>
            <a:r>
              <a:rPr lang="de-CH" sz="1100" b="1" dirty="0" err="1"/>
              <a:t>cl_guest_admin_image_row_left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C36E8D6-4F6D-2C0F-CD27-5A1D0C08E0FC}"/>
              </a:ext>
            </a:extLst>
          </p:cNvPr>
          <p:cNvSpPr/>
          <p:nvPr/>
        </p:nvSpPr>
        <p:spPr>
          <a:xfrm>
            <a:off x="880868" y="1062355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B222032-E00D-FBEB-54F7-598A3E411F79}"/>
              </a:ext>
            </a:extLst>
          </p:cNvPr>
          <p:cNvSpPr txBox="1"/>
          <p:nvPr/>
        </p:nvSpPr>
        <p:spPr>
          <a:xfrm>
            <a:off x="880868" y="1055927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id_guest_admin_filename</a:t>
            </a:r>
            <a:r>
              <a:rPr lang="de-CH" sz="1100" b="1" dirty="0"/>
              <a:t>  </a:t>
            </a:r>
            <a:r>
              <a:rPr lang="de-CH" sz="1100" b="1" dirty="0" err="1"/>
              <a:t>cl_guest_admin_filename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963F0598-4AB3-0DC3-5E76-6AE0A9DD6476}"/>
              </a:ext>
            </a:extLst>
          </p:cNvPr>
          <p:cNvSpPr/>
          <p:nvPr/>
        </p:nvSpPr>
        <p:spPr>
          <a:xfrm>
            <a:off x="880868" y="1436428"/>
            <a:ext cx="4875661" cy="197179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2C20165-31E5-800E-91E5-8975324E30B1}"/>
              </a:ext>
            </a:extLst>
          </p:cNvPr>
          <p:cNvSpPr txBox="1"/>
          <p:nvPr/>
        </p:nvSpPr>
        <p:spPr>
          <a:xfrm>
            <a:off x="880868" y="1430000"/>
            <a:ext cx="50003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id_guest_admin_image_container</a:t>
            </a:r>
            <a:r>
              <a:rPr lang="de-CH" sz="1100" b="1" dirty="0"/>
              <a:t>  </a:t>
            </a:r>
            <a:r>
              <a:rPr lang="de-CH" sz="1100" b="1" dirty="0" err="1"/>
              <a:t>cl_guest_admin_image_container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0B1FD1D-1EE4-595A-0751-26C838F5A55D}"/>
              </a:ext>
            </a:extLst>
          </p:cNvPr>
          <p:cNvSpPr/>
          <p:nvPr/>
        </p:nvSpPr>
        <p:spPr>
          <a:xfrm>
            <a:off x="6407594" y="1364765"/>
            <a:ext cx="4875661" cy="6536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434B636-FFFC-9AA7-9908-DE4F7C7AB461}"/>
              </a:ext>
            </a:extLst>
          </p:cNvPr>
          <p:cNvSpPr txBox="1"/>
          <p:nvPr/>
        </p:nvSpPr>
        <p:spPr>
          <a:xfrm>
            <a:off x="6407594" y="1358337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id_guest_admin_upload_download</a:t>
            </a:r>
            <a:r>
              <a:rPr lang="de-CH" sz="1100" b="1" dirty="0"/>
              <a:t>  </a:t>
            </a:r>
            <a:r>
              <a:rPr lang="de-CH" sz="1100" b="1" dirty="0" err="1"/>
              <a:t>cl_guest_admin_upload_download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C906B31-6908-4D30-9E50-95FB95FA8540}"/>
              </a:ext>
            </a:extLst>
          </p:cNvPr>
          <p:cNvSpPr/>
          <p:nvPr/>
        </p:nvSpPr>
        <p:spPr>
          <a:xfrm>
            <a:off x="6491958" y="1637221"/>
            <a:ext cx="22987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E2D654F-1120-9DFE-A153-81A42AA21139}"/>
              </a:ext>
            </a:extLst>
          </p:cNvPr>
          <p:cNvSpPr txBox="1"/>
          <p:nvPr/>
        </p:nvSpPr>
        <p:spPr>
          <a:xfrm>
            <a:off x="6491957" y="1637452"/>
            <a:ext cx="2041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id_guest_admin_upload</a:t>
            </a:r>
            <a:r>
              <a:rPr lang="de-CH" sz="1100" b="1" dirty="0"/>
              <a:t>  cl_....</a:t>
            </a:r>
            <a:endParaRPr lang="de-CH" b="1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A38397D-ACE4-E74B-64EB-CFDD39AE4D2C}"/>
              </a:ext>
            </a:extLst>
          </p:cNvPr>
          <p:cNvSpPr/>
          <p:nvPr/>
        </p:nvSpPr>
        <p:spPr>
          <a:xfrm>
            <a:off x="8880480" y="1631681"/>
            <a:ext cx="2298715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EBB05243-B069-98E7-F891-C897F05EB3A7}"/>
              </a:ext>
            </a:extLst>
          </p:cNvPr>
          <p:cNvSpPr txBox="1"/>
          <p:nvPr/>
        </p:nvSpPr>
        <p:spPr>
          <a:xfrm>
            <a:off x="8880479" y="1625252"/>
            <a:ext cx="238308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id_guest_admin_download</a:t>
            </a:r>
            <a:r>
              <a:rPr lang="de-CH" sz="1100" b="1" dirty="0"/>
              <a:t>  cl_....</a:t>
            </a:r>
            <a:endParaRPr lang="de-CH" b="1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0606A358-F507-6176-FF95-D6B2C83375AB}"/>
              </a:ext>
            </a:extLst>
          </p:cNvPr>
          <p:cNvSpPr/>
          <p:nvPr/>
        </p:nvSpPr>
        <p:spPr>
          <a:xfrm>
            <a:off x="6392203" y="1008441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0D932CD-9479-A05E-D983-2A63274DF777}"/>
              </a:ext>
            </a:extLst>
          </p:cNvPr>
          <p:cNvSpPr txBox="1"/>
          <p:nvPr/>
        </p:nvSpPr>
        <p:spPr>
          <a:xfrm>
            <a:off x="6392203" y="1002013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id_guest_admin_checkbox_new</a:t>
            </a:r>
            <a:r>
              <a:rPr lang="de-CH" sz="1100" b="1" dirty="0"/>
              <a:t>  </a:t>
            </a:r>
            <a:r>
              <a:rPr lang="de-CH" sz="1100" b="1" dirty="0" err="1"/>
              <a:t>cl_guest_admin_checkbox_new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6AA665C-1DBF-2215-0979-74E59B0DEA0C}"/>
              </a:ext>
            </a:extLst>
          </p:cNvPr>
          <p:cNvSpPr/>
          <p:nvPr/>
        </p:nvSpPr>
        <p:spPr>
          <a:xfrm>
            <a:off x="6396211" y="2079533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54112C1D-EC65-F1EB-5FEE-115859574E1E}"/>
              </a:ext>
            </a:extLst>
          </p:cNvPr>
          <p:cNvSpPr txBox="1"/>
          <p:nvPr/>
        </p:nvSpPr>
        <p:spPr>
          <a:xfrm>
            <a:off x="6387898" y="2073105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id_guest_admin_status</a:t>
            </a:r>
            <a:r>
              <a:rPr lang="de-CH" sz="1100" b="1" dirty="0"/>
              <a:t>  </a:t>
            </a:r>
            <a:r>
              <a:rPr lang="de-CH" sz="1100" b="1" dirty="0" err="1"/>
              <a:t>cl_guest_admin_status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65D0D3A-147D-4AF3-626A-EB58057821F4}"/>
              </a:ext>
            </a:extLst>
          </p:cNvPr>
          <p:cNvSpPr/>
          <p:nvPr/>
        </p:nvSpPr>
        <p:spPr>
          <a:xfrm>
            <a:off x="6415907" y="2420617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19F887F9-85A4-1890-0662-63036797E112}"/>
              </a:ext>
            </a:extLst>
          </p:cNvPr>
          <p:cNvSpPr txBox="1"/>
          <p:nvPr/>
        </p:nvSpPr>
        <p:spPr>
          <a:xfrm>
            <a:off x="6407594" y="2414189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id_guest_admin_dropdown_concert</a:t>
            </a:r>
            <a:r>
              <a:rPr lang="de-CH" sz="1100" b="1" dirty="0"/>
              <a:t>  </a:t>
            </a:r>
            <a:r>
              <a:rPr lang="de-CH" sz="1100" b="1" dirty="0" err="1"/>
              <a:t>cl_guest_admin_dropdown_concert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E0660A50-3165-9AB9-EBB8-4A9ECE254189}"/>
              </a:ext>
            </a:extLst>
          </p:cNvPr>
          <p:cNvSpPr/>
          <p:nvPr/>
        </p:nvSpPr>
        <p:spPr>
          <a:xfrm>
            <a:off x="6392770" y="2821133"/>
            <a:ext cx="4875661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F0DEABF-C933-6316-B3AB-F7ACDEA6A587}"/>
              </a:ext>
            </a:extLst>
          </p:cNvPr>
          <p:cNvSpPr txBox="1"/>
          <p:nvPr/>
        </p:nvSpPr>
        <p:spPr>
          <a:xfrm>
            <a:off x="6384457" y="2814705"/>
            <a:ext cx="456809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id_guest_admin_date</a:t>
            </a:r>
            <a:r>
              <a:rPr lang="de-CH" sz="1100" b="1" dirty="0"/>
              <a:t>  </a:t>
            </a:r>
            <a:r>
              <a:rPr lang="de-CH" sz="1100" b="1" dirty="0" err="1"/>
              <a:t>cl_guest_admin_date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ADBBD27D-296D-0116-C883-9546C97DE746}"/>
              </a:ext>
            </a:extLst>
          </p:cNvPr>
          <p:cNvSpPr/>
          <p:nvPr/>
        </p:nvSpPr>
        <p:spPr>
          <a:xfrm>
            <a:off x="691377" y="380164"/>
            <a:ext cx="10809246" cy="343537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05DDC3C-676A-39F6-4078-89B56FD01BF7}"/>
              </a:ext>
            </a:extLst>
          </p:cNvPr>
          <p:cNvSpPr txBox="1"/>
          <p:nvPr/>
        </p:nvSpPr>
        <p:spPr>
          <a:xfrm>
            <a:off x="691377" y="373578"/>
            <a:ext cx="54288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id_guest_admin_image_row</a:t>
            </a:r>
            <a:r>
              <a:rPr lang="de-CH" sz="1100" b="1" dirty="0"/>
              <a:t> </a:t>
            </a:r>
            <a:r>
              <a:rPr lang="de-CH" sz="1100" b="1" dirty="0" err="1"/>
              <a:t>cl_guest_admin_Image_row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12DFDC-E176-0F49-ECF5-B4F862C7424E}"/>
              </a:ext>
            </a:extLst>
          </p:cNvPr>
          <p:cNvSpPr/>
          <p:nvPr/>
        </p:nvSpPr>
        <p:spPr>
          <a:xfrm>
            <a:off x="691376" y="4167265"/>
            <a:ext cx="10879939" cy="89178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B28E22F-7195-D5AC-6D70-C63590E9C339}"/>
              </a:ext>
            </a:extLst>
          </p:cNvPr>
          <p:cNvSpPr txBox="1"/>
          <p:nvPr/>
        </p:nvSpPr>
        <p:spPr>
          <a:xfrm>
            <a:off x="691377" y="414407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id_guest_admin_bottom_row</a:t>
            </a:r>
            <a:r>
              <a:rPr lang="de-CH" sz="1100" b="1" dirty="0"/>
              <a:t> </a:t>
            </a:r>
            <a:r>
              <a:rPr lang="de-CH" sz="1100" b="1" dirty="0" err="1"/>
              <a:t>cl_guest_admin_bottom_row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16396557-7D58-5D45-BF48-5A07325C22BD}"/>
              </a:ext>
            </a:extLst>
          </p:cNvPr>
          <p:cNvSpPr/>
          <p:nvPr/>
        </p:nvSpPr>
        <p:spPr>
          <a:xfrm>
            <a:off x="754941" y="4551164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8C8D8184-3965-8A39-66E3-478D947B26C1}"/>
              </a:ext>
            </a:extLst>
          </p:cNvPr>
          <p:cNvSpPr txBox="1"/>
          <p:nvPr/>
        </p:nvSpPr>
        <p:spPr>
          <a:xfrm>
            <a:off x="746628" y="4544736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id_guest_admin_publish</a:t>
            </a:r>
            <a:r>
              <a:rPr lang="de-CH" sz="1100" b="1" dirty="0"/>
              <a:t> </a:t>
            </a:r>
            <a:r>
              <a:rPr lang="de-CH" sz="1100" b="1" dirty="0" err="1"/>
              <a:t>cl_guest_admin_publish</a:t>
            </a:r>
            <a:endParaRPr lang="de-CH" b="1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6119FA97-279C-19CF-1477-9AA9C6DD5DB3}"/>
              </a:ext>
            </a:extLst>
          </p:cNvPr>
          <p:cNvSpPr/>
          <p:nvPr/>
        </p:nvSpPr>
        <p:spPr>
          <a:xfrm>
            <a:off x="4410443" y="4556847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BBD60686-223D-BEC5-9FD1-C73A5BC0145B}"/>
              </a:ext>
            </a:extLst>
          </p:cNvPr>
          <p:cNvSpPr txBox="1"/>
          <p:nvPr/>
        </p:nvSpPr>
        <p:spPr>
          <a:xfrm>
            <a:off x="4402130" y="4550419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id_guest_admin_delete</a:t>
            </a:r>
            <a:r>
              <a:rPr lang="de-CH" sz="1100" b="1" dirty="0"/>
              <a:t>    </a:t>
            </a:r>
            <a:r>
              <a:rPr lang="de-CH" sz="1100" b="1" dirty="0" err="1"/>
              <a:t>cl_guest_admin_delete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1FCE571F-525A-2402-958D-35BB9C283D68}"/>
              </a:ext>
            </a:extLst>
          </p:cNvPr>
          <p:cNvSpPr/>
          <p:nvPr/>
        </p:nvSpPr>
        <p:spPr>
          <a:xfrm>
            <a:off x="8082573" y="4540517"/>
            <a:ext cx="3260107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9597827-ED42-2304-2162-320408C4CE5D}"/>
              </a:ext>
            </a:extLst>
          </p:cNvPr>
          <p:cNvSpPr txBox="1"/>
          <p:nvPr/>
        </p:nvSpPr>
        <p:spPr>
          <a:xfrm>
            <a:off x="8074260" y="4534089"/>
            <a:ext cx="32601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id_guest_admin_save</a:t>
            </a:r>
            <a:r>
              <a:rPr lang="de-CH" sz="1100" b="1" dirty="0"/>
              <a:t>  </a:t>
            </a:r>
            <a:r>
              <a:rPr lang="de-CH" sz="1100" b="1" dirty="0" err="1"/>
              <a:t>cl_guest_admin_save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1403569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607</Words>
  <Application>Microsoft Office PowerPoint</Application>
  <PresentationFormat>Breitbild</PresentationFormat>
  <Paragraphs>69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79</cp:revision>
  <cp:lastPrinted>2021-05-31T09:10:47Z</cp:lastPrinted>
  <dcterms:created xsi:type="dcterms:W3CDTF">2020-04-04T07:27:22Z</dcterms:created>
  <dcterms:modified xsi:type="dcterms:W3CDTF">2023-12-11T12:45:46Z</dcterms:modified>
</cp:coreProperties>
</file>