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10.12.2023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226419" y="126380"/>
            <a:ext cx="6043415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226419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id_guest_admin_upload</a:t>
            </a:r>
            <a:r>
              <a:rPr lang="de-CH" sz="1100" b="1" dirty="0"/>
              <a:t> </a:t>
            </a:r>
            <a:r>
              <a:rPr lang="de-CH" sz="1100" b="1" dirty="0" err="1"/>
              <a:t>cl_guest_upload_page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EA67661-2610-C0E1-01AC-FD26408F49DA}"/>
              </a:ext>
            </a:extLst>
          </p:cNvPr>
          <p:cNvSpPr/>
          <p:nvPr/>
        </p:nvSpPr>
        <p:spPr>
          <a:xfrm>
            <a:off x="3358289" y="410294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E5CFD5-1BE3-AFFA-B3F4-07DF454FDB24}"/>
              </a:ext>
            </a:extLst>
          </p:cNvPr>
          <p:cNvSpPr txBox="1"/>
          <p:nvPr/>
        </p:nvSpPr>
        <p:spPr>
          <a:xfrm>
            <a:off x="3358289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id_guest_upload_header</a:t>
            </a:r>
            <a:r>
              <a:rPr lang="de-CH" sz="1100" b="1" dirty="0"/>
              <a:t> </a:t>
            </a:r>
            <a:r>
              <a:rPr lang="de-CH" sz="1100" b="1" dirty="0" err="1"/>
              <a:t>cl_guest_upload_header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92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78</cp:revision>
  <cp:lastPrinted>2021-05-31T09:10:47Z</cp:lastPrinted>
  <dcterms:created xsi:type="dcterms:W3CDTF">2020-04-04T07:27:22Z</dcterms:created>
  <dcterms:modified xsi:type="dcterms:W3CDTF">2023-12-10T12:32:00Z</dcterms:modified>
</cp:coreProperties>
</file>