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1" r:id="rId9"/>
    <p:sldId id="284" r:id="rId10"/>
    <p:sldId id="285" r:id="rId11"/>
    <p:sldId id="280" r:id="rId12"/>
    <p:sldId id="273" r:id="rId13"/>
    <p:sldId id="282" r:id="rId14"/>
    <p:sldId id="287" r:id="rId15"/>
    <p:sldId id="283" r:id="rId16"/>
    <p:sldId id="265" r:id="rId17"/>
    <p:sldId id="267" r:id="rId18"/>
    <p:sldId id="269" r:id="rId19"/>
    <p:sldId id="271" r:id="rId20"/>
    <p:sldId id="274" r:id="rId21"/>
    <p:sldId id="275" r:id="rId22"/>
    <p:sldId id="272" r:id="rId23"/>
    <p:sldId id="266" r:id="rId2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6"/>
            <a:ext cx="3467703" cy="3567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536259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8"/>
            <a:ext cx="633845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&gt;2025&lt;/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&gt;3&lt;/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&gt;8&lt;/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&gt;Leïla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Kramis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, Stéphane Fisch, Sylvain Fournier&lt;/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&gt;Freude am Zeichnen&lt;/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&gt;Sylvain Fournier nach dem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Konzert. Bildkünstle …&lt;/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 Liden&lt;/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/d20250308_REG0104.jpg&lt;/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&gt;IMG&lt;/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&gt;gunnar.liden@jazzliveaarau.ch&lt;/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AddedOrCheckedRecordByAdmin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&gt;TRUE&lt;/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&gt;104&lt;/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Microsoft Office PowerPoint</Application>
  <PresentationFormat>Breitbild</PresentationFormat>
  <Paragraphs>388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132</cp:revision>
  <cp:lastPrinted>2025-04-02T10:00:59Z</cp:lastPrinted>
  <dcterms:created xsi:type="dcterms:W3CDTF">2020-04-04T07:27:22Z</dcterms:created>
  <dcterms:modified xsi:type="dcterms:W3CDTF">2025-04-03T09:18:46Z</dcterms:modified>
</cp:coreProperties>
</file>