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1" r:id="rId9"/>
    <p:sldId id="288" r:id="rId10"/>
    <p:sldId id="284" r:id="rId11"/>
    <p:sldId id="285" r:id="rId12"/>
    <p:sldId id="280" r:id="rId13"/>
    <p:sldId id="273" r:id="rId14"/>
    <p:sldId id="282" r:id="rId15"/>
    <p:sldId id="287" r:id="rId16"/>
    <p:sldId id="283" r:id="rId17"/>
    <p:sldId id="265" r:id="rId18"/>
    <p:sldId id="267" r:id="rId19"/>
    <p:sldId id="269" r:id="rId20"/>
    <p:sldId id="271" r:id="rId21"/>
    <p:sldId id="274" r:id="rId22"/>
    <p:sldId id="275" r:id="rId23"/>
    <p:sldId id="272" r:id="rId24"/>
    <p:sldId id="266" r:id="rId25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7"/>
            <a:ext cx="907126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&gt;2025&lt;/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&gt;3&lt;/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&gt;8&lt;/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PrismE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&gt;Leïla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Kramis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, Stéphane Fisch, Sylvain Fournier&lt;/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&gt;Freude am Zeichnen&lt;/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&gt;Sylvain Fournier nach dem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PrismE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Konzert. Bildkünstle …&lt;/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&gt;Gunnar Liden&lt;/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/d20250308_REG0104.jpg&lt;/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JazzGuestFileType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&gt;IMG&lt;/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JazzGuestFileType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JazzGuestAvatar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JazzGuestAvatar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&gt;gunnar.liden@jazzliveaarau.ch&lt;/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JazzGuestTelephone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JazzGuestTelephone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AddedOrCheckedRecordByAdmin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&gt;TRUE&lt;/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&gt;104&lt;/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5"/>
            <a:ext cx="3467703" cy="40764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m_user_opened_record_for_edit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536259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179D24-DA05-AD37-9F6D-42A6B610FC90}"/>
              </a:ext>
            </a:extLst>
          </p:cNvPr>
          <p:cNvSpPr/>
          <p:nvPr/>
        </p:nvSpPr>
        <p:spPr>
          <a:xfrm>
            <a:off x="2119856" y="216027"/>
            <a:ext cx="419364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UploadWindow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active upload window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8D890D-951C-FC28-3D6A-0B6EB4F993C4}"/>
              </a:ext>
            </a:extLst>
          </p:cNvPr>
          <p:cNvSpPr/>
          <p:nvPr/>
        </p:nvSpPr>
        <p:spPr>
          <a:xfrm>
            <a:off x="2119855" y="786496"/>
            <a:ext cx="4193646" cy="504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m_el_div_window_title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element for the window title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window index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m_windows_title_array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GuestStr.getUploadWindowTitleArray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with titles for the upload windows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m_n_forward_max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index number for function forward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m_n_forward_min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index number for function backward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m_contact_active_window_index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index for window contact (change of record)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defined by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next window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previous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contact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toUploadImage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upload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title for back from contact (page 1)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getInfoUrl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URL to the page information HTML file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F875FC-E38C-89D9-4DBF-B28F1C56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37" y="895039"/>
            <a:ext cx="43047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2034</Words>
  <Application>Microsoft Office PowerPoint</Application>
  <PresentationFormat>Breitbild</PresentationFormat>
  <Paragraphs>424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137</cp:revision>
  <cp:lastPrinted>2025-04-05T08:44:33Z</cp:lastPrinted>
  <dcterms:created xsi:type="dcterms:W3CDTF">2020-04-04T07:27:22Z</dcterms:created>
  <dcterms:modified xsi:type="dcterms:W3CDTF">2025-04-05T18:35:19Z</dcterms:modified>
</cp:coreProperties>
</file>