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65" r:id="rId4"/>
    <p:sldId id="267" r:id="rId5"/>
    <p:sldId id="269" r:id="rId6"/>
    <p:sldId id="271" r:id="rId7"/>
    <p:sldId id="272" r:id="rId8"/>
    <p:sldId id="263" r:id="rId9"/>
    <p:sldId id="262" r:id="rId10"/>
    <p:sldId id="264" r:id="rId11"/>
    <p:sldId id="266" r:id="rId12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3279060" y="3244800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B8A6142-71DC-4BE2-EC8F-2BA74F2D0FB2}"/>
              </a:ext>
            </a:extLst>
          </p:cNvPr>
          <p:cNvSpPr/>
          <p:nvPr/>
        </p:nvSpPr>
        <p:spPr>
          <a:xfrm>
            <a:off x="4600854" y="595005"/>
            <a:ext cx="3339167" cy="6092448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B99451-9D8E-56CE-B711-2C17CE607371}"/>
              </a:ext>
            </a:extLst>
          </p:cNvPr>
          <p:cNvSpPr/>
          <p:nvPr/>
        </p:nvSpPr>
        <p:spPr>
          <a:xfrm>
            <a:off x="4611209" y="479561"/>
            <a:ext cx="3339167" cy="10115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C74218-7C32-73A3-BB6E-46E242DE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223" y="576220"/>
            <a:ext cx="2457143" cy="31318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85721AA-6BFE-52DB-0E7E-C90BBA75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752" y="709300"/>
            <a:ext cx="331444" cy="3368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ABCA235-A971-F7FB-A11F-7E22FE6FAE06}"/>
              </a:ext>
            </a:extLst>
          </p:cNvPr>
          <p:cNvSpPr txBox="1"/>
          <p:nvPr/>
        </p:nvSpPr>
        <p:spPr>
          <a:xfrm>
            <a:off x="4664373" y="2610905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9FA569-DB89-0B82-31D5-6F9C6D77B72E}"/>
              </a:ext>
            </a:extLst>
          </p:cNvPr>
          <p:cNvSpPr/>
          <p:nvPr/>
        </p:nvSpPr>
        <p:spPr>
          <a:xfrm>
            <a:off x="5222852" y="2607418"/>
            <a:ext cx="1889187" cy="39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F22AFD2-18FF-1020-9E9A-372E97756C2D}"/>
              </a:ext>
            </a:extLst>
          </p:cNvPr>
          <p:cNvSpPr/>
          <p:nvPr/>
        </p:nvSpPr>
        <p:spPr>
          <a:xfrm>
            <a:off x="7186381" y="2612110"/>
            <a:ext cx="735983" cy="38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290BF7-437E-01E2-064B-06A940FEC583}"/>
              </a:ext>
            </a:extLst>
          </p:cNvPr>
          <p:cNvSpPr/>
          <p:nvPr/>
        </p:nvSpPr>
        <p:spPr>
          <a:xfrm>
            <a:off x="4697317" y="2244083"/>
            <a:ext cx="3166949" cy="33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C6D53F7-005D-836A-1436-0E7F04600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646" y="3128127"/>
            <a:ext cx="2254775" cy="195140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7ECA9664-2ECC-0DE9-3418-A950EA84F700}"/>
              </a:ext>
            </a:extLst>
          </p:cNvPr>
          <p:cNvSpPr/>
          <p:nvPr/>
        </p:nvSpPr>
        <p:spPr>
          <a:xfrm>
            <a:off x="4987631" y="3128126"/>
            <a:ext cx="2851266" cy="19514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9FD195-FF37-0681-51CB-F023724BE449}"/>
              </a:ext>
            </a:extLst>
          </p:cNvPr>
          <p:cNvSpPr/>
          <p:nvPr/>
        </p:nvSpPr>
        <p:spPr>
          <a:xfrm>
            <a:off x="5386642" y="5128691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Bild-Text eingeben 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416D3EB-A2CB-00A1-1FA0-63A5CC0345BD}"/>
              </a:ext>
            </a:extLst>
          </p:cNvPr>
          <p:cNvSpPr txBox="1"/>
          <p:nvPr/>
        </p:nvSpPr>
        <p:spPr>
          <a:xfrm>
            <a:off x="4708167" y="5125617"/>
            <a:ext cx="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788DAF-BE16-82E1-2D1A-4CC5F52C72E9}"/>
              </a:ext>
            </a:extLst>
          </p:cNvPr>
          <p:cNvSpPr/>
          <p:nvPr/>
        </p:nvSpPr>
        <p:spPr>
          <a:xfrm>
            <a:off x="4799210" y="5525120"/>
            <a:ext cx="3166948" cy="215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B29890D-5C6E-8655-71B3-5800865E6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304" y="5583187"/>
            <a:ext cx="321154" cy="157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E39477D-4023-FD37-CF1A-7A8A8E2ADEAD}"/>
              </a:ext>
            </a:extLst>
          </p:cNvPr>
          <p:cNvSpPr txBox="1"/>
          <p:nvPr/>
        </p:nvSpPr>
        <p:spPr>
          <a:xfrm>
            <a:off x="4717438" y="5740615"/>
            <a:ext cx="1342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2211665-3CA2-DBC8-44CD-91A54663B049}"/>
              </a:ext>
            </a:extLst>
          </p:cNvPr>
          <p:cNvSpPr/>
          <p:nvPr/>
        </p:nvSpPr>
        <p:spPr>
          <a:xfrm>
            <a:off x="4770216" y="5956110"/>
            <a:ext cx="3166948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 eingeben ….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109BFBA-D1A5-FE39-8502-819550440268}"/>
              </a:ext>
            </a:extLst>
          </p:cNvPr>
          <p:cNvSpPr/>
          <p:nvPr/>
        </p:nvSpPr>
        <p:spPr>
          <a:xfrm>
            <a:off x="5800757" y="6317769"/>
            <a:ext cx="1225014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BBA223A-8F16-1712-0955-CED4F3003BD2}"/>
              </a:ext>
            </a:extLst>
          </p:cNvPr>
          <p:cNvSpPr/>
          <p:nvPr/>
        </p:nvSpPr>
        <p:spPr>
          <a:xfrm>
            <a:off x="5287822" y="156178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9DF41F-13A3-C1F8-4265-191F4B5F3106}"/>
              </a:ext>
            </a:extLst>
          </p:cNvPr>
          <p:cNvSpPr txBox="1"/>
          <p:nvPr/>
        </p:nvSpPr>
        <p:spPr>
          <a:xfrm>
            <a:off x="4609347" y="155871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251286B-FFBE-F783-6789-9B9902FB4B00}"/>
              </a:ext>
            </a:extLst>
          </p:cNvPr>
          <p:cNvSpPr/>
          <p:nvPr/>
        </p:nvSpPr>
        <p:spPr>
          <a:xfrm>
            <a:off x="5288416" y="191862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793EB2-A2FF-45E9-5FA9-BB121B73CB74}"/>
              </a:ext>
            </a:extLst>
          </p:cNvPr>
          <p:cNvSpPr txBox="1"/>
          <p:nvPr/>
        </p:nvSpPr>
        <p:spPr>
          <a:xfrm>
            <a:off x="4609941" y="191555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29FCDCB-B21A-0A0E-15EF-C3AD4F47920E}"/>
              </a:ext>
            </a:extLst>
          </p:cNvPr>
          <p:cNvSpPr txBox="1"/>
          <p:nvPr/>
        </p:nvSpPr>
        <p:spPr>
          <a:xfrm>
            <a:off x="4698618" y="98008"/>
            <a:ext cx="344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Text, Bemerkung, Konzert, senden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A0F209A-4971-4C19-6A37-18430D9D5518}"/>
              </a:ext>
            </a:extLst>
          </p:cNvPr>
          <p:cNvSpPr txBox="1"/>
          <p:nvPr/>
        </p:nvSpPr>
        <p:spPr>
          <a:xfrm>
            <a:off x="3433847" y="2804960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de-CH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9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572356" y="4229757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3288338" y="424696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3284240" y="38158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3047203" y="365781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3043105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6" y="425666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" y="1145665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34" y="308207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604" y="1289919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6505131" y="626838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6505128" y="532039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142" y="628698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7183009" y="1367388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6504534" y="1364314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7183603" y="1724227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6505128" y="1721153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6595576" y="2092178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9671" y="761778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55" y="1481761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97C98CE6-9B54-00BB-BA79-EA05E7626104}"/>
              </a:ext>
            </a:extLst>
          </p:cNvPr>
          <p:cNvSpPr/>
          <p:nvPr/>
        </p:nvSpPr>
        <p:spPr>
          <a:xfrm>
            <a:off x="112912" y="3844092"/>
            <a:ext cx="3339167" cy="2300627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322122E-CCC7-F8A9-CF9D-A9D70809BE17}"/>
              </a:ext>
            </a:extLst>
          </p:cNvPr>
          <p:cNvSpPr/>
          <p:nvPr/>
        </p:nvSpPr>
        <p:spPr>
          <a:xfrm>
            <a:off x="112909" y="3749294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D519E71-873F-4AC4-5DE2-4BC55C36F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23" y="3845953"/>
            <a:ext cx="2457143" cy="23809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0F6302A2-C48F-96C5-0B07-5D7209181786}"/>
              </a:ext>
            </a:extLst>
          </p:cNvPr>
          <p:cNvSpPr/>
          <p:nvPr/>
        </p:nvSpPr>
        <p:spPr>
          <a:xfrm>
            <a:off x="790790" y="458464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9204F3D-ECE8-D3D7-69D5-FE21EB972122}"/>
              </a:ext>
            </a:extLst>
          </p:cNvPr>
          <p:cNvSpPr txBox="1"/>
          <p:nvPr/>
        </p:nvSpPr>
        <p:spPr>
          <a:xfrm>
            <a:off x="112315" y="4581569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86D9678-2698-FA91-A3F7-38844B98F1AF}"/>
              </a:ext>
            </a:extLst>
          </p:cNvPr>
          <p:cNvSpPr/>
          <p:nvPr/>
        </p:nvSpPr>
        <p:spPr>
          <a:xfrm>
            <a:off x="791384" y="4941482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DE4E18-B664-00E6-E1D4-88C99B4C7E21}"/>
              </a:ext>
            </a:extLst>
          </p:cNvPr>
          <p:cNvSpPr txBox="1"/>
          <p:nvPr/>
        </p:nvSpPr>
        <p:spPr>
          <a:xfrm>
            <a:off x="112909" y="493840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EAF418-1F9B-E2AE-887B-F1F0B851CF5C}"/>
              </a:ext>
            </a:extLst>
          </p:cNvPr>
          <p:cNvSpPr/>
          <p:nvPr/>
        </p:nvSpPr>
        <p:spPr>
          <a:xfrm>
            <a:off x="203357" y="5309433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E7EB6755-F68A-AA2C-A43C-73345BC2C8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452" y="3979033"/>
            <a:ext cx="331444" cy="256116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7896611D-3FCA-2D9C-0D58-EE47203CD0B3}"/>
              </a:ext>
            </a:extLst>
          </p:cNvPr>
          <p:cNvSpPr/>
          <p:nvPr/>
        </p:nvSpPr>
        <p:spPr>
          <a:xfrm>
            <a:off x="834727" y="5659480"/>
            <a:ext cx="1769191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5BFC11-536B-A9D7-E131-76A6D2B04A59}"/>
              </a:ext>
            </a:extLst>
          </p:cNvPr>
          <p:cNvSpPr txBox="1"/>
          <p:nvPr/>
        </p:nvSpPr>
        <p:spPr>
          <a:xfrm>
            <a:off x="156252" y="5656406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08CC12E-361B-2A71-1F27-42D54EA63471}"/>
              </a:ext>
            </a:extLst>
          </p:cNvPr>
          <p:cNvSpPr/>
          <p:nvPr/>
        </p:nvSpPr>
        <p:spPr>
          <a:xfrm>
            <a:off x="2651789" y="5667306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7C13174-57E2-CC0A-834C-DAF05C46F045}"/>
              </a:ext>
            </a:extLst>
          </p:cNvPr>
          <p:cNvSpPr/>
          <p:nvPr/>
        </p:nvSpPr>
        <p:spPr>
          <a:xfrm>
            <a:off x="3849486" y="3844092"/>
            <a:ext cx="3339167" cy="244765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51F3DD4-5C20-9CFE-0104-D97B5126131D}"/>
              </a:ext>
            </a:extLst>
          </p:cNvPr>
          <p:cNvSpPr/>
          <p:nvPr/>
        </p:nvSpPr>
        <p:spPr>
          <a:xfrm>
            <a:off x="3849483" y="3749294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1D61FAAF-8B7B-0DCF-B56E-9C0F65E2F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497" y="3845953"/>
            <a:ext cx="2457143" cy="238095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5A90F1B4-DFCE-1F13-05C6-2768B19C5235}"/>
              </a:ext>
            </a:extLst>
          </p:cNvPr>
          <p:cNvSpPr/>
          <p:nvPr/>
        </p:nvSpPr>
        <p:spPr>
          <a:xfrm>
            <a:off x="4527364" y="458464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D943956-5523-65F8-EBD5-BEFB153BA415}"/>
              </a:ext>
            </a:extLst>
          </p:cNvPr>
          <p:cNvSpPr txBox="1"/>
          <p:nvPr/>
        </p:nvSpPr>
        <p:spPr>
          <a:xfrm>
            <a:off x="3848889" y="4581569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995540C7-A6CF-4078-42AD-EA31F1C91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26" y="3979033"/>
            <a:ext cx="331444" cy="256116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70C702E8-D0C1-321B-4DCC-16E2EC24D5AA}"/>
              </a:ext>
            </a:extLst>
          </p:cNvPr>
          <p:cNvSpPr txBox="1"/>
          <p:nvPr/>
        </p:nvSpPr>
        <p:spPr>
          <a:xfrm>
            <a:off x="3902647" y="5772571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DD2826-8AA8-7C2E-EADB-AD9C9526CC43}"/>
              </a:ext>
            </a:extLst>
          </p:cNvPr>
          <p:cNvSpPr/>
          <p:nvPr/>
        </p:nvSpPr>
        <p:spPr>
          <a:xfrm>
            <a:off x="4461126" y="5769084"/>
            <a:ext cx="1889187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3DFE4AE-3BB2-580A-F0AD-A8A05042FE78}"/>
              </a:ext>
            </a:extLst>
          </p:cNvPr>
          <p:cNvSpPr/>
          <p:nvPr/>
        </p:nvSpPr>
        <p:spPr>
          <a:xfrm>
            <a:off x="6424655" y="5773776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2D3D0E4-F31B-7519-83B9-A87E609736CA}"/>
              </a:ext>
            </a:extLst>
          </p:cNvPr>
          <p:cNvSpPr/>
          <p:nvPr/>
        </p:nvSpPr>
        <p:spPr>
          <a:xfrm>
            <a:off x="4519055" y="4989797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C90BF46-8CF7-2C02-CDD3-28757B9658F3}"/>
              </a:ext>
            </a:extLst>
          </p:cNvPr>
          <p:cNvSpPr txBox="1"/>
          <p:nvPr/>
        </p:nvSpPr>
        <p:spPr>
          <a:xfrm>
            <a:off x="3840580" y="4986723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4DAEE80-9159-C86D-BA87-FB7132B51E13}"/>
              </a:ext>
            </a:extLst>
          </p:cNvPr>
          <p:cNvSpPr/>
          <p:nvPr/>
        </p:nvSpPr>
        <p:spPr>
          <a:xfrm>
            <a:off x="3939960" y="5380703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FD8E2B6-5852-0C27-E170-BEE59DB08D7E}"/>
              </a:ext>
            </a:extLst>
          </p:cNvPr>
          <p:cNvSpPr/>
          <p:nvPr/>
        </p:nvSpPr>
        <p:spPr>
          <a:xfrm>
            <a:off x="8311836" y="3575875"/>
            <a:ext cx="3339167" cy="270086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D15B7C6D-01F9-2037-A443-C43FD54DAED0}"/>
              </a:ext>
            </a:extLst>
          </p:cNvPr>
          <p:cNvSpPr/>
          <p:nvPr/>
        </p:nvSpPr>
        <p:spPr>
          <a:xfrm>
            <a:off x="8322191" y="3460431"/>
            <a:ext cx="3339167" cy="889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50843E47-6898-FD76-62BA-AF3124DDA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205" y="3557090"/>
            <a:ext cx="2457143" cy="313184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C89CBF16-F9F8-E0C3-0F5F-C86FE0FCE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6734" y="3690170"/>
            <a:ext cx="378514" cy="33688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A602B7C1-B67A-0A86-D765-834CDA8A8317}"/>
              </a:ext>
            </a:extLst>
          </p:cNvPr>
          <p:cNvSpPr txBox="1"/>
          <p:nvPr/>
        </p:nvSpPr>
        <p:spPr>
          <a:xfrm>
            <a:off x="8375355" y="5591775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16576DF-8F0E-2DF7-AE60-3798B5185793}"/>
              </a:ext>
            </a:extLst>
          </p:cNvPr>
          <p:cNvSpPr/>
          <p:nvPr/>
        </p:nvSpPr>
        <p:spPr>
          <a:xfrm>
            <a:off x="8933834" y="5588288"/>
            <a:ext cx="1889187" cy="39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3A1EE1E6-38F0-A099-BBF2-F7646671CD29}"/>
              </a:ext>
            </a:extLst>
          </p:cNvPr>
          <p:cNvSpPr/>
          <p:nvPr/>
        </p:nvSpPr>
        <p:spPr>
          <a:xfrm>
            <a:off x="10897363" y="5592980"/>
            <a:ext cx="735983" cy="38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2050D06-B769-25D4-4372-7EAF443FA835}"/>
              </a:ext>
            </a:extLst>
          </p:cNvPr>
          <p:cNvSpPr/>
          <p:nvPr/>
        </p:nvSpPr>
        <p:spPr>
          <a:xfrm>
            <a:off x="8408299" y="5224953"/>
            <a:ext cx="3166949" cy="33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81023" y="105770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1589116" y="59520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Kamerabild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1155737" y="1364238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3328948" y="879655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7243773" y="81833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46" name="Rechteck 1045">
            <a:extLst>
              <a:ext uri="{FF2B5EF4-FFF2-40B4-BE49-F238E27FC236}">
                <a16:creationId xmlns:a16="http://schemas.microsoft.com/office/drawing/2014/main" id="{B4F41A37-C1D4-9CBF-D68E-A790BC2BF8D9}"/>
              </a:ext>
            </a:extLst>
          </p:cNvPr>
          <p:cNvSpPr/>
          <p:nvPr/>
        </p:nvSpPr>
        <p:spPr>
          <a:xfrm>
            <a:off x="8998804" y="454265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047" name="Textfeld 1046">
            <a:extLst>
              <a:ext uri="{FF2B5EF4-FFF2-40B4-BE49-F238E27FC236}">
                <a16:creationId xmlns:a16="http://schemas.microsoft.com/office/drawing/2014/main" id="{D036505F-B1DE-C618-F4EF-0EAF4A35CFA2}"/>
              </a:ext>
            </a:extLst>
          </p:cNvPr>
          <p:cNvSpPr txBox="1"/>
          <p:nvPr/>
        </p:nvSpPr>
        <p:spPr>
          <a:xfrm>
            <a:off x="8320329" y="453958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048" name="Rechteck 1047">
            <a:extLst>
              <a:ext uri="{FF2B5EF4-FFF2-40B4-BE49-F238E27FC236}">
                <a16:creationId xmlns:a16="http://schemas.microsoft.com/office/drawing/2014/main" id="{DC9CF81C-2DB1-DC60-B999-AF5428AA443B}"/>
              </a:ext>
            </a:extLst>
          </p:cNvPr>
          <p:cNvSpPr/>
          <p:nvPr/>
        </p:nvSpPr>
        <p:spPr>
          <a:xfrm>
            <a:off x="8999398" y="489949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049" name="Textfeld 1048">
            <a:extLst>
              <a:ext uri="{FF2B5EF4-FFF2-40B4-BE49-F238E27FC236}">
                <a16:creationId xmlns:a16="http://schemas.microsoft.com/office/drawing/2014/main" id="{97EFF8C7-D268-B914-7A54-E76C647A627A}"/>
              </a:ext>
            </a:extLst>
          </p:cNvPr>
          <p:cNvSpPr txBox="1"/>
          <p:nvPr/>
        </p:nvSpPr>
        <p:spPr>
          <a:xfrm>
            <a:off x="8320923" y="489642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10289700" y="109463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1" name="Textfeld 1050">
            <a:extLst>
              <a:ext uri="{FF2B5EF4-FFF2-40B4-BE49-F238E27FC236}">
                <a16:creationId xmlns:a16="http://schemas.microsoft.com/office/drawing/2014/main" id="{8C183003-EB90-73E1-6B66-5FFC04FCC86C}"/>
              </a:ext>
            </a:extLst>
          </p:cNvPr>
          <p:cNvSpPr txBox="1"/>
          <p:nvPr/>
        </p:nvSpPr>
        <p:spPr>
          <a:xfrm>
            <a:off x="495489" y="3408274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1052" name="Textfeld 1051">
            <a:extLst>
              <a:ext uri="{FF2B5EF4-FFF2-40B4-BE49-F238E27FC236}">
                <a16:creationId xmlns:a16="http://schemas.microsoft.com/office/drawing/2014/main" id="{67AADC91-BC37-B0D5-CBC4-A9AE20679774}"/>
              </a:ext>
            </a:extLst>
          </p:cNvPr>
          <p:cNvSpPr txBox="1"/>
          <p:nvPr/>
        </p:nvSpPr>
        <p:spPr>
          <a:xfrm>
            <a:off x="4856728" y="3406302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eingeben</a:t>
            </a:r>
          </a:p>
        </p:txBody>
      </p:sp>
      <p:sp>
        <p:nvSpPr>
          <p:cNvPr id="1053" name="Textfeld 1052">
            <a:extLst>
              <a:ext uri="{FF2B5EF4-FFF2-40B4-BE49-F238E27FC236}">
                <a16:creationId xmlns:a16="http://schemas.microsoft.com/office/drawing/2014/main" id="{80F29475-5C4C-4339-98C2-5688E53E1DF0}"/>
              </a:ext>
            </a:extLst>
          </p:cNvPr>
          <p:cNvSpPr txBox="1"/>
          <p:nvPr/>
        </p:nvSpPr>
        <p:spPr>
          <a:xfrm>
            <a:off x="8409600" y="3078878"/>
            <a:ext cx="311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1285943" y="228489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4422306" y="2291712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7916693" y="2291712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10664274" y="224799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58" name="Textfeld 1057">
            <a:extLst>
              <a:ext uri="{FF2B5EF4-FFF2-40B4-BE49-F238E27FC236}">
                <a16:creationId xmlns:a16="http://schemas.microsoft.com/office/drawing/2014/main" id="{86B8B3DE-360C-A0EC-0200-7C2C9398A04F}"/>
              </a:ext>
            </a:extLst>
          </p:cNvPr>
          <p:cNvSpPr txBox="1"/>
          <p:nvPr/>
        </p:nvSpPr>
        <p:spPr>
          <a:xfrm>
            <a:off x="1388434" y="6111572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59" name="Textfeld 1058">
            <a:extLst>
              <a:ext uri="{FF2B5EF4-FFF2-40B4-BE49-F238E27FC236}">
                <a16:creationId xmlns:a16="http://schemas.microsoft.com/office/drawing/2014/main" id="{377AABCD-C62C-A086-C376-59EF42127685}"/>
              </a:ext>
            </a:extLst>
          </p:cNvPr>
          <p:cNvSpPr txBox="1"/>
          <p:nvPr/>
        </p:nvSpPr>
        <p:spPr>
          <a:xfrm>
            <a:off x="5261048" y="621579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60" name="Textfeld 1059">
            <a:extLst>
              <a:ext uri="{FF2B5EF4-FFF2-40B4-BE49-F238E27FC236}">
                <a16:creationId xmlns:a16="http://schemas.microsoft.com/office/drawing/2014/main" id="{CB782207-C6EE-9E47-EDE2-B4B3E59A1316}"/>
              </a:ext>
            </a:extLst>
          </p:cNvPr>
          <p:cNvSpPr txBox="1"/>
          <p:nvPr/>
        </p:nvSpPr>
        <p:spPr>
          <a:xfrm>
            <a:off x="9749014" y="6211669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7722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>
            <a:extLst>
              <a:ext uri="{FF2B5EF4-FFF2-40B4-BE49-F238E27FC236}">
                <a16:creationId xmlns:a16="http://schemas.microsoft.com/office/drawing/2014/main" id="{66159739-0224-8070-249D-799960436EA0}"/>
              </a:ext>
            </a:extLst>
          </p:cNvPr>
          <p:cNvSpPr/>
          <p:nvPr/>
        </p:nvSpPr>
        <p:spPr>
          <a:xfrm>
            <a:off x="4068690" y="397349"/>
            <a:ext cx="3339167" cy="6227893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40AE164-332A-09D3-4E06-29A94954EC84}"/>
              </a:ext>
            </a:extLst>
          </p:cNvPr>
          <p:cNvSpPr/>
          <p:nvPr/>
        </p:nvSpPr>
        <p:spPr>
          <a:xfrm>
            <a:off x="4068687" y="302550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21E292FE-3E49-C106-DE88-0409A3F4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01" y="399209"/>
            <a:ext cx="2457143" cy="238095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24EA8C2D-6863-2978-0C07-93F36FB5B62F}"/>
              </a:ext>
            </a:extLst>
          </p:cNvPr>
          <p:cNvSpPr/>
          <p:nvPr/>
        </p:nvSpPr>
        <p:spPr>
          <a:xfrm>
            <a:off x="4746568" y="1137899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EF25B3-2D78-8470-3EA7-1561C4A2751C}"/>
              </a:ext>
            </a:extLst>
          </p:cNvPr>
          <p:cNvSpPr txBox="1"/>
          <p:nvPr/>
        </p:nvSpPr>
        <p:spPr>
          <a:xfrm>
            <a:off x="4068093" y="1134825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3DC624D-691E-C2CE-2509-44EB5AA4FEC2}"/>
              </a:ext>
            </a:extLst>
          </p:cNvPr>
          <p:cNvSpPr/>
          <p:nvPr/>
        </p:nvSpPr>
        <p:spPr>
          <a:xfrm>
            <a:off x="4747162" y="1494738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98E33D5-6A69-0D61-6009-1663816340AA}"/>
              </a:ext>
            </a:extLst>
          </p:cNvPr>
          <p:cNvSpPr txBox="1"/>
          <p:nvPr/>
        </p:nvSpPr>
        <p:spPr>
          <a:xfrm>
            <a:off x="4068687" y="1491664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3FB0C75-490B-A826-AF13-2664BAC76100}"/>
              </a:ext>
            </a:extLst>
          </p:cNvPr>
          <p:cNvSpPr/>
          <p:nvPr/>
        </p:nvSpPr>
        <p:spPr>
          <a:xfrm>
            <a:off x="4159135" y="1862689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8441DBC-F492-30F3-7DDE-F36160AED254}"/>
              </a:ext>
            </a:extLst>
          </p:cNvPr>
          <p:cNvSpPr/>
          <p:nvPr/>
        </p:nvSpPr>
        <p:spPr>
          <a:xfrm>
            <a:off x="4746568" y="2180076"/>
            <a:ext cx="1769191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DCE8159-FBC2-2E7D-5FB1-05913886AF27}"/>
              </a:ext>
            </a:extLst>
          </p:cNvPr>
          <p:cNvSpPr txBox="1"/>
          <p:nvPr/>
        </p:nvSpPr>
        <p:spPr>
          <a:xfrm>
            <a:off x="4068093" y="2177002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B202BDF-133D-92D1-2CE0-BCFCF0172A02}"/>
              </a:ext>
            </a:extLst>
          </p:cNvPr>
          <p:cNvSpPr txBox="1"/>
          <p:nvPr/>
        </p:nvSpPr>
        <p:spPr>
          <a:xfrm>
            <a:off x="4068093" y="2601444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202347B-92E2-DE4D-0B60-C5EF3B02FD93}"/>
              </a:ext>
            </a:extLst>
          </p:cNvPr>
          <p:cNvSpPr/>
          <p:nvPr/>
        </p:nvSpPr>
        <p:spPr>
          <a:xfrm>
            <a:off x="4626572" y="2597957"/>
            <a:ext cx="1889187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89E301C-EC31-1561-5F03-2B26DD44D794}"/>
              </a:ext>
            </a:extLst>
          </p:cNvPr>
          <p:cNvSpPr/>
          <p:nvPr/>
        </p:nvSpPr>
        <p:spPr>
          <a:xfrm>
            <a:off x="6590101" y="2602649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4677A2E2-4F32-6B23-EA53-C5316753C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72" y="3094872"/>
            <a:ext cx="2254775" cy="1951405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76F654AF-8D3E-5AB9-9627-123FE53C2E2C}"/>
              </a:ext>
            </a:extLst>
          </p:cNvPr>
          <p:cNvSpPr/>
          <p:nvPr/>
        </p:nvSpPr>
        <p:spPr>
          <a:xfrm>
            <a:off x="4347557" y="3094871"/>
            <a:ext cx="2851266" cy="19514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789776A-0466-F259-6C51-07561FA96CDD}"/>
              </a:ext>
            </a:extLst>
          </p:cNvPr>
          <p:cNvSpPr/>
          <p:nvPr/>
        </p:nvSpPr>
        <p:spPr>
          <a:xfrm>
            <a:off x="4746568" y="5095436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Bild-Text (Header) eingeben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68990A3-7704-7727-9F3F-8160B861378F}"/>
              </a:ext>
            </a:extLst>
          </p:cNvPr>
          <p:cNvSpPr txBox="1"/>
          <p:nvPr/>
        </p:nvSpPr>
        <p:spPr>
          <a:xfrm>
            <a:off x="4068093" y="5092362"/>
            <a:ext cx="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6EE40C9-65CE-B8ED-6093-89C20ECC5DF2}"/>
              </a:ext>
            </a:extLst>
          </p:cNvPr>
          <p:cNvSpPr/>
          <p:nvPr/>
        </p:nvSpPr>
        <p:spPr>
          <a:xfrm>
            <a:off x="4159136" y="5491865"/>
            <a:ext cx="3166948" cy="215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AC2217DF-1918-013A-A9C5-4051DA715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230" y="5549932"/>
            <a:ext cx="321154" cy="157428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F98E6FF7-4C2B-61B8-A3DA-503AB4581CF6}"/>
              </a:ext>
            </a:extLst>
          </p:cNvPr>
          <p:cNvSpPr txBox="1"/>
          <p:nvPr/>
        </p:nvSpPr>
        <p:spPr>
          <a:xfrm>
            <a:off x="4077364" y="5707360"/>
            <a:ext cx="1342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173E94BB-B836-480F-CDBE-3967FB045AC2}"/>
              </a:ext>
            </a:extLst>
          </p:cNvPr>
          <p:cNvSpPr/>
          <p:nvPr/>
        </p:nvSpPr>
        <p:spPr>
          <a:xfrm>
            <a:off x="4130142" y="5922855"/>
            <a:ext cx="3166948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 eingeben ….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C785EC60-4998-70C0-A815-2730FA149737}"/>
              </a:ext>
            </a:extLst>
          </p:cNvPr>
          <p:cNvSpPr/>
          <p:nvPr/>
        </p:nvSpPr>
        <p:spPr>
          <a:xfrm>
            <a:off x="5160683" y="6284514"/>
            <a:ext cx="1225014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61002AC6-078B-0A7A-6ADD-DFDAC8331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230" y="532289"/>
            <a:ext cx="331444" cy="256116"/>
          </a:xfrm>
          <a:prstGeom prst="rect">
            <a:avLst/>
          </a:prstGeom>
        </p:spPr>
      </p:pic>
      <p:sp>
        <p:nvSpPr>
          <p:cNvPr id="61" name="Rechteck 60">
            <a:extLst>
              <a:ext uri="{FF2B5EF4-FFF2-40B4-BE49-F238E27FC236}">
                <a16:creationId xmlns:a16="http://schemas.microsoft.com/office/drawing/2014/main" id="{BF396F8D-2C31-2485-0E53-6E1A0E712A21}"/>
              </a:ext>
            </a:extLst>
          </p:cNvPr>
          <p:cNvSpPr/>
          <p:nvPr/>
        </p:nvSpPr>
        <p:spPr>
          <a:xfrm>
            <a:off x="6563630" y="2187902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</p:spTree>
    <p:extLst>
      <p:ext uri="{BB962C8B-B14F-4D97-AF65-F5344CB8AC3E}">
        <p14:creationId xmlns:p14="http://schemas.microsoft.com/office/powerpoint/2010/main" val="335682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Breitbild</PresentationFormat>
  <Paragraphs>156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86</cp:revision>
  <cp:lastPrinted>2024-01-09T12:27:24Z</cp:lastPrinted>
  <dcterms:created xsi:type="dcterms:W3CDTF">2020-04-04T07:27:22Z</dcterms:created>
  <dcterms:modified xsi:type="dcterms:W3CDTF">2024-01-09T12:36:11Z</dcterms:modified>
</cp:coreProperties>
</file>