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9" r:id="rId9"/>
    <p:sldId id="290" r:id="rId10"/>
    <p:sldId id="281" r:id="rId11"/>
    <p:sldId id="288" r:id="rId12"/>
    <p:sldId id="284" r:id="rId13"/>
    <p:sldId id="285" r:id="rId14"/>
    <p:sldId id="280" r:id="rId15"/>
    <p:sldId id="273" r:id="rId16"/>
    <p:sldId id="282" r:id="rId17"/>
    <p:sldId id="287" r:id="rId18"/>
    <p:sldId id="283" r:id="rId19"/>
    <p:sldId id="265" r:id="rId20"/>
    <p:sldId id="267" r:id="rId21"/>
    <p:sldId id="269" r:id="rId22"/>
    <p:sldId id="271" r:id="rId23"/>
    <p:sldId id="274" r:id="rId24"/>
    <p:sldId id="275" r:id="rId25"/>
    <p:sldId id="272" r:id="rId26"/>
    <p:sldId id="266" r:id="rId2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13.04.2025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68F66E-40A4-368C-A40E-3BC2EC35A9B6}"/>
              </a:ext>
            </a:extLst>
          </p:cNvPr>
          <p:cNvCxnSpPr>
            <a:cxnSpLocks/>
          </p:cNvCxnSpPr>
          <p:nvPr/>
        </p:nvCxnSpPr>
        <p:spPr>
          <a:xfrm>
            <a:off x="2529252" y="347893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>
            <a:off x="1433223" y="288413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B383DDE-AD02-320D-4326-4570CBE3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" y="603782"/>
            <a:ext cx="2606937" cy="2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71745-CDAC-82B9-0443-657BFEE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" y="684750"/>
            <a:ext cx="3986477" cy="16442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C51935-C1F4-3FE2-2809-09600569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7" y="2443203"/>
            <a:ext cx="113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5"/>
            <a:ext cx="6374274" cy="3449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219385"/>
            <a:ext cx="6374274" cy="3300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LastUploadedRecord.getXmlRecordNumber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backupRegImage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280141" y="2627470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E62B8C-261A-FBCD-6286-FD9F6EE1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0" y="219385"/>
            <a:ext cx="2517549" cy="2184099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B0910FA-4BC8-540F-28A5-222CA5C77700}"/>
              </a:ext>
            </a:extLst>
          </p:cNvPr>
          <p:cNvCxnSpPr>
            <a:cxnSpLocks/>
          </p:cNvCxnSpPr>
          <p:nvPr/>
        </p:nvCxnSpPr>
        <p:spPr>
          <a:xfrm>
            <a:off x="1398054" y="2370802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BB0FAA-DEFA-7CEE-C7A2-0C7E8B3F3E01}"/>
              </a:ext>
            </a:extLst>
          </p:cNvPr>
          <p:cNvCxnSpPr>
            <a:cxnSpLocks/>
          </p:cNvCxnSpPr>
          <p:nvPr/>
        </p:nvCxnSpPr>
        <p:spPr>
          <a:xfrm>
            <a:off x="2494083" y="2965603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E95406-F32E-E93F-E9AA-E03F41BF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3" y="70565"/>
            <a:ext cx="2563462" cy="30784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7CE867C-FBB4-4817-7939-C51F7B2CA201}"/>
              </a:ext>
            </a:extLst>
          </p:cNvPr>
          <p:cNvSpPr/>
          <p:nvPr/>
        </p:nvSpPr>
        <p:spPr>
          <a:xfrm>
            <a:off x="156292" y="3377744"/>
            <a:ext cx="2344349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5B33A2-DAC5-43C4-ADE3-6948F065E221}"/>
              </a:ext>
            </a:extLst>
          </p:cNvPr>
          <p:cNvCxnSpPr>
            <a:cxnSpLocks/>
          </p:cNvCxnSpPr>
          <p:nvPr/>
        </p:nvCxnSpPr>
        <p:spPr>
          <a:xfrm>
            <a:off x="1398054" y="312107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778B54-BBA7-E063-D01A-112609FEE6DC}"/>
              </a:ext>
            </a:extLst>
          </p:cNvPr>
          <p:cNvCxnSpPr>
            <a:cxnSpLocks/>
          </p:cNvCxnSpPr>
          <p:nvPr/>
        </p:nvCxnSpPr>
        <p:spPr>
          <a:xfrm>
            <a:off x="2494083" y="371587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1C33914-2389-509B-991C-2AE40DF7895B}"/>
              </a:ext>
            </a:extLst>
          </p:cNvPr>
          <p:cNvSpPr/>
          <p:nvPr/>
        </p:nvSpPr>
        <p:spPr>
          <a:xfrm>
            <a:off x="2837649" y="120641"/>
            <a:ext cx="6374274" cy="455526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33CBB-8228-7546-8E70-F483EDC9F047}"/>
              </a:ext>
            </a:extLst>
          </p:cNvPr>
          <p:cNvSpPr/>
          <p:nvPr/>
        </p:nvSpPr>
        <p:spPr>
          <a:xfrm>
            <a:off x="2908863" y="571178"/>
            <a:ext cx="6374274" cy="36541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SaveEditedRecord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copyNewImageFile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changeXmlRecordAndSaveFile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sendNoticationEmailToAdministrator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1943</Words>
  <Application>Microsoft Office PowerPoint</Application>
  <PresentationFormat>Breitbild</PresentationFormat>
  <Paragraphs>439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146</cp:revision>
  <cp:lastPrinted>2025-04-09T08:06:10Z</cp:lastPrinted>
  <dcterms:created xsi:type="dcterms:W3CDTF">2020-04-04T07:27:22Z</dcterms:created>
  <dcterms:modified xsi:type="dcterms:W3CDTF">2025-04-13T17:54:26Z</dcterms:modified>
</cp:coreProperties>
</file>