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7" r:id="rId4"/>
    <p:sldId id="276" r:id="rId5"/>
    <p:sldId id="273" r:id="rId6"/>
    <p:sldId id="265" r:id="rId7"/>
    <p:sldId id="267" r:id="rId8"/>
    <p:sldId id="269" r:id="rId9"/>
    <p:sldId id="271" r:id="rId10"/>
    <p:sldId id="274" r:id="rId11"/>
    <p:sldId id="275" r:id="rId12"/>
    <p:sldId id="272" r:id="rId13"/>
    <p:sldId id="266" r:id="rId14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6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3279060" y="324480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44" y="961975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71937" y="1673975"/>
            <a:ext cx="1372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Foto wählen</a:t>
            </a: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Foto machen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87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48387" y="641513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Microsoft Office PowerPoint</Application>
  <PresentationFormat>Breitbild</PresentationFormat>
  <Paragraphs>194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106</cp:revision>
  <cp:lastPrinted>2024-02-01T16:18:02Z</cp:lastPrinted>
  <dcterms:created xsi:type="dcterms:W3CDTF">2020-04-04T07:27:22Z</dcterms:created>
  <dcterms:modified xsi:type="dcterms:W3CDTF">2024-02-01T16:40:53Z</dcterms:modified>
</cp:coreProperties>
</file>