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6849326" y="895000"/>
            <a:ext cx="4733333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84BFCE-1AB1-164E-C422-89716AE28C86}"/>
              </a:ext>
            </a:extLst>
          </p:cNvPr>
          <p:cNvSpPr/>
          <p:nvPr/>
        </p:nvSpPr>
        <p:spPr>
          <a:xfrm>
            <a:off x="1122291" y="116702"/>
            <a:ext cx="4733333" cy="652793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9B949B-319D-1761-CD06-37DDFFBE3BF8}"/>
              </a:ext>
            </a:extLst>
          </p:cNvPr>
          <p:cNvSpPr/>
          <p:nvPr/>
        </p:nvSpPr>
        <p:spPr>
          <a:xfrm>
            <a:off x="1122291" y="116702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 Admin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D6C3B-373D-A734-38EB-5C83F1F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97" y="213361"/>
            <a:ext cx="2457143" cy="2380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AB34AC-E742-8341-F714-D8BAA77A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80" y="451456"/>
            <a:ext cx="331444" cy="2561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475E5B-CF2B-F62A-71ED-44F76E9B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91" y="895000"/>
            <a:ext cx="4733333" cy="2476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5A851-B4F1-2A91-EF01-48EFAE7D3520}"/>
              </a:ext>
            </a:extLst>
          </p:cNvPr>
          <p:cNvSpPr/>
          <p:nvPr/>
        </p:nvSpPr>
        <p:spPr>
          <a:xfrm>
            <a:off x="1224973" y="1358484"/>
            <a:ext cx="257342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…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0B5877-A236-2D0F-2DB5-FC9CDA531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859" y="1392809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20BCFB-09C3-54AC-1638-B7677309593D}"/>
              </a:ext>
            </a:extLst>
          </p:cNvPr>
          <p:cNvSpPr txBox="1"/>
          <p:nvPr/>
        </p:nvSpPr>
        <p:spPr>
          <a:xfrm>
            <a:off x="1189418" y="1101595"/>
            <a:ext cx="121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Eintrag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78604B-6B18-EDE1-6D71-E7F7B5A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551" y="1420621"/>
            <a:ext cx="142857" cy="1333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D05263C-74C6-9330-8727-AC799CDD73C5}"/>
              </a:ext>
            </a:extLst>
          </p:cNvPr>
          <p:cNvSpPr txBox="1"/>
          <p:nvPr/>
        </p:nvSpPr>
        <p:spPr>
          <a:xfrm>
            <a:off x="3833625" y="1155504"/>
            <a:ext cx="83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Nur neu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ECA197-2174-A882-8FBF-3705F2AE4710}"/>
              </a:ext>
            </a:extLst>
          </p:cNvPr>
          <p:cNvSpPr txBox="1"/>
          <p:nvPr/>
        </p:nvSpPr>
        <p:spPr>
          <a:xfrm>
            <a:off x="7013101" y="4118444"/>
            <a:ext cx="134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70146C-170B-4DAE-DBEF-EBB99FC9449B}"/>
              </a:ext>
            </a:extLst>
          </p:cNvPr>
          <p:cNvSpPr/>
          <p:nvPr/>
        </p:nvSpPr>
        <p:spPr>
          <a:xfrm>
            <a:off x="6977539" y="4395444"/>
            <a:ext cx="4500808" cy="19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0ABB16-470E-1275-8364-2A0B686F1064}"/>
              </a:ext>
            </a:extLst>
          </p:cNvPr>
          <p:cNvSpPr txBox="1"/>
          <p:nvPr/>
        </p:nvSpPr>
        <p:spPr>
          <a:xfrm>
            <a:off x="6958849" y="262103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B413C4-BA32-9FA4-9FE3-955E2DA74A37}"/>
              </a:ext>
            </a:extLst>
          </p:cNvPr>
          <p:cNvSpPr/>
          <p:nvPr/>
        </p:nvSpPr>
        <p:spPr>
          <a:xfrm>
            <a:off x="6994405" y="287770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C8392D-DFDA-A15D-75AA-122B1D27BAE4}"/>
              </a:ext>
            </a:extLst>
          </p:cNvPr>
          <p:cNvSpPr txBox="1"/>
          <p:nvPr/>
        </p:nvSpPr>
        <p:spPr>
          <a:xfrm>
            <a:off x="6907448" y="302216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AE2BD6-FC9C-DD07-3C74-2E97E4F14FA5}"/>
              </a:ext>
            </a:extLst>
          </p:cNvPr>
          <p:cNvSpPr/>
          <p:nvPr/>
        </p:nvSpPr>
        <p:spPr>
          <a:xfrm>
            <a:off x="6995042" y="3278833"/>
            <a:ext cx="4500808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3C106C-ABDB-5107-0C4E-C90DAA5941D8}"/>
              </a:ext>
            </a:extLst>
          </p:cNvPr>
          <p:cNvSpPr txBox="1"/>
          <p:nvPr/>
        </p:nvSpPr>
        <p:spPr>
          <a:xfrm>
            <a:off x="6921295" y="371243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Name(n)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F10542-6733-9049-7627-2AAFE9ACE193}"/>
              </a:ext>
            </a:extLst>
          </p:cNvPr>
          <p:cNvSpPr/>
          <p:nvPr/>
        </p:nvSpPr>
        <p:spPr>
          <a:xfrm>
            <a:off x="6956851" y="3954237"/>
            <a:ext cx="2851250" cy="21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A63AA1-F8CC-AC47-659F-D1B1F5920CBC}"/>
              </a:ext>
            </a:extLst>
          </p:cNvPr>
          <p:cNvSpPr txBox="1"/>
          <p:nvPr/>
        </p:nvSpPr>
        <p:spPr>
          <a:xfrm>
            <a:off x="9902388" y="3705875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200D51-0ED3-3634-D049-1F74BA7D0D31}"/>
              </a:ext>
            </a:extLst>
          </p:cNvPr>
          <p:cNvSpPr/>
          <p:nvPr/>
        </p:nvSpPr>
        <p:spPr>
          <a:xfrm>
            <a:off x="9937944" y="3947677"/>
            <a:ext cx="1555271" cy="224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F3FE93-4DCC-FAFA-9089-6029FECAFEA0}"/>
              </a:ext>
            </a:extLst>
          </p:cNvPr>
          <p:cNvSpPr/>
          <p:nvPr/>
        </p:nvSpPr>
        <p:spPr>
          <a:xfrm>
            <a:off x="1224973" y="1663288"/>
            <a:ext cx="2225463" cy="25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6C8935A-54B1-DA9F-C88A-A070CD08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200" y="1945330"/>
            <a:ext cx="1509835" cy="1306692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D16C8A7-707D-D348-C5E7-628688F8E766}"/>
              </a:ext>
            </a:extLst>
          </p:cNvPr>
          <p:cNvSpPr/>
          <p:nvPr/>
        </p:nvSpPr>
        <p:spPr>
          <a:xfrm>
            <a:off x="1224973" y="1940752"/>
            <a:ext cx="2050639" cy="1338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FEB07E7-C346-A407-AA8E-234027F4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974" y="6255012"/>
            <a:ext cx="142857" cy="13333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0F987D8-436C-D138-6631-DCDB618625C7}"/>
              </a:ext>
            </a:extLst>
          </p:cNvPr>
          <p:cNvSpPr txBox="1"/>
          <p:nvPr/>
        </p:nvSpPr>
        <p:spPr>
          <a:xfrm>
            <a:off x="6992407" y="6072383"/>
            <a:ext cx="116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Publizieren</a:t>
            </a: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255182E-C780-C581-D00D-8E1318B7212F}"/>
              </a:ext>
            </a:extLst>
          </p:cNvPr>
          <p:cNvSpPr/>
          <p:nvPr/>
        </p:nvSpPr>
        <p:spPr>
          <a:xfrm>
            <a:off x="9867108" y="6155530"/>
            <a:ext cx="992570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B13B03D-2E9E-EF25-8CC2-14E802423640}"/>
              </a:ext>
            </a:extLst>
          </p:cNvPr>
          <p:cNvSpPr/>
          <p:nvPr/>
        </p:nvSpPr>
        <p:spPr>
          <a:xfrm>
            <a:off x="8705180" y="6155114"/>
            <a:ext cx="892031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Löschen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6977539" y="1780988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7013095" y="2037656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B94933-0CCF-FFBA-9E93-7EBDE129B8E9}"/>
              </a:ext>
            </a:extLst>
          </p:cNvPr>
          <p:cNvSpPr txBox="1"/>
          <p:nvPr/>
        </p:nvSpPr>
        <p:spPr>
          <a:xfrm>
            <a:off x="6985358" y="221164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Bandmitglieder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E868CD7-B9BC-B3C5-607D-BF70CC14D102}"/>
              </a:ext>
            </a:extLst>
          </p:cNvPr>
          <p:cNvSpPr/>
          <p:nvPr/>
        </p:nvSpPr>
        <p:spPr>
          <a:xfrm>
            <a:off x="7020914" y="246831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29FF37C-EF10-9C7E-BE67-6003EF2DB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2981" y="1633199"/>
            <a:ext cx="2085416" cy="18375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A951098-4E9A-063B-0EEB-53788120CADB}"/>
              </a:ext>
            </a:extLst>
          </p:cNvPr>
          <p:cNvSpPr/>
          <p:nvPr/>
        </p:nvSpPr>
        <p:spPr>
          <a:xfrm>
            <a:off x="6954980" y="4887913"/>
            <a:ext cx="4500808" cy="22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A51CDB-7332-3F4B-C167-2C0337410E36}"/>
              </a:ext>
            </a:extLst>
          </p:cNvPr>
          <p:cNvSpPr txBox="1"/>
          <p:nvPr/>
        </p:nvSpPr>
        <p:spPr>
          <a:xfrm>
            <a:off x="6907452" y="4648635"/>
            <a:ext cx="6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8AF811E-EA74-9805-D5A7-2A41A1BE6AE0}"/>
              </a:ext>
            </a:extLst>
          </p:cNvPr>
          <p:cNvSpPr/>
          <p:nvPr/>
        </p:nvSpPr>
        <p:spPr>
          <a:xfrm>
            <a:off x="1210170" y="3634559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446B5F2A-4F63-6432-E54E-1ACBCED37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250" y="3609973"/>
            <a:ext cx="321154" cy="15742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0804B72-95B8-7218-743A-7ACDB43B7090}"/>
              </a:ext>
            </a:extLst>
          </p:cNvPr>
          <p:cNvSpPr txBox="1"/>
          <p:nvPr/>
        </p:nvSpPr>
        <p:spPr>
          <a:xfrm>
            <a:off x="4129467" y="342542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C941151-3CE6-69C6-F51A-3C9C21776030}"/>
              </a:ext>
            </a:extLst>
          </p:cNvPr>
          <p:cNvSpPr/>
          <p:nvPr/>
        </p:nvSpPr>
        <p:spPr>
          <a:xfrm>
            <a:off x="4189702" y="3643013"/>
            <a:ext cx="1162079" cy="231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…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6FEFCB-02D6-6150-42FC-D5F6A156D121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Id_admin_page</a:t>
            </a:r>
            <a:r>
              <a:rPr lang="de-CH" sz="1100" b="1" dirty="0"/>
              <a:t> </a:t>
            </a:r>
            <a:r>
              <a:rPr lang="de-CH" sz="1100" b="1" dirty="0" err="1"/>
              <a:t>cl_admin_page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id_admin_logo</a:t>
            </a:r>
            <a:r>
              <a:rPr lang="de-CH" sz="1100" b="1" dirty="0"/>
              <a:t> </a:t>
            </a:r>
            <a:r>
              <a:rPr lang="de-CH" sz="1100" b="1" dirty="0" err="1"/>
              <a:t>cl_admin_logo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9840A4-4C8D-82B7-C385-561C26DD035C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DBCC99-663E-C219-4CAA-9D4C3E2B3A59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</a:t>
            </a:r>
            <a:r>
              <a:rPr lang="de-CH" sz="1100" b="1" err="1"/>
              <a:t>login</a:t>
            </a:r>
            <a:r>
              <a:rPr lang="de-CH" sz="1100" b="1"/>
              <a:t>_logout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841A6F-3565-147A-9C94-36C8887773B8}"/>
              </a:ext>
            </a:extLst>
          </p:cNvPr>
          <p:cNvSpPr/>
          <p:nvPr/>
        </p:nvSpPr>
        <p:spPr>
          <a:xfrm>
            <a:off x="3354575" y="1214755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1F70F1-CAAC-6A92-49AB-A7407C68FA1E}"/>
              </a:ext>
            </a:extLst>
          </p:cNvPr>
          <p:cNvSpPr txBox="1"/>
          <p:nvPr/>
        </p:nvSpPr>
        <p:spPr>
          <a:xfrm>
            <a:off x="3354575" y="119156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A30F8-3632-EFDB-EAAA-D1EE7385207A}"/>
              </a:ext>
            </a:extLst>
          </p:cNvPr>
          <p:cNvSpPr/>
          <p:nvPr/>
        </p:nvSpPr>
        <p:spPr>
          <a:xfrm>
            <a:off x="3414000" y="1439225"/>
            <a:ext cx="3065660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3CC8E3-C321-40C4-2445-FCFD47E35CEA}"/>
              </a:ext>
            </a:extLst>
          </p:cNvPr>
          <p:cNvSpPr/>
          <p:nvPr/>
        </p:nvSpPr>
        <p:spPr>
          <a:xfrm>
            <a:off x="7857710" y="1445357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0F77BC-E164-4A90-8954-80785FC82211}"/>
              </a:ext>
            </a:extLst>
          </p:cNvPr>
          <p:cNvSpPr/>
          <p:nvPr/>
        </p:nvSpPr>
        <p:spPr>
          <a:xfrm>
            <a:off x="3357346" y="1871461"/>
            <a:ext cx="5800580" cy="148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3419-3A3B-4089-BCA7-32E7430B720D}"/>
              </a:ext>
            </a:extLst>
          </p:cNvPr>
          <p:cNvSpPr txBox="1"/>
          <p:nvPr/>
        </p:nvSpPr>
        <p:spPr>
          <a:xfrm>
            <a:off x="3354575" y="189089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3922B-2C52-5C36-2991-E251DDF9F759}"/>
              </a:ext>
            </a:extLst>
          </p:cNvPr>
          <p:cNvSpPr/>
          <p:nvPr/>
        </p:nvSpPr>
        <p:spPr>
          <a:xfrm>
            <a:off x="3435832" y="2249131"/>
            <a:ext cx="2604415" cy="1052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072B11-F682-D8C6-FEFA-650083EF2C55}"/>
              </a:ext>
            </a:extLst>
          </p:cNvPr>
          <p:cNvSpPr txBox="1"/>
          <p:nvPr/>
        </p:nvSpPr>
        <p:spPr>
          <a:xfrm>
            <a:off x="3410666" y="223830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cl_div_admin_image_row_left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C4B85D7-21FC-2419-753A-F37753A3F0E6}"/>
              </a:ext>
            </a:extLst>
          </p:cNvPr>
          <p:cNvSpPr/>
          <p:nvPr/>
        </p:nvSpPr>
        <p:spPr>
          <a:xfrm>
            <a:off x="6395421" y="2255263"/>
            <a:ext cx="2604415" cy="104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71F5D1-99E1-FC98-4025-3283F7DC2641}"/>
              </a:ext>
            </a:extLst>
          </p:cNvPr>
          <p:cNvSpPr txBox="1"/>
          <p:nvPr/>
        </p:nvSpPr>
        <p:spPr>
          <a:xfrm>
            <a:off x="6380794" y="221197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cl_div_admin_image_row_right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C09EBD-1038-F8F1-6961-2004A64CBB34}"/>
              </a:ext>
            </a:extLst>
          </p:cNvPr>
          <p:cNvSpPr/>
          <p:nvPr/>
        </p:nvSpPr>
        <p:spPr>
          <a:xfrm>
            <a:off x="3383612" y="3431055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59C6F4-8901-7FBA-1D38-CED625291114}"/>
              </a:ext>
            </a:extLst>
          </p:cNvPr>
          <p:cNvSpPr txBox="1"/>
          <p:nvPr/>
        </p:nvSpPr>
        <p:spPr>
          <a:xfrm>
            <a:off x="3383612" y="340786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</a:t>
            </a:r>
            <a:r>
              <a:rPr lang="de-CH" sz="1100" b="1" dirty="0"/>
              <a:t> </a:t>
            </a:r>
            <a:r>
              <a:rPr lang="de-CH" sz="1100" b="1" dirty="0" err="1"/>
              <a:t>cl_div_admin_band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458EC0-8578-162B-DFA5-AB2C3FF85CF1}"/>
              </a:ext>
            </a:extLst>
          </p:cNvPr>
          <p:cNvSpPr/>
          <p:nvPr/>
        </p:nvSpPr>
        <p:spPr>
          <a:xfrm>
            <a:off x="3379514" y="3797138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D7E016-9AB3-2710-1184-042AA9F9306A}"/>
              </a:ext>
            </a:extLst>
          </p:cNvPr>
          <p:cNvSpPr txBox="1"/>
          <p:nvPr/>
        </p:nvSpPr>
        <p:spPr>
          <a:xfrm>
            <a:off x="3379514" y="377395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id_div_admin_musicians</a:t>
            </a:r>
            <a:r>
              <a:rPr lang="de-CH" sz="1100" b="1" dirty="0"/>
              <a:t> </a:t>
            </a:r>
            <a:r>
              <a:rPr lang="de-CH" sz="1100" b="1" dirty="0" err="1"/>
              <a:t>cl_div_admin_musicians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F1CF87-0574-8A4F-DA8A-7FE2DDF97AA3}"/>
              </a:ext>
            </a:extLst>
          </p:cNvPr>
          <p:cNvSpPr/>
          <p:nvPr/>
        </p:nvSpPr>
        <p:spPr>
          <a:xfrm>
            <a:off x="3361780" y="4158229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41000A-3D5B-9952-17C9-2364690D1AB6}"/>
              </a:ext>
            </a:extLst>
          </p:cNvPr>
          <p:cNvSpPr txBox="1"/>
          <p:nvPr/>
        </p:nvSpPr>
        <p:spPr>
          <a:xfrm>
            <a:off x="3361780" y="413504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id_div_admin_header</a:t>
            </a:r>
            <a:r>
              <a:rPr lang="de-CH" sz="1100" b="1" dirty="0"/>
              <a:t> </a:t>
            </a:r>
            <a:r>
              <a:rPr lang="de-CH" sz="1100" b="1" dirty="0" err="1"/>
              <a:t>cl_div_admin_header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D3DCB20-E528-2D64-6652-4C83E2B9C5CE}"/>
              </a:ext>
            </a:extLst>
          </p:cNvPr>
          <p:cNvSpPr/>
          <p:nvPr/>
        </p:nvSpPr>
        <p:spPr>
          <a:xfrm>
            <a:off x="3354575" y="4541843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D947-F314-900C-FCF9-CD8E3B850DA4}"/>
              </a:ext>
            </a:extLst>
          </p:cNvPr>
          <p:cNvSpPr txBox="1"/>
          <p:nvPr/>
        </p:nvSpPr>
        <p:spPr>
          <a:xfrm>
            <a:off x="3354575" y="451865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id_div_admin_text</a:t>
            </a:r>
            <a:r>
              <a:rPr lang="de-CH" sz="1100" b="1" dirty="0"/>
              <a:t> </a:t>
            </a:r>
            <a:r>
              <a:rPr lang="de-CH" sz="1100" b="1" dirty="0" err="1"/>
              <a:t>cl_div_admin_text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9FD688-20D4-410F-186C-F1B2FC181246}"/>
              </a:ext>
            </a:extLst>
          </p:cNvPr>
          <p:cNvSpPr/>
          <p:nvPr/>
        </p:nvSpPr>
        <p:spPr>
          <a:xfrm>
            <a:off x="3361780" y="4911856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19A15A-47A6-A68B-13D1-7DE25FBF9699}"/>
              </a:ext>
            </a:extLst>
          </p:cNvPr>
          <p:cNvSpPr txBox="1"/>
          <p:nvPr/>
        </p:nvSpPr>
        <p:spPr>
          <a:xfrm>
            <a:off x="3361780" y="488866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id_div_admin_names_email</a:t>
            </a:r>
            <a:r>
              <a:rPr lang="de-CH" sz="1100" b="1" dirty="0"/>
              <a:t> </a:t>
            </a:r>
            <a:r>
              <a:rPr lang="de-CH" sz="1100" b="1" dirty="0" err="1"/>
              <a:t>cl_div_admin_names_email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F89B78C-247D-0F47-D9BB-F58B94507FDB}"/>
              </a:ext>
            </a:extLst>
          </p:cNvPr>
          <p:cNvSpPr/>
          <p:nvPr/>
        </p:nvSpPr>
        <p:spPr>
          <a:xfrm>
            <a:off x="3421205" y="5136326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6A0109-0DE3-ADBB-F678-53163C3289FA}"/>
              </a:ext>
            </a:extLst>
          </p:cNvPr>
          <p:cNvSpPr txBox="1"/>
          <p:nvPr/>
        </p:nvSpPr>
        <p:spPr>
          <a:xfrm>
            <a:off x="3361780" y="515008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cl_div_admin_names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F4929B-147F-DCBE-47C4-7A14FBE791CB}"/>
              </a:ext>
            </a:extLst>
          </p:cNvPr>
          <p:cNvSpPr/>
          <p:nvPr/>
        </p:nvSpPr>
        <p:spPr>
          <a:xfrm>
            <a:off x="6380794" y="5142458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A233EC5-0DD2-9F96-1059-EF7251DD82CB}"/>
              </a:ext>
            </a:extLst>
          </p:cNvPr>
          <p:cNvSpPr txBox="1"/>
          <p:nvPr/>
        </p:nvSpPr>
        <p:spPr>
          <a:xfrm>
            <a:off x="6321369" y="5156214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cl_div_admin_email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23C33-1D75-3BC0-120E-29FE88DA9596}"/>
              </a:ext>
            </a:extLst>
          </p:cNvPr>
          <p:cNvSpPr/>
          <p:nvPr/>
        </p:nvSpPr>
        <p:spPr>
          <a:xfrm>
            <a:off x="3361780" y="560252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B64AE9-8E6A-DE52-897E-3988C9463842}"/>
              </a:ext>
            </a:extLst>
          </p:cNvPr>
          <p:cNvSpPr txBox="1"/>
          <p:nvPr/>
        </p:nvSpPr>
        <p:spPr>
          <a:xfrm>
            <a:off x="3361780" y="557933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id_div_admin_remark</a:t>
            </a:r>
            <a:r>
              <a:rPr lang="de-CH" sz="1100" b="1" dirty="0"/>
              <a:t> </a:t>
            </a:r>
            <a:r>
              <a:rPr lang="de-CH" sz="1100" b="1" dirty="0" err="1"/>
              <a:t>cl_div_admin_remark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F8EB9C-CC33-2F46-0DF6-ED3EBB4E029C}"/>
              </a:ext>
            </a:extLst>
          </p:cNvPr>
          <p:cNvSpPr/>
          <p:nvPr/>
        </p:nvSpPr>
        <p:spPr>
          <a:xfrm>
            <a:off x="3354575" y="6143359"/>
            <a:ext cx="580058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4533C9-5D2E-AB81-2ED2-B5B5C39884B1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F282848-2F32-22F6-B955-E816F2529608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4C336-4B6E-05FC-C889-ED4243D7037F}"/>
              </a:ext>
            </a:extLst>
          </p:cNvPr>
          <p:cNvSpPr/>
          <p:nvPr/>
        </p:nvSpPr>
        <p:spPr>
          <a:xfrm>
            <a:off x="5590262" y="638609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725D92B-D3CC-FE84-D20E-872464ED25D0}"/>
              </a:ext>
            </a:extLst>
          </p:cNvPr>
          <p:cNvSpPr/>
          <p:nvPr/>
        </p:nvSpPr>
        <p:spPr>
          <a:xfrm>
            <a:off x="7705770" y="6375937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0C0003-4604-4C80-37CC-C7F04B3AC967}"/>
              </a:ext>
            </a:extLst>
          </p:cNvPr>
          <p:cNvSpPr/>
          <p:nvPr/>
        </p:nvSpPr>
        <p:spPr>
          <a:xfrm>
            <a:off x="3483067" y="248548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BF0D94-5EF3-9854-545B-3E31A203C19F}"/>
              </a:ext>
            </a:extLst>
          </p:cNvPr>
          <p:cNvSpPr/>
          <p:nvPr/>
        </p:nvSpPr>
        <p:spPr>
          <a:xfrm>
            <a:off x="3490097" y="2701948"/>
            <a:ext cx="2452220" cy="530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3D6EA6-F761-5D40-1355-4BAA51E7FC18}"/>
              </a:ext>
            </a:extLst>
          </p:cNvPr>
          <p:cNvSpPr/>
          <p:nvPr/>
        </p:nvSpPr>
        <p:spPr>
          <a:xfrm>
            <a:off x="6431282" y="246092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32E02DC-1032-AF2F-34FA-10A3A630A8D7}"/>
              </a:ext>
            </a:extLst>
          </p:cNvPr>
          <p:cNvSpPr/>
          <p:nvPr/>
        </p:nvSpPr>
        <p:spPr>
          <a:xfrm>
            <a:off x="6449686" y="268584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F0A186-268B-63B3-AAE1-269DAA9EC5B9}"/>
              </a:ext>
            </a:extLst>
          </p:cNvPr>
          <p:cNvSpPr/>
          <p:nvPr/>
        </p:nvSpPr>
        <p:spPr>
          <a:xfrm>
            <a:off x="6449686" y="288552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DCCC7E-F9E7-B6FD-25A8-554F00F79D23}"/>
              </a:ext>
            </a:extLst>
          </p:cNvPr>
          <p:cNvSpPr/>
          <p:nvPr/>
        </p:nvSpPr>
        <p:spPr>
          <a:xfrm>
            <a:off x="6479660" y="3101219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FFCCEC2-06AE-B70A-E1DA-B43476BEE27D}"/>
              </a:ext>
            </a:extLst>
          </p:cNvPr>
          <p:cNvSpPr/>
          <p:nvPr/>
        </p:nvSpPr>
        <p:spPr>
          <a:xfrm>
            <a:off x="3161691" y="1012455"/>
            <a:ext cx="6018403" cy="5708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83C24DA-B882-2ABA-9D4C-61D4AC388752}"/>
              </a:ext>
            </a:extLst>
          </p:cNvPr>
          <p:cNvSpPr txBox="1"/>
          <p:nvPr/>
        </p:nvSpPr>
        <p:spPr>
          <a:xfrm>
            <a:off x="3157593" y="9693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Id_admin_content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CE73E6D-9D1A-E105-D541-12572C1F6902}"/>
              </a:ext>
            </a:extLst>
          </p:cNvPr>
          <p:cNvSpPr/>
          <p:nvPr/>
        </p:nvSpPr>
        <p:spPr>
          <a:xfrm>
            <a:off x="6592682" y="1454615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8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C24CD-D154-DB23-9517-132461949F29}"/>
              </a:ext>
            </a:extLst>
          </p:cNvPr>
          <p:cNvSpPr/>
          <p:nvPr/>
        </p:nvSpPr>
        <p:spPr>
          <a:xfrm>
            <a:off x="821444" y="1446475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46A80B-2A91-85DC-F543-0244C8893998}"/>
              </a:ext>
            </a:extLst>
          </p:cNvPr>
          <p:cNvSpPr txBox="1"/>
          <p:nvPr/>
        </p:nvSpPr>
        <p:spPr>
          <a:xfrm>
            <a:off x="821443" y="1510108"/>
            <a:ext cx="4721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cl_div_admin_image_row_left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624668-8AB4-DE39-4626-E97128182041}"/>
              </a:ext>
            </a:extLst>
          </p:cNvPr>
          <p:cNvSpPr/>
          <p:nvPr/>
        </p:nvSpPr>
        <p:spPr>
          <a:xfrm>
            <a:off x="6282904" y="1446475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401155-5B4C-CDFD-BFDE-D64DD9FC8E70}"/>
              </a:ext>
            </a:extLst>
          </p:cNvPr>
          <p:cNvSpPr txBox="1"/>
          <p:nvPr/>
        </p:nvSpPr>
        <p:spPr>
          <a:xfrm>
            <a:off x="6407594" y="1494677"/>
            <a:ext cx="4544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id_div_admin_image_row_right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cl_div_admin_image_row_right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36E8D6-4F6D-2C0F-CD27-5A1D0C08E0FC}"/>
              </a:ext>
            </a:extLst>
          </p:cNvPr>
          <p:cNvSpPr/>
          <p:nvPr/>
        </p:nvSpPr>
        <p:spPr>
          <a:xfrm>
            <a:off x="880868" y="1835351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222032-E00D-FBEB-54F7-598A3E411F79}"/>
              </a:ext>
            </a:extLst>
          </p:cNvPr>
          <p:cNvSpPr txBox="1"/>
          <p:nvPr/>
        </p:nvSpPr>
        <p:spPr>
          <a:xfrm>
            <a:off x="880868" y="182892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F0598-4AB3-0DC3-5E76-6AE0A9DD6476}"/>
              </a:ext>
            </a:extLst>
          </p:cNvPr>
          <p:cNvSpPr/>
          <p:nvPr/>
        </p:nvSpPr>
        <p:spPr>
          <a:xfrm>
            <a:off x="880868" y="2209424"/>
            <a:ext cx="4875661" cy="1971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C20165-31E5-800E-91E5-8975324E30B1}"/>
              </a:ext>
            </a:extLst>
          </p:cNvPr>
          <p:cNvSpPr txBox="1"/>
          <p:nvPr/>
        </p:nvSpPr>
        <p:spPr>
          <a:xfrm>
            <a:off x="880868" y="2202996"/>
            <a:ext cx="50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id_div_admin_image_container</a:t>
            </a:r>
            <a:r>
              <a:rPr lang="de-CH" sz="1100" b="1" dirty="0"/>
              <a:t>  </a:t>
            </a:r>
            <a:r>
              <a:rPr lang="de-CH" sz="1100" b="1" dirty="0" err="1"/>
              <a:t>cl_div_admin_image_container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B1FD1D-1EE4-595A-0751-26C838F5A55D}"/>
              </a:ext>
            </a:extLst>
          </p:cNvPr>
          <p:cNvSpPr/>
          <p:nvPr/>
        </p:nvSpPr>
        <p:spPr>
          <a:xfrm>
            <a:off x="6407594" y="2137761"/>
            <a:ext cx="4875661" cy="653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34B636-FFFC-9AA7-9908-DE4F7C7AB461}"/>
              </a:ext>
            </a:extLst>
          </p:cNvPr>
          <p:cNvSpPr txBox="1"/>
          <p:nvPr/>
        </p:nvSpPr>
        <p:spPr>
          <a:xfrm>
            <a:off x="6407594" y="213133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id_div_admin_upload_download</a:t>
            </a:r>
            <a:r>
              <a:rPr lang="de-CH" sz="1100" b="1" dirty="0"/>
              <a:t>  </a:t>
            </a:r>
            <a:r>
              <a:rPr lang="de-CH" sz="1100" b="1" dirty="0" err="1"/>
              <a:t>cl_div_admin_upload_download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06B31-6908-4D30-9E50-95FB95FA8540}"/>
              </a:ext>
            </a:extLst>
          </p:cNvPr>
          <p:cNvSpPr/>
          <p:nvPr/>
        </p:nvSpPr>
        <p:spPr>
          <a:xfrm>
            <a:off x="6491958" y="2410217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2D654F-1120-9DFE-A153-81A42AA21139}"/>
              </a:ext>
            </a:extLst>
          </p:cNvPr>
          <p:cNvSpPr txBox="1"/>
          <p:nvPr/>
        </p:nvSpPr>
        <p:spPr>
          <a:xfrm>
            <a:off x="6491957" y="2410448"/>
            <a:ext cx="20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38397D-ACE4-E74B-64EB-CFDD39AE4D2C}"/>
              </a:ext>
            </a:extLst>
          </p:cNvPr>
          <p:cNvSpPr/>
          <p:nvPr/>
        </p:nvSpPr>
        <p:spPr>
          <a:xfrm>
            <a:off x="8880480" y="2404677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05243-B069-98E7-F891-C897F05EB3A7}"/>
              </a:ext>
            </a:extLst>
          </p:cNvPr>
          <p:cNvSpPr txBox="1"/>
          <p:nvPr/>
        </p:nvSpPr>
        <p:spPr>
          <a:xfrm>
            <a:off x="8880479" y="2398248"/>
            <a:ext cx="23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id_div_admin_download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06A358-F507-6176-FF95-D6B2C83375AB}"/>
              </a:ext>
            </a:extLst>
          </p:cNvPr>
          <p:cNvSpPr/>
          <p:nvPr/>
        </p:nvSpPr>
        <p:spPr>
          <a:xfrm>
            <a:off x="3811956" y="584508"/>
            <a:ext cx="3955732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D932CD-9479-A05E-D983-2A63274DF777}"/>
              </a:ext>
            </a:extLst>
          </p:cNvPr>
          <p:cNvSpPr txBox="1"/>
          <p:nvPr/>
        </p:nvSpPr>
        <p:spPr>
          <a:xfrm>
            <a:off x="3811955" y="578080"/>
            <a:ext cx="3767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id_div_admin_checkbox_new</a:t>
            </a:r>
            <a:r>
              <a:rPr lang="de-CH" sz="1100" b="1" dirty="0"/>
              <a:t>  </a:t>
            </a:r>
            <a:r>
              <a:rPr lang="de-CH" sz="1100" b="1" dirty="0" err="1"/>
              <a:t>cl_div_admin_checkbox_new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A665C-1DBF-2215-0979-74E59B0DEA0C}"/>
              </a:ext>
            </a:extLst>
          </p:cNvPr>
          <p:cNvSpPr/>
          <p:nvPr/>
        </p:nvSpPr>
        <p:spPr>
          <a:xfrm>
            <a:off x="6415907" y="1769132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112C1D-EC65-F1EB-5FEE-115859574E1E}"/>
              </a:ext>
            </a:extLst>
          </p:cNvPr>
          <p:cNvSpPr txBox="1"/>
          <p:nvPr/>
        </p:nvSpPr>
        <p:spPr>
          <a:xfrm>
            <a:off x="6407594" y="1762704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id_div_admin_status</a:t>
            </a:r>
            <a:r>
              <a:rPr lang="de-CH" sz="1100" b="1" dirty="0"/>
              <a:t>  </a:t>
            </a:r>
            <a:r>
              <a:rPr lang="de-CH" sz="1100" b="1" dirty="0" err="1"/>
              <a:t>cl_div_admin_status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5D0D3A-147D-4AF3-626A-EB58057821F4}"/>
              </a:ext>
            </a:extLst>
          </p:cNvPr>
          <p:cNvSpPr/>
          <p:nvPr/>
        </p:nvSpPr>
        <p:spPr>
          <a:xfrm>
            <a:off x="793052" y="5050075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F887F9-85A4-1890-0662-63036797E112}"/>
              </a:ext>
            </a:extLst>
          </p:cNvPr>
          <p:cNvSpPr txBox="1"/>
          <p:nvPr/>
        </p:nvSpPr>
        <p:spPr>
          <a:xfrm>
            <a:off x="784739" y="504364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id_div_admin_dropdown_concert</a:t>
            </a:r>
            <a:r>
              <a:rPr lang="de-CH" sz="1100" b="1" dirty="0"/>
              <a:t>  </a:t>
            </a:r>
            <a:r>
              <a:rPr lang="de-CH" sz="1100" b="1" dirty="0" err="1"/>
              <a:t>cl_div_admin_dropdown_concert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60A50-3165-9AB9-EBB8-4A9ECE254189}"/>
              </a:ext>
            </a:extLst>
          </p:cNvPr>
          <p:cNvSpPr/>
          <p:nvPr/>
        </p:nvSpPr>
        <p:spPr>
          <a:xfrm>
            <a:off x="8323793" y="5087300"/>
            <a:ext cx="30413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0DEABF-C933-6316-B3AB-F7ACDEA6A587}"/>
              </a:ext>
            </a:extLst>
          </p:cNvPr>
          <p:cNvSpPr txBox="1"/>
          <p:nvPr/>
        </p:nvSpPr>
        <p:spPr>
          <a:xfrm>
            <a:off x="8315480" y="5080872"/>
            <a:ext cx="294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id_div_admin_date</a:t>
            </a:r>
            <a:r>
              <a:rPr lang="de-CH" sz="1100" b="1" dirty="0"/>
              <a:t>  </a:t>
            </a:r>
            <a:r>
              <a:rPr lang="de-CH" sz="1100" b="1" dirty="0" err="1"/>
              <a:t>cl_div_admin_date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BBD27D-296D-0116-C883-9546C97DE746}"/>
              </a:ext>
            </a:extLst>
          </p:cNvPr>
          <p:cNvSpPr/>
          <p:nvPr/>
        </p:nvSpPr>
        <p:spPr>
          <a:xfrm>
            <a:off x="691377" y="1153160"/>
            <a:ext cx="10809246" cy="343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5DDC3C-676A-39F6-4078-89B56FD01BF7}"/>
              </a:ext>
            </a:extLst>
          </p:cNvPr>
          <p:cNvSpPr txBox="1"/>
          <p:nvPr/>
        </p:nvSpPr>
        <p:spPr>
          <a:xfrm>
            <a:off x="691377" y="1146574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12DFDC-E176-0F49-ECF5-B4F862C7424E}"/>
              </a:ext>
            </a:extLst>
          </p:cNvPr>
          <p:cNvSpPr/>
          <p:nvPr/>
        </p:nvSpPr>
        <p:spPr>
          <a:xfrm>
            <a:off x="691376" y="5562432"/>
            <a:ext cx="10879939" cy="891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8E22F-7195-D5AC-6D70-C63590E9C339}"/>
              </a:ext>
            </a:extLst>
          </p:cNvPr>
          <p:cNvSpPr txBox="1"/>
          <p:nvPr/>
        </p:nvSpPr>
        <p:spPr>
          <a:xfrm>
            <a:off x="691377" y="55392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396557-7D58-5D45-BF48-5A07325C22BD}"/>
              </a:ext>
            </a:extLst>
          </p:cNvPr>
          <p:cNvSpPr/>
          <p:nvPr/>
        </p:nvSpPr>
        <p:spPr>
          <a:xfrm>
            <a:off x="754941" y="5946331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8D8184-3965-8A39-66E3-478D947B26C1}"/>
              </a:ext>
            </a:extLst>
          </p:cNvPr>
          <p:cNvSpPr txBox="1"/>
          <p:nvPr/>
        </p:nvSpPr>
        <p:spPr>
          <a:xfrm>
            <a:off x="746628" y="5939903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id_div_admin_publish</a:t>
            </a:r>
            <a:r>
              <a:rPr lang="de-CH" sz="1100" b="1" dirty="0"/>
              <a:t> </a:t>
            </a:r>
            <a:r>
              <a:rPr lang="de-CH" sz="1100" b="1" dirty="0" err="1"/>
              <a:t>cl_guest_admin_publish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19FA97-279C-19CF-1477-9AA9C6DD5DB3}"/>
              </a:ext>
            </a:extLst>
          </p:cNvPr>
          <p:cNvSpPr/>
          <p:nvPr/>
        </p:nvSpPr>
        <p:spPr>
          <a:xfrm>
            <a:off x="4410443" y="595201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D60686-223D-BEC5-9FD1-C73A5BC0145B}"/>
              </a:ext>
            </a:extLst>
          </p:cNvPr>
          <p:cNvSpPr txBox="1"/>
          <p:nvPr/>
        </p:nvSpPr>
        <p:spPr>
          <a:xfrm>
            <a:off x="4402130" y="594558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id_div_admin_delete</a:t>
            </a:r>
            <a:r>
              <a:rPr lang="de-CH" sz="1100" b="1" dirty="0"/>
              <a:t>    </a:t>
            </a:r>
            <a:r>
              <a:rPr lang="de-CH" sz="1100" b="1" dirty="0" err="1"/>
              <a:t>cl_guest_admin_delete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FCE571F-525A-2402-958D-35BB9C283D68}"/>
              </a:ext>
            </a:extLst>
          </p:cNvPr>
          <p:cNvSpPr/>
          <p:nvPr/>
        </p:nvSpPr>
        <p:spPr>
          <a:xfrm>
            <a:off x="8082573" y="593568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597827-ED42-2304-2162-320408C4CE5D}"/>
              </a:ext>
            </a:extLst>
          </p:cNvPr>
          <p:cNvSpPr txBox="1"/>
          <p:nvPr/>
        </p:nvSpPr>
        <p:spPr>
          <a:xfrm>
            <a:off x="8074260" y="592925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id_div_admin_save</a:t>
            </a:r>
            <a:r>
              <a:rPr lang="de-CH" sz="1100" b="1" dirty="0"/>
              <a:t>  </a:t>
            </a:r>
            <a:r>
              <a:rPr lang="de-CH" sz="1100" b="1" dirty="0" err="1"/>
              <a:t>cl_guest_admin_save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AA54EAA-8882-DADF-A630-798E4B1FFB04}"/>
              </a:ext>
            </a:extLst>
          </p:cNvPr>
          <p:cNvSpPr/>
          <p:nvPr/>
        </p:nvSpPr>
        <p:spPr>
          <a:xfrm>
            <a:off x="691376" y="338061"/>
            <a:ext cx="10809246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012FFE-D1D0-E447-6101-46BD299D3B20}"/>
              </a:ext>
            </a:extLst>
          </p:cNvPr>
          <p:cNvSpPr txBox="1"/>
          <p:nvPr/>
        </p:nvSpPr>
        <p:spPr>
          <a:xfrm>
            <a:off x="737418" y="34355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993EFE2-8D9F-C216-7349-438258D6606F}"/>
              </a:ext>
            </a:extLst>
          </p:cNvPr>
          <p:cNvSpPr/>
          <p:nvPr/>
        </p:nvSpPr>
        <p:spPr>
          <a:xfrm>
            <a:off x="844164" y="582420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5881E2-1B4C-BB35-388E-26C91BAF3D2E}"/>
              </a:ext>
            </a:extLst>
          </p:cNvPr>
          <p:cNvSpPr txBox="1"/>
          <p:nvPr/>
        </p:nvSpPr>
        <p:spPr>
          <a:xfrm>
            <a:off x="784739" y="59617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cl_div_admin_dropdown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74258D-BE5A-046B-849F-53AEB573BABF}"/>
              </a:ext>
            </a:extLst>
          </p:cNvPr>
          <p:cNvSpPr/>
          <p:nvPr/>
        </p:nvSpPr>
        <p:spPr>
          <a:xfrm>
            <a:off x="8802848" y="568664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7892F57-B3C3-591C-3BF3-6EDD7470A202}"/>
              </a:ext>
            </a:extLst>
          </p:cNvPr>
          <p:cNvSpPr txBox="1"/>
          <p:nvPr/>
        </p:nvSpPr>
        <p:spPr>
          <a:xfrm>
            <a:off x="8743423" y="582420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cl_div_admin_number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0A6EDCF-39F2-B8C0-2118-3AA97C64D653}"/>
              </a:ext>
            </a:extLst>
          </p:cNvPr>
          <p:cNvSpPr/>
          <p:nvPr/>
        </p:nvSpPr>
        <p:spPr>
          <a:xfrm>
            <a:off x="656029" y="4669842"/>
            <a:ext cx="10879939" cy="7949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623C9BC-F81E-5917-E007-C482CA40797B}"/>
              </a:ext>
            </a:extLst>
          </p:cNvPr>
          <p:cNvSpPr txBox="1"/>
          <p:nvPr/>
        </p:nvSpPr>
        <p:spPr>
          <a:xfrm>
            <a:off x="691376" y="471082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id_div_admin_band_date</a:t>
            </a:r>
            <a:r>
              <a:rPr lang="de-CH" sz="1100" b="1" dirty="0"/>
              <a:t>  </a:t>
            </a:r>
            <a:r>
              <a:rPr lang="de-CH" sz="1100" b="1" dirty="0" err="1"/>
              <a:t>cl_div_admin_band_date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0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Breitbild</PresentationFormat>
  <Paragraphs>71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86</cp:revision>
  <cp:lastPrinted>2021-05-31T09:10:47Z</cp:lastPrinted>
  <dcterms:created xsi:type="dcterms:W3CDTF">2020-04-04T07:27:22Z</dcterms:created>
  <dcterms:modified xsi:type="dcterms:W3CDTF">2024-01-19T11:36:29Z</dcterms:modified>
</cp:coreProperties>
</file>