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86" r:id="rId4"/>
    <p:sldId id="277" r:id="rId5"/>
    <p:sldId id="276" r:id="rId6"/>
    <p:sldId id="278" r:id="rId7"/>
    <p:sldId id="279" r:id="rId8"/>
    <p:sldId id="289" r:id="rId9"/>
    <p:sldId id="290" r:id="rId10"/>
    <p:sldId id="281" r:id="rId11"/>
    <p:sldId id="288" r:id="rId12"/>
    <p:sldId id="284" r:id="rId13"/>
    <p:sldId id="285" r:id="rId14"/>
    <p:sldId id="280" r:id="rId15"/>
    <p:sldId id="273" r:id="rId16"/>
    <p:sldId id="282" r:id="rId17"/>
    <p:sldId id="287" r:id="rId18"/>
    <p:sldId id="283" r:id="rId19"/>
    <p:sldId id="265" r:id="rId20"/>
    <p:sldId id="267" r:id="rId21"/>
    <p:sldId id="269" r:id="rId22"/>
    <p:sldId id="271" r:id="rId23"/>
    <p:sldId id="274" r:id="rId24"/>
    <p:sldId id="275" r:id="rId25"/>
    <p:sldId id="272" r:id="rId26"/>
    <p:sldId id="266" r:id="rId2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10.04.2025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268F66E-40A4-368C-A40E-3BC2EC35A9B6}"/>
              </a:ext>
            </a:extLst>
          </p:cNvPr>
          <p:cNvCxnSpPr>
            <a:cxnSpLocks/>
          </p:cNvCxnSpPr>
          <p:nvPr/>
        </p:nvCxnSpPr>
        <p:spPr>
          <a:xfrm>
            <a:off x="2529252" y="347893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4"/>
            <a:ext cx="6374274" cy="6492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732720"/>
            <a:ext cx="6374274" cy="5905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reloadJazzGuestUploadedXmlObject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moveImageFromUploadedToBackupDir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JazzGuestsUploaded.xml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moveImageFromJazzGuestDirToBackupDir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deleteRecordSaveJazzGuestsUploadedXml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>
            <a:off x="1433223" y="288413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BB383DDE-AD02-320D-4326-4570CBE3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1" y="603782"/>
            <a:ext cx="2606937" cy="22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6179D24-DA05-AD37-9F6D-42A6B610FC90}"/>
              </a:ext>
            </a:extLst>
          </p:cNvPr>
          <p:cNvSpPr/>
          <p:nvPr/>
        </p:nvSpPr>
        <p:spPr>
          <a:xfrm>
            <a:off x="2119856" y="216027"/>
            <a:ext cx="419364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UploadWindow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active upload window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8D890D-951C-FC28-3D6A-0B6EB4F993C4}"/>
              </a:ext>
            </a:extLst>
          </p:cNvPr>
          <p:cNvSpPr/>
          <p:nvPr/>
        </p:nvSpPr>
        <p:spPr>
          <a:xfrm>
            <a:off x="2119855" y="786496"/>
            <a:ext cx="4193646" cy="504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m_el_div_window_title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element for the window title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window index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m_windows_title_array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GuestStr.getUploadWindowTitleArray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with titles for the upload windows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m_n_forward_max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index number for function forward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m_n_forward_min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index number for function backward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m_contact_active_window_index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index for window contact (change of record)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defined by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next window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previous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contact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toUploadImage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upload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title for back from contact (page 1)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getInfoUrl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URL to the page information HTML file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F875FC-E38C-89D9-4DBF-B28F1C56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637" y="895039"/>
            <a:ext cx="430476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B94AA9-E298-B568-0D02-C66DDAAE6171}"/>
              </a:ext>
            </a:extLst>
          </p:cNvPr>
          <p:cNvSpPr txBox="1"/>
          <p:nvPr/>
        </p:nvSpPr>
        <p:spPr>
          <a:xfrm>
            <a:off x="135081" y="93517"/>
            <a:ext cx="9071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JazzGuests.xml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871745-CDAC-82B9-0443-657BFEE7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1" y="684750"/>
            <a:ext cx="3986477" cy="164427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AC51935-C1F4-3FE2-2809-09600569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7" y="2443203"/>
            <a:ext cx="11361905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9061B95-60AB-1A9F-15F7-E15CDF78036A}"/>
              </a:ext>
            </a:extLst>
          </p:cNvPr>
          <p:cNvSpPr/>
          <p:nvPr/>
        </p:nvSpPr>
        <p:spPr>
          <a:xfrm>
            <a:off x="1143111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1D00F0-953D-A354-9BD7-723EFBB1E9EC}"/>
              </a:ext>
            </a:extLst>
          </p:cNvPr>
          <p:cNvSpPr/>
          <p:nvPr/>
        </p:nvSpPr>
        <p:spPr>
          <a:xfrm>
            <a:off x="1143110" y="1555425"/>
            <a:ext cx="3467703" cy="40764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m_musicians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m_image_file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m_append_both_callback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m_uploaded_xml_new_record_number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m_xml_new_register_image_file_name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m_user_opened_record_for_edit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upload code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upload code from the user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set and get functions for all members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149DE7-DE6F-0E10-1B54-867E3919730D}"/>
              </a:ext>
            </a:extLst>
          </p:cNvPr>
          <p:cNvSpPr/>
          <p:nvPr/>
        </p:nvSpPr>
        <p:spPr>
          <a:xfrm>
            <a:off x="6255437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227246-BC88-2622-97C4-CAC98A9A5861}"/>
              </a:ext>
            </a:extLst>
          </p:cNvPr>
          <p:cNvSpPr/>
          <p:nvPr/>
        </p:nvSpPr>
        <p:spPr>
          <a:xfrm>
            <a:off x="6255436" y="1555425"/>
            <a:ext cx="3467703" cy="1998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getGuestbookData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i_guestbook_data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storage data from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9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380A9CB-02E1-ECBC-1112-3AAEF6227AF2}"/>
              </a:ext>
            </a:extLst>
          </p:cNvPr>
          <p:cNvCxnSpPr>
            <a:cxnSpLocks/>
          </p:cNvCxnSpPr>
          <p:nvPr/>
        </p:nvCxnSpPr>
        <p:spPr>
          <a:xfrm flipV="1">
            <a:off x="1103272" y="4637323"/>
            <a:ext cx="26255" cy="104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59BFF20-6C99-AEEE-B75B-5E6CF19530BB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4809297" y="4648229"/>
            <a:ext cx="28058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912968E-8CF8-252D-2221-9CB3227C562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016699" y="4650217"/>
            <a:ext cx="0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>
            <a:off x="919492" y="4650217"/>
            <a:ext cx="4264770" cy="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182885" y="4665942"/>
            <a:ext cx="1983" cy="6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711234" y="5310622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664981" y="4446716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2019719" y="4173575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552467" y="3627706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1426151-D8FD-6AFD-650B-F138237B5250}"/>
              </a:ext>
            </a:extLst>
          </p:cNvPr>
          <p:cNvCxnSpPr>
            <a:cxnSpLocks/>
          </p:cNvCxnSpPr>
          <p:nvPr/>
        </p:nvCxnSpPr>
        <p:spPr>
          <a:xfrm flipV="1">
            <a:off x="980572" y="46373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</p:cNvCxnSpPr>
          <p:nvPr/>
        </p:nvCxnSpPr>
        <p:spPr>
          <a:xfrm flipV="1">
            <a:off x="932889" y="4637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103834" y="48090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9691C882-60A6-4B07-FB86-9C9F95C436D5}"/>
              </a:ext>
            </a:extLst>
          </p:cNvPr>
          <p:cNvSpPr/>
          <p:nvPr/>
        </p:nvSpPr>
        <p:spPr>
          <a:xfrm>
            <a:off x="44219" y="52889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2384204" y="4823459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11DA07-A691-CB43-0370-AD8A8CC40A97}"/>
              </a:ext>
            </a:extLst>
          </p:cNvPr>
          <p:cNvSpPr/>
          <p:nvPr/>
        </p:nvSpPr>
        <p:spPr>
          <a:xfrm>
            <a:off x="2723155" y="5317506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862188" y="483268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184262" y="4665942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10048" y="465789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3038960" y="482086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3341583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180815" y="482630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921103" y="466594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3676714" y="481994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2664981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4141658" y="5315518"/>
            <a:ext cx="133527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D95EF020-63DC-6382-B4E6-CC1A18E5E056}"/>
              </a:ext>
            </a:extLst>
          </p:cNvPr>
          <p:cNvSpPr/>
          <p:nvPr/>
        </p:nvSpPr>
        <p:spPr>
          <a:xfrm>
            <a:off x="707225" y="5681436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DC72A4B-1137-7AA2-806F-1D76A382CE59}"/>
              </a:ext>
            </a:extLst>
          </p:cNvPr>
          <p:cNvCxnSpPr>
            <a:cxnSpLocks/>
          </p:cNvCxnSpPr>
          <p:nvPr/>
        </p:nvCxnSpPr>
        <p:spPr>
          <a:xfrm flipH="1" flipV="1">
            <a:off x="2992752" y="1962557"/>
            <a:ext cx="6678" cy="141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457B87-DC67-E6A1-B0A5-77C83BD692AB}"/>
              </a:ext>
            </a:extLst>
          </p:cNvPr>
          <p:cNvCxnSpPr>
            <a:cxnSpLocks/>
          </p:cNvCxnSpPr>
          <p:nvPr/>
        </p:nvCxnSpPr>
        <p:spPr>
          <a:xfrm flipV="1">
            <a:off x="4219574" y="130824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3066250" y="74165"/>
            <a:ext cx="5090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Ordner: XML Dateien, Bilder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65BDB12-C444-F111-53EA-EE0AFB5AC15B}"/>
              </a:ext>
            </a:extLst>
          </p:cNvPr>
          <p:cNvSpPr/>
          <p:nvPr/>
        </p:nvSpPr>
        <p:spPr>
          <a:xfrm>
            <a:off x="1202373" y="102784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D47F26E-DB5A-51C7-4C38-EB65ACDE79D8}"/>
              </a:ext>
            </a:extLst>
          </p:cNvPr>
          <p:cNvCxnSpPr>
            <a:cxnSpLocks/>
          </p:cNvCxnSpPr>
          <p:nvPr/>
        </p:nvCxnSpPr>
        <p:spPr>
          <a:xfrm flipH="1" flipV="1">
            <a:off x="1667737" y="855627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66305F0-456A-0223-911E-E734BF08C47A}"/>
              </a:ext>
            </a:extLst>
          </p:cNvPr>
          <p:cNvSpPr/>
          <p:nvPr/>
        </p:nvSpPr>
        <p:spPr>
          <a:xfrm>
            <a:off x="2504407" y="40260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032521-42E0-260F-DD34-8E82B2EDBD53}"/>
              </a:ext>
            </a:extLst>
          </p:cNvPr>
          <p:cNvCxnSpPr>
            <a:cxnSpLocks/>
          </p:cNvCxnSpPr>
          <p:nvPr/>
        </p:nvCxnSpPr>
        <p:spPr>
          <a:xfrm flipH="1" flipV="1">
            <a:off x="2971237" y="676891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C223036-C508-69FE-17FE-2B5FB356D220}"/>
              </a:ext>
            </a:extLst>
          </p:cNvPr>
          <p:cNvCxnSpPr>
            <a:cxnSpLocks/>
          </p:cNvCxnSpPr>
          <p:nvPr/>
        </p:nvCxnSpPr>
        <p:spPr>
          <a:xfrm flipV="1">
            <a:off x="4219574" y="861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133D4C-516E-DEDF-41B2-F796E08947EF}"/>
              </a:ext>
            </a:extLst>
          </p:cNvPr>
          <p:cNvCxnSpPr>
            <a:cxnSpLocks/>
          </p:cNvCxnSpPr>
          <p:nvPr/>
        </p:nvCxnSpPr>
        <p:spPr>
          <a:xfrm>
            <a:off x="1667737" y="855627"/>
            <a:ext cx="2549892" cy="2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AC60772-6461-A237-5C35-A769CF2F0A98}"/>
              </a:ext>
            </a:extLst>
          </p:cNvPr>
          <p:cNvCxnSpPr>
            <a:cxnSpLocks/>
          </p:cNvCxnSpPr>
          <p:nvPr/>
        </p:nvCxnSpPr>
        <p:spPr>
          <a:xfrm flipV="1">
            <a:off x="2700322" y="85562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507B01D3-7F18-EF1A-1A73-66FB1D24E025}"/>
              </a:ext>
            </a:extLst>
          </p:cNvPr>
          <p:cNvSpPr/>
          <p:nvPr/>
        </p:nvSpPr>
        <p:spPr>
          <a:xfrm>
            <a:off x="2234958" y="1017674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15CE6B9-D465-8BA2-3DA8-54D37EB87911}"/>
              </a:ext>
            </a:extLst>
          </p:cNvPr>
          <p:cNvSpPr/>
          <p:nvPr/>
        </p:nvSpPr>
        <p:spPr>
          <a:xfrm>
            <a:off x="3945084" y="1027845"/>
            <a:ext cx="52993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72D4A93-8F4D-0335-0EE4-C41BD2A8D38A}"/>
              </a:ext>
            </a:extLst>
          </p:cNvPr>
          <p:cNvCxnSpPr>
            <a:cxnSpLocks/>
          </p:cNvCxnSpPr>
          <p:nvPr/>
        </p:nvCxnSpPr>
        <p:spPr>
          <a:xfrm flipV="1">
            <a:off x="1414442" y="19440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053F159-6163-D892-4200-8CA6B0362387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700322" y="1290815"/>
            <a:ext cx="0" cy="67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97953FF0-3E14-5037-4B24-E8DC55D06D58}"/>
              </a:ext>
            </a:extLst>
          </p:cNvPr>
          <p:cNvSpPr/>
          <p:nvPr/>
        </p:nvSpPr>
        <p:spPr>
          <a:xfrm>
            <a:off x="111468" y="2099441"/>
            <a:ext cx="80769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Backups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5FBABA0-2E27-902E-7CAC-AF1CABB712C9}"/>
              </a:ext>
            </a:extLst>
          </p:cNvPr>
          <p:cNvCxnSpPr>
            <a:cxnSpLocks/>
          </p:cNvCxnSpPr>
          <p:nvPr/>
        </p:nvCxnSpPr>
        <p:spPr>
          <a:xfrm flipV="1">
            <a:off x="558975" y="19488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F5EAA1F-1BCC-F37C-1BD4-473DA1C751A1}"/>
              </a:ext>
            </a:extLst>
          </p:cNvPr>
          <p:cNvCxnSpPr>
            <a:cxnSpLocks/>
          </p:cNvCxnSpPr>
          <p:nvPr/>
        </p:nvCxnSpPr>
        <p:spPr>
          <a:xfrm>
            <a:off x="558975" y="1948813"/>
            <a:ext cx="447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026D7CF6-9E74-463B-1279-F70500178D49}"/>
              </a:ext>
            </a:extLst>
          </p:cNvPr>
          <p:cNvSpPr/>
          <p:nvPr/>
        </p:nvSpPr>
        <p:spPr>
          <a:xfrm>
            <a:off x="985814" y="2099206"/>
            <a:ext cx="93072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E268709-00ED-D022-EC73-7372D813083F}"/>
              </a:ext>
            </a:extLst>
          </p:cNvPr>
          <p:cNvCxnSpPr>
            <a:cxnSpLocks/>
          </p:cNvCxnSpPr>
          <p:nvPr/>
        </p:nvCxnSpPr>
        <p:spPr>
          <a:xfrm flipH="1" flipV="1">
            <a:off x="5035248" y="1944246"/>
            <a:ext cx="50411" cy="19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C1F2A8A9-5340-FBB6-935B-1CB71C73403D}"/>
              </a:ext>
            </a:extLst>
          </p:cNvPr>
          <p:cNvSpPr/>
          <p:nvPr/>
        </p:nvSpPr>
        <p:spPr>
          <a:xfrm>
            <a:off x="4606621" y="2099441"/>
            <a:ext cx="81465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Karte 73">
            <a:extLst>
              <a:ext uri="{FF2B5EF4-FFF2-40B4-BE49-F238E27FC236}">
                <a16:creationId xmlns:a16="http://schemas.microsoft.com/office/drawing/2014/main" id="{0786394E-898F-F1F1-C7E3-53AC066E921B}"/>
              </a:ext>
            </a:extLst>
          </p:cNvPr>
          <p:cNvSpPr/>
          <p:nvPr/>
        </p:nvSpPr>
        <p:spPr>
          <a:xfrm>
            <a:off x="2030393" y="2137491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d20231007_REG0064.jpg</a:t>
            </a:r>
          </a:p>
        </p:txBody>
      </p:sp>
      <p:sp>
        <p:nvSpPr>
          <p:cNvPr id="80" name="Flussdiagramm: Karte 79">
            <a:extLst>
              <a:ext uri="{FF2B5EF4-FFF2-40B4-BE49-F238E27FC236}">
                <a16:creationId xmlns:a16="http://schemas.microsoft.com/office/drawing/2014/main" id="{DD7FA15A-4B49-39DB-967B-746E3DEFA9CB}"/>
              </a:ext>
            </a:extLst>
          </p:cNvPr>
          <p:cNvSpPr/>
          <p:nvPr/>
        </p:nvSpPr>
        <p:spPr>
          <a:xfrm>
            <a:off x="2123601" y="2887183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d20250322_REG0113.jpg</a:t>
            </a:r>
          </a:p>
        </p:txBody>
      </p:sp>
      <p:sp>
        <p:nvSpPr>
          <p:cNvPr id="93" name="Flussdiagramm: Karte 92">
            <a:extLst>
              <a:ext uri="{FF2B5EF4-FFF2-40B4-BE49-F238E27FC236}">
                <a16:creationId xmlns:a16="http://schemas.microsoft.com/office/drawing/2014/main" id="{D0EACD96-62B6-035A-7C60-713EEBAA4F8E}"/>
              </a:ext>
            </a:extLst>
          </p:cNvPr>
          <p:cNvSpPr/>
          <p:nvPr/>
        </p:nvSpPr>
        <p:spPr>
          <a:xfrm>
            <a:off x="4173066" y="2500195"/>
            <a:ext cx="1725780" cy="226766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B2820AAF-7D1C-4E52-429F-41F3B4EE871A}"/>
              </a:ext>
            </a:extLst>
          </p:cNvPr>
          <p:cNvSpPr/>
          <p:nvPr/>
        </p:nvSpPr>
        <p:spPr>
          <a:xfrm>
            <a:off x="3611065" y="1467800"/>
            <a:ext cx="1213128" cy="27126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EE2CC4F1-E943-D884-46A5-067E5426FDA0}"/>
              </a:ext>
            </a:extLst>
          </p:cNvPr>
          <p:cNvSpPr/>
          <p:nvPr/>
        </p:nvSpPr>
        <p:spPr>
          <a:xfrm>
            <a:off x="3971996" y="2844610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Image_20240127_1ß_03_34.jpg</a:t>
            </a:r>
          </a:p>
        </p:txBody>
      </p:sp>
      <p:sp>
        <p:nvSpPr>
          <p:cNvPr id="52" name="Flussdiagramm: Karte 51">
            <a:extLst>
              <a:ext uri="{FF2B5EF4-FFF2-40B4-BE49-F238E27FC236}">
                <a16:creationId xmlns:a16="http://schemas.microsoft.com/office/drawing/2014/main" id="{BDE75DF7-8D16-B3FE-58FE-72930FDC0FED}"/>
              </a:ext>
            </a:extLst>
          </p:cNvPr>
          <p:cNvSpPr/>
          <p:nvPr/>
        </p:nvSpPr>
        <p:spPr>
          <a:xfrm>
            <a:off x="3971996" y="3614433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Image_20250402_09_20_40.jpg</a:t>
            </a:r>
          </a:p>
        </p:txBody>
      </p:sp>
    </p:spTree>
    <p:extLst>
      <p:ext uri="{BB962C8B-B14F-4D97-AF65-F5344CB8AC3E}">
        <p14:creationId xmlns:p14="http://schemas.microsoft.com/office/powerpoint/2010/main" val="2558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86A4DC-9935-F531-61EF-07C5488DF1E9}"/>
              </a:ext>
            </a:extLst>
          </p:cNvPr>
          <p:cNvSpPr txBox="1"/>
          <p:nvPr/>
        </p:nvSpPr>
        <p:spPr>
          <a:xfrm>
            <a:off x="2732425" y="2461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GuestbookUpload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F1B4B3F-014E-E31D-4C47-3BC9D0034B08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E3072-32B2-E9AF-4543-15E9B93349C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all the user input data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g_guestbook_data_last_record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data from the last uploaded record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g_upload_image_object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Class 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the upload of an image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g_email_secure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'guestbook@jazzliveaarau.ch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g_upload_test_version_mobile_telephone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 of mobile phones with 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Querystring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TestVersion&amp;MobileTelephone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9203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B28D93D-0198-48AC-10E0-EA7E64D1C82C}"/>
              </a:ext>
            </a:extLst>
          </p:cNvPr>
          <p:cNvSpPr/>
          <p:nvPr/>
        </p:nvSpPr>
        <p:spPr>
          <a:xfrm>
            <a:off x="6507331" y="1062662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41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29F3AD-3839-F16A-69B8-E7A1038EB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858" y="1059046"/>
            <a:ext cx="1209524" cy="8571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1A0E59-DF14-40C2-6EB8-A1E9BCA11C2C}"/>
              </a:ext>
            </a:extLst>
          </p:cNvPr>
          <p:cNvSpPr/>
          <p:nvPr/>
        </p:nvSpPr>
        <p:spPr>
          <a:xfrm>
            <a:off x="6507330" y="3278903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Voriges Bild">
            <a:extLst>
              <a:ext uri="{FF2B5EF4-FFF2-40B4-BE49-F238E27FC236}">
                <a16:creationId xmlns:a16="http://schemas.microsoft.com/office/drawing/2014/main" id="{8EEF8C8C-E2A0-B6DF-A8C0-909D1D1B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37" y="3523098"/>
            <a:ext cx="125674" cy="2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ächstes Bild">
            <a:extLst>
              <a:ext uri="{FF2B5EF4-FFF2-40B4-BE49-F238E27FC236}">
                <a16:creationId xmlns:a16="http://schemas.microsoft.com/office/drawing/2014/main" id="{098968CB-AA9C-7A6C-5B74-21D17502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91" y="3521597"/>
            <a:ext cx="125674" cy="2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F4BBC3B-6C66-E56F-E367-93630874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93" y="3317363"/>
            <a:ext cx="68592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23FF49-2E40-FAE4-8224-1C61282DB285}"/>
              </a:ext>
            </a:extLst>
          </p:cNvPr>
          <p:cNvSpPr/>
          <p:nvPr/>
        </p:nvSpPr>
        <p:spPr>
          <a:xfrm>
            <a:off x="4575603" y="2435534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EA2A3B-E357-7E0E-4035-AE0AEBE2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5" y="2435533"/>
            <a:ext cx="1209524" cy="8571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50D43E-9D88-C0ED-01F8-2D3C24A6A2A3}"/>
              </a:ext>
            </a:extLst>
          </p:cNvPr>
          <p:cNvSpPr/>
          <p:nvPr/>
        </p:nvSpPr>
        <p:spPr>
          <a:xfrm>
            <a:off x="4575602" y="3297998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211528-5D1C-1265-099E-C7CFA2D11E5A}"/>
              </a:ext>
            </a:extLst>
          </p:cNvPr>
          <p:cNvSpPr/>
          <p:nvPr/>
        </p:nvSpPr>
        <p:spPr>
          <a:xfrm>
            <a:off x="3977241" y="3403252"/>
            <a:ext cx="114300" cy="10668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Halbbogen 7">
            <a:extLst>
              <a:ext uri="{FF2B5EF4-FFF2-40B4-BE49-F238E27FC236}">
                <a16:creationId xmlns:a16="http://schemas.microsoft.com/office/drawing/2014/main" id="{2B5313A1-C670-94D1-3986-216CCB2B6EAF}"/>
              </a:ext>
            </a:extLst>
          </p:cNvPr>
          <p:cNvSpPr/>
          <p:nvPr/>
        </p:nvSpPr>
        <p:spPr>
          <a:xfrm flipV="1">
            <a:off x="3958832" y="3475542"/>
            <a:ext cx="135255" cy="8667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Halbbogen 8">
            <a:extLst>
              <a:ext uri="{FF2B5EF4-FFF2-40B4-BE49-F238E27FC236}">
                <a16:creationId xmlns:a16="http://schemas.microsoft.com/office/drawing/2014/main" id="{E058B38A-8D00-8BF2-C500-A4DB9C38C622}"/>
              </a:ext>
            </a:extLst>
          </p:cNvPr>
          <p:cNvSpPr/>
          <p:nvPr/>
        </p:nvSpPr>
        <p:spPr>
          <a:xfrm flipV="1">
            <a:off x="3888105" y="3634740"/>
            <a:ext cx="281940" cy="7048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Halbbogen 9">
            <a:extLst>
              <a:ext uri="{FF2B5EF4-FFF2-40B4-BE49-F238E27FC236}">
                <a16:creationId xmlns:a16="http://schemas.microsoft.com/office/drawing/2014/main" id="{2BAE8BAC-C0A7-40D2-0311-FDD7E79DED3A}"/>
              </a:ext>
            </a:extLst>
          </p:cNvPr>
          <p:cNvSpPr/>
          <p:nvPr/>
        </p:nvSpPr>
        <p:spPr>
          <a:xfrm rot="7268005" flipV="1">
            <a:off x="3840527" y="3550001"/>
            <a:ext cx="186993" cy="99131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Halbbogen 10">
            <a:extLst>
              <a:ext uri="{FF2B5EF4-FFF2-40B4-BE49-F238E27FC236}">
                <a16:creationId xmlns:a16="http://schemas.microsoft.com/office/drawing/2014/main" id="{8258AD59-D466-FE68-85FB-891EA6B02503}"/>
              </a:ext>
            </a:extLst>
          </p:cNvPr>
          <p:cNvSpPr/>
          <p:nvPr/>
        </p:nvSpPr>
        <p:spPr>
          <a:xfrm rot="3262173">
            <a:off x="4035297" y="3545029"/>
            <a:ext cx="186993" cy="10907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A0EF827-B5EA-BEC2-B4DD-B5F4A195831C}"/>
              </a:ext>
            </a:extLst>
          </p:cNvPr>
          <p:cNvSpPr/>
          <p:nvPr/>
        </p:nvSpPr>
        <p:spPr>
          <a:xfrm>
            <a:off x="4952521" y="3435338"/>
            <a:ext cx="70184" cy="683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Halbbogen 12">
            <a:extLst>
              <a:ext uri="{FF2B5EF4-FFF2-40B4-BE49-F238E27FC236}">
                <a16:creationId xmlns:a16="http://schemas.microsoft.com/office/drawing/2014/main" id="{A8F0CFF8-EBDB-7CF1-59CA-C09AD46F80B7}"/>
              </a:ext>
            </a:extLst>
          </p:cNvPr>
          <p:cNvSpPr/>
          <p:nvPr/>
        </p:nvSpPr>
        <p:spPr>
          <a:xfrm flipV="1">
            <a:off x="4923166" y="3470738"/>
            <a:ext cx="128894" cy="120468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4" name="Halbbogen 13">
            <a:extLst>
              <a:ext uri="{FF2B5EF4-FFF2-40B4-BE49-F238E27FC236}">
                <a16:creationId xmlns:a16="http://schemas.microsoft.com/office/drawing/2014/main" id="{B493D0D7-232A-848E-A4C2-0C61119C6EB0}"/>
              </a:ext>
            </a:extLst>
          </p:cNvPr>
          <p:cNvSpPr/>
          <p:nvPr/>
        </p:nvSpPr>
        <p:spPr>
          <a:xfrm flipV="1">
            <a:off x="4842509" y="3606441"/>
            <a:ext cx="304799" cy="13127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2EF9934F-1F0A-0201-1101-E1D7C8816178}"/>
              </a:ext>
            </a:extLst>
          </p:cNvPr>
          <p:cNvSpPr/>
          <p:nvPr/>
        </p:nvSpPr>
        <p:spPr>
          <a:xfrm rot="7268005" flipV="1">
            <a:off x="4813914" y="3551210"/>
            <a:ext cx="186993" cy="125679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3E387272-DD29-25D5-EC5B-2A679772E27D}"/>
              </a:ext>
            </a:extLst>
          </p:cNvPr>
          <p:cNvSpPr/>
          <p:nvPr/>
        </p:nvSpPr>
        <p:spPr>
          <a:xfrm rot="3262173">
            <a:off x="4979281" y="3548060"/>
            <a:ext cx="196100" cy="14879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5"/>
            <a:ext cx="6374274" cy="3449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219385"/>
            <a:ext cx="6374274" cy="33000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LastUploadedRecord.getXmlRecordNumber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setGuestbookDataForEdit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GuestStorage.addGuestbookDataForEdit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backupRegImage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setControlsEditLastUploadedRecord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280141" y="2627470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E62B8C-261A-FBCD-6286-FD9F6EE1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0" y="219385"/>
            <a:ext cx="2517549" cy="2184099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B0910FA-4BC8-540F-28A5-222CA5C77700}"/>
              </a:ext>
            </a:extLst>
          </p:cNvPr>
          <p:cNvCxnSpPr>
            <a:cxnSpLocks/>
          </p:cNvCxnSpPr>
          <p:nvPr/>
        </p:nvCxnSpPr>
        <p:spPr>
          <a:xfrm>
            <a:off x="1398054" y="2370802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4BB0FAA-DEFA-7CEE-C7A2-0C7E8B3F3E01}"/>
              </a:ext>
            </a:extLst>
          </p:cNvPr>
          <p:cNvCxnSpPr>
            <a:cxnSpLocks/>
          </p:cNvCxnSpPr>
          <p:nvPr/>
        </p:nvCxnSpPr>
        <p:spPr>
          <a:xfrm>
            <a:off x="2494083" y="2965603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E95406-F32E-E93F-E9AA-E03F41BF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3" y="70565"/>
            <a:ext cx="2563462" cy="307844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7CE867C-FBB4-4817-7939-C51F7B2CA201}"/>
              </a:ext>
            </a:extLst>
          </p:cNvPr>
          <p:cNvSpPr/>
          <p:nvPr/>
        </p:nvSpPr>
        <p:spPr>
          <a:xfrm>
            <a:off x="156292" y="3377744"/>
            <a:ext cx="2344349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B5B33A2-DAC5-43C4-ADE3-6948F065E221}"/>
              </a:ext>
            </a:extLst>
          </p:cNvPr>
          <p:cNvCxnSpPr>
            <a:cxnSpLocks/>
          </p:cNvCxnSpPr>
          <p:nvPr/>
        </p:nvCxnSpPr>
        <p:spPr>
          <a:xfrm>
            <a:off x="1398054" y="312107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2778B54-BBA7-E063-D01A-112609FEE6DC}"/>
              </a:ext>
            </a:extLst>
          </p:cNvPr>
          <p:cNvCxnSpPr>
            <a:cxnSpLocks/>
          </p:cNvCxnSpPr>
          <p:nvPr/>
        </p:nvCxnSpPr>
        <p:spPr>
          <a:xfrm>
            <a:off x="2494083" y="371587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1C33914-2389-509B-991C-2AE40DF7895B}"/>
              </a:ext>
            </a:extLst>
          </p:cNvPr>
          <p:cNvSpPr/>
          <p:nvPr/>
        </p:nvSpPr>
        <p:spPr>
          <a:xfrm>
            <a:off x="2837649" y="120642"/>
            <a:ext cx="6374274" cy="43810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033CBB-8228-7546-8E70-F483EDC9F047}"/>
              </a:ext>
            </a:extLst>
          </p:cNvPr>
          <p:cNvSpPr/>
          <p:nvPr/>
        </p:nvSpPr>
        <p:spPr>
          <a:xfrm>
            <a:off x="2908863" y="613011"/>
            <a:ext cx="6374274" cy="365419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SaveEditedRecord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setGuestbookDataForEdit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GuestStorage.addGuestbookDataForEdit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changeXmlRecordAndSaveFile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setControlsEditLastUploadedRecord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6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1940</Words>
  <Application>Microsoft Office PowerPoint</Application>
  <PresentationFormat>Breitbild</PresentationFormat>
  <Paragraphs>440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142</cp:revision>
  <cp:lastPrinted>2025-04-09T08:06:10Z</cp:lastPrinted>
  <dcterms:created xsi:type="dcterms:W3CDTF">2020-04-04T07:27:22Z</dcterms:created>
  <dcterms:modified xsi:type="dcterms:W3CDTF">2025-04-10T16:34:14Z</dcterms:modified>
</cp:coreProperties>
</file>