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86" r:id="rId4"/>
    <p:sldId id="277" r:id="rId5"/>
    <p:sldId id="276" r:id="rId6"/>
    <p:sldId id="278" r:id="rId7"/>
    <p:sldId id="279" r:id="rId8"/>
    <p:sldId id="289" r:id="rId9"/>
    <p:sldId id="290" r:id="rId10"/>
    <p:sldId id="281" r:id="rId11"/>
    <p:sldId id="288" r:id="rId12"/>
    <p:sldId id="284" r:id="rId13"/>
    <p:sldId id="285" r:id="rId14"/>
    <p:sldId id="280" r:id="rId15"/>
    <p:sldId id="273" r:id="rId16"/>
    <p:sldId id="282" r:id="rId17"/>
    <p:sldId id="287" r:id="rId18"/>
    <p:sldId id="283" r:id="rId19"/>
    <p:sldId id="265" r:id="rId20"/>
    <p:sldId id="267" r:id="rId21"/>
    <p:sldId id="269" r:id="rId22"/>
    <p:sldId id="271" r:id="rId23"/>
    <p:sldId id="274" r:id="rId24"/>
    <p:sldId id="275" r:id="rId25"/>
    <p:sldId id="272" r:id="rId26"/>
    <p:sldId id="266" r:id="rId27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1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2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04T10:25:58.866" idx="1">
    <p:pos x="7437" y="1417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13.04.2025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13.04.2025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13.04.2025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13.04.2025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9E1CB20-5FB7-364A-DEF0-AA250D7C6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488" y="1477368"/>
            <a:ext cx="2724471" cy="104014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2B453D-008C-86E8-276F-28E356D57FE6}"/>
              </a:ext>
            </a:extLst>
          </p:cNvPr>
          <p:cNvSpPr/>
          <p:nvPr/>
        </p:nvSpPr>
        <p:spPr>
          <a:xfrm>
            <a:off x="3031924" y="4293864"/>
            <a:ext cx="3339167" cy="199588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B50460-DB7E-B2AE-E2C2-7F3614F2A96E}"/>
              </a:ext>
            </a:extLst>
          </p:cNvPr>
          <p:cNvSpPr/>
          <p:nvPr/>
        </p:nvSpPr>
        <p:spPr>
          <a:xfrm>
            <a:off x="3031921" y="4199065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97B44F-258D-0760-70D4-571DA45DB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935" y="4295724"/>
            <a:ext cx="2457143" cy="2380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9031CB-A577-4868-F9F4-53FB13677387}"/>
              </a:ext>
            </a:extLst>
          </p:cNvPr>
          <p:cNvSpPr/>
          <p:nvPr/>
        </p:nvSpPr>
        <p:spPr>
          <a:xfrm>
            <a:off x="3709802" y="503441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A29106-2290-236C-D642-115C0A57C203}"/>
              </a:ext>
            </a:extLst>
          </p:cNvPr>
          <p:cNvSpPr txBox="1"/>
          <p:nvPr/>
        </p:nvSpPr>
        <p:spPr>
          <a:xfrm>
            <a:off x="3031327" y="5031340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909D5D-F5B0-DEFF-E525-84E8AB313E10}"/>
              </a:ext>
            </a:extLst>
          </p:cNvPr>
          <p:cNvSpPr/>
          <p:nvPr/>
        </p:nvSpPr>
        <p:spPr>
          <a:xfrm>
            <a:off x="3710396" y="539125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4CE715-2AF5-8624-E2BE-C506DF769226}"/>
              </a:ext>
            </a:extLst>
          </p:cNvPr>
          <p:cNvSpPr txBox="1"/>
          <p:nvPr/>
        </p:nvSpPr>
        <p:spPr>
          <a:xfrm>
            <a:off x="3031921" y="5388179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50850-BA67-7DC0-184B-E5443A7A02B2}"/>
              </a:ext>
            </a:extLst>
          </p:cNvPr>
          <p:cNvSpPr/>
          <p:nvPr/>
        </p:nvSpPr>
        <p:spPr>
          <a:xfrm>
            <a:off x="3122369" y="5759204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CAEF55A-88BB-2030-45C9-E017CA58C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464" y="4428804"/>
            <a:ext cx="331444" cy="256116"/>
          </a:xfrm>
          <a:prstGeom prst="rect">
            <a:avLst/>
          </a:prstGeom>
        </p:spPr>
      </p:pic>
      <p:pic>
        <p:nvPicPr>
          <p:cNvPr id="1032" name="Picture 8" descr="eMail Widget 2: E-Mails im iPhone-Widget lesen">
            <a:extLst>
              <a:ext uri="{FF2B5EF4-FFF2-40B4-BE49-F238E27FC236}">
                <a16:creationId xmlns:a16="http://schemas.microsoft.com/office/drawing/2014/main" id="{6ADE284A-8168-5C4F-D530-F4336DAF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648" y="5148787"/>
            <a:ext cx="718991" cy="7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Textfeld 1043">
            <a:extLst>
              <a:ext uri="{FF2B5EF4-FFF2-40B4-BE49-F238E27FC236}">
                <a16:creationId xmlns:a16="http://schemas.microsoft.com/office/drawing/2014/main" id="{7777148A-7963-2881-0BFF-A8F9D79E0AAD}"/>
              </a:ext>
            </a:extLst>
          </p:cNvPr>
          <p:cNvSpPr txBox="1"/>
          <p:nvPr/>
        </p:nvSpPr>
        <p:spPr>
          <a:xfrm>
            <a:off x="5818507" y="1067519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D55DCDEC-C324-8998-7991-CC762E3E9B59}"/>
              </a:ext>
            </a:extLst>
          </p:cNvPr>
          <p:cNvSpPr txBox="1"/>
          <p:nvPr/>
        </p:nvSpPr>
        <p:spPr>
          <a:xfrm>
            <a:off x="3770566" y="3748859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Name(n) und E-Mail</a:t>
            </a:r>
          </a:p>
        </p:txBody>
      </p:sp>
      <p:sp>
        <p:nvSpPr>
          <p:cNvPr id="1050" name="Textfeld 1049">
            <a:extLst>
              <a:ext uri="{FF2B5EF4-FFF2-40B4-BE49-F238E27FC236}">
                <a16:creationId xmlns:a16="http://schemas.microsoft.com/office/drawing/2014/main" id="{A8CB4338-DD3E-4983-B3E5-B8F18005E55F}"/>
              </a:ext>
            </a:extLst>
          </p:cNvPr>
          <p:cNvSpPr txBox="1"/>
          <p:nvPr/>
        </p:nvSpPr>
        <p:spPr>
          <a:xfrm>
            <a:off x="6742995" y="4626308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 öffnen</a:t>
            </a:r>
          </a:p>
        </p:txBody>
      </p:sp>
      <p:sp>
        <p:nvSpPr>
          <p:cNvPr id="1054" name="Textfeld 1053">
            <a:extLst>
              <a:ext uri="{FF2B5EF4-FFF2-40B4-BE49-F238E27FC236}">
                <a16:creationId xmlns:a16="http://schemas.microsoft.com/office/drawing/2014/main" id="{0586D12B-F391-32A7-07CA-D2CC7BBAA08A}"/>
              </a:ext>
            </a:extLst>
          </p:cNvPr>
          <p:cNvSpPr txBox="1"/>
          <p:nvPr/>
        </p:nvSpPr>
        <p:spPr>
          <a:xfrm>
            <a:off x="806113" y="3455071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55" name="Textfeld 1054">
            <a:extLst>
              <a:ext uri="{FF2B5EF4-FFF2-40B4-BE49-F238E27FC236}">
                <a16:creationId xmlns:a16="http://schemas.microsoft.com/office/drawing/2014/main" id="{3AAF4792-6D56-4D3E-64B2-B385E3827B88}"/>
              </a:ext>
            </a:extLst>
          </p:cNvPr>
          <p:cNvSpPr txBox="1"/>
          <p:nvPr/>
        </p:nvSpPr>
        <p:spPr>
          <a:xfrm>
            <a:off x="6609325" y="2482679"/>
            <a:ext cx="71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56" name="Textfeld 1055">
            <a:extLst>
              <a:ext uri="{FF2B5EF4-FFF2-40B4-BE49-F238E27FC236}">
                <a16:creationId xmlns:a16="http://schemas.microsoft.com/office/drawing/2014/main" id="{13C50AF9-1114-FA7B-B9E2-551BF6A08388}"/>
              </a:ext>
            </a:extLst>
          </p:cNvPr>
          <p:cNvSpPr txBox="1"/>
          <p:nvPr/>
        </p:nvSpPr>
        <p:spPr>
          <a:xfrm>
            <a:off x="4443486" y="5958738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57" name="Textfeld 1056">
            <a:extLst>
              <a:ext uri="{FF2B5EF4-FFF2-40B4-BE49-F238E27FC236}">
                <a16:creationId xmlns:a16="http://schemas.microsoft.com/office/drawing/2014/main" id="{04949F1F-7261-D132-683D-AA08F2653D31}"/>
              </a:ext>
            </a:extLst>
          </p:cNvPr>
          <p:cNvSpPr txBox="1"/>
          <p:nvPr/>
        </p:nvSpPr>
        <p:spPr>
          <a:xfrm>
            <a:off x="7191067" y="5915023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C07717F-A008-67CD-B0A0-ABE4B40543BC}"/>
              </a:ext>
            </a:extLst>
          </p:cNvPr>
          <p:cNvSpPr/>
          <p:nvPr/>
        </p:nvSpPr>
        <p:spPr>
          <a:xfrm>
            <a:off x="1001732" y="294972"/>
            <a:ext cx="4143375" cy="277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6CAEE86-71F2-3544-D682-D3328ED15E0D}"/>
              </a:ext>
            </a:extLst>
          </p:cNvPr>
          <p:cNvSpPr txBox="1"/>
          <p:nvPr/>
        </p:nvSpPr>
        <p:spPr>
          <a:xfrm>
            <a:off x="1163867" y="489903"/>
            <a:ext cx="3817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Mach gerne eine Zeichnung für unser Gästebuch,  scanne sie mit der Kamera und lade das Foto mit dieser Funktion hoch.</a:t>
            </a:r>
          </a:p>
          <a:p>
            <a:pPr algn="ctr"/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Ein Selfie oder ein anderes Konzert Foto sind auch willkommen.</a:t>
            </a:r>
          </a:p>
        </p:txBody>
      </p:sp>
    </p:spTree>
    <p:extLst>
      <p:ext uri="{BB962C8B-B14F-4D97-AF65-F5344CB8AC3E}">
        <p14:creationId xmlns:p14="http://schemas.microsoft.com/office/powerpoint/2010/main" val="11701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268F66E-40A4-368C-A40E-3BC2EC35A9B6}"/>
              </a:ext>
            </a:extLst>
          </p:cNvPr>
          <p:cNvCxnSpPr>
            <a:cxnSpLocks/>
          </p:cNvCxnSpPr>
          <p:nvPr/>
        </p:nvCxnSpPr>
        <p:spPr>
          <a:xfrm>
            <a:off x="2529252" y="3478937"/>
            <a:ext cx="343566" cy="0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1D9F970E-324A-DD5D-F68A-8DE95F26844E}"/>
              </a:ext>
            </a:extLst>
          </p:cNvPr>
          <p:cNvSpPr/>
          <p:nvPr/>
        </p:nvSpPr>
        <p:spPr>
          <a:xfrm>
            <a:off x="2837122" y="219384"/>
            <a:ext cx="6374274" cy="64924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FA2A3-ADB0-8631-3381-0337EF7A53E2}"/>
              </a:ext>
            </a:extLst>
          </p:cNvPr>
          <p:cNvSpPr/>
          <p:nvPr/>
        </p:nvSpPr>
        <p:spPr>
          <a:xfrm>
            <a:off x="2908863" y="732720"/>
            <a:ext cx="6374274" cy="590589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DeleteLastUploadedRecord</a:t>
            </a:r>
            <a:endParaRPr lang="de-CH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Do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XML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UtilLock.lock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reloadJazzGuestXmlObject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reloadJazzGuestsUploadedObject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reloadJazzGuestUploadedXmlObject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backupJazzGuestsUploaded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backupJazzGuestsXml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moveImageFromUploadedToBackupDir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getDeleteRecordNumber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object JazzGuestsUploaded.xml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JazzGuestsXml.getGuestFileName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GuestbookServer.getUploadedXmlDirUrl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getBackupDirUrl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UtilServer.moveFileCallback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moveImageFromJazzGuestDirToBackupDir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getDeleteRecordNumber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object JazzGuests.xml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JazzGuestsXml.getGuestFileName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GuestbookServer.getUploadedXmlDirUrl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getBackupDirUrl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UtilServer.moveFileCallback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deleteRecordSaveJazzGuestsUploadedXml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deleteRecordSaveJazzGuestsXml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unlockFiles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sendNoticationEmail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</a:p>
          <a:p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2CFEA98-5CD9-7521-C538-AD3C8B4E6264}"/>
              </a:ext>
            </a:extLst>
          </p:cNvPr>
          <p:cNvSpPr/>
          <p:nvPr/>
        </p:nvSpPr>
        <p:spPr>
          <a:xfrm>
            <a:off x="315310" y="3140804"/>
            <a:ext cx="2220500" cy="5448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executeContactRequest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B5DEDCD-5D6B-324D-6B8E-007EED69193E}"/>
              </a:ext>
            </a:extLst>
          </p:cNvPr>
          <p:cNvCxnSpPr>
            <a:cxnSpLocks/>
          </p:cNvCxnSpPr>
          <p:nvPr/>
        </p:nvCxnSpPr>
        <p:spPr>
          <a:xfrm>
            <a:off x="1433223" y="2884136"/>
            <a:ext cx="0" cy="275252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BB383DDE-AD02-320D-4326-4570CBE32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1" y="603782"/>
            <a:ext cx="2606937" cy="228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63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6179D24-DA05-AD37-9F6D-42A6B610FC90}"/>
              </a:ext>
            </a:extLst>
          </p:cNvPr>
          <p:cNvSpPr/>
          <p:nvPr/>
        </p:nvSpPr>
        <p:spPr>
          <a:xfrm>
            <a:off x="2119856" y="216027"/>
            <a:ext cx="4193645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UploadWindow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for the active upload window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08D890D-951C-FC28-3D6A-0B6EB4F993C4}"/>
              </a:ext>
            </a:extLst>
          </p:cNvPr>
          <p:cNvSpPr/>
          <p:nvPr/>
        </p:nvSpPr>
        <p:spPr>
          <a:xfrm>
            <a:off x="2119855" y="786496"/>
            <a:ext cx="4193646" cy="50428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m_el_div_window_title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&lt;div&gt; element for the window title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m_active_window_index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window index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m_windows_title_array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GuestStr.getUploadWindowTitleArray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with titles for the upload windows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m_n_forward_max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arraylength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index number for function forward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m_n_forward_min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index number for function backward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m_contact_active_window_index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arraylength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index for window contact (change of record)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setTitle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defined by </a:t>
            </a:r>
            <a:r>
              <a:rPr lang="en-US" sz="1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m_active_window_index</a:t>
            </a:r>
            <a:endParaRPr lang="en-US" sz="1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for the next window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backward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for the previous window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toContact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for the page contact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toUploadImage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for the page upload window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cancelContact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title for back from contact (page 1)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getInfoUrl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the URL to the page information HTML file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FF875FC-E38C-89D9-4DBF-B28F1C561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637" y="895039"/>
            <a:ext cx="4304762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84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7B94AA9-E298-B568-0D02-C66DDAAE6171}"/>
              </a:ext>
            </a:extLst>
          </p:cNvPr>
          <p:cNvSpPr txBox="1"/>
          <p:nvPr/>
        </p:nvSpPr>
        <p:spPr>
          <a:xfrm>
            <a:off x="135081" y="93517"/>
            <a:ext cx="9071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	       JazzGuests.xml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8871745-CDAC-82B9-0443-657BFEE74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41" y="684750"/>
            <a:ext cx="3986477" cy="164427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AC51935-C1F4-3FE2-2809-09600569E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47" y="2443203"/>
            <a:ext cx="11361905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23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E9061B95-60AB-1A9F-15F7-E15CDF78036A}"/>
              </a:ext>
            </a:extLst>
          </p:cNvPr>
          <p:cNvSpPr/>
          <p:nvPr/>
        </p:nvSpPr>
        <p:spPr>
          <a:xfrm>
            <a:off x="1143111" y="984957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1D00F0-953D-A354-9BD7-723EFBB1E9EC}"/>
              </a:ext>
            </a:extLst>
          </p:cNvPr>
          <p:cNvSpPr/>
          <p:nvPr/>
        </p:nvSpPr>
        <p:spPr>
          <a:xfrm>
            <a:off x="1143110" y="1555425"/>
            <a:ext cx="3467703" cy="40764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m_names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m_email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m_title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m_remark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m_band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m_musicians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m_year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m_month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m_day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m_image_file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m_file_name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m_reg_number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m_append_both_callback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m_uploaded_xml_new_record_number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m_xml_new_register_number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m_xml_new_register_image_file_name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m_user_opened_record_for_edit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Generated upload code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upload code from the user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set and get functions for all members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149DE7-DE6F-0E10-1B54-867E3919730D}"/>
              </a:ext>
            </a:extLst>
          </p:cNvPr>
          <p:cNvSpPr/>
          <p:nvPr/>
        </p:nvSpPr>
        <p:spPr>
          <a:xfrm>
            <a:off x="6255437" y="984957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GuestStorage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1227246-BC88-2622-97C4-CAC98A9A5861}"/>
              </a:ext>
            </a:extLst>
          </p:cNvPr>
          <p:cNvSpPr/>
          <p:nvPr/>
        </p:nvSpPr>
        <p:spPr>
          <a:xfrm>
            <a:off x="6255436" y="1555425"/>
            <a:ext cx="3467703" cy="19982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getGuestbookData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object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setGuestbookData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i_guestbook_data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storage data from object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getNames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getTitle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setNames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setTitle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getKeyNames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getKeyEmail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getKeyTitle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….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9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415D7D-26F9-E4FD-827F-870A284720FA}"/>
              </a:ext>
            </a:extLst>
          </p:cNvPr>
          <p:cNvSpPr/>
          <p:nvPr/>
        </p:nvSpPr>
        <p:spPr>
          <a:xfrm>
            <a:off x="5255178" y="868775"/>
            <a:ext cx="165012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5788D155-88D7-34A0-51EC-7ED95A1692C7}"/>
              </a:ext>
            </a:extLst>
          </p:cNvPr>
          <p:cNvCxnSpPr>
            <a:cxnSpLocks/>
          </p:cNvCxnSpPr>
          <p:nvPr/>
        </p:nvCxnSpPr>
        <p:spPr>
          <a:xfrm flipV="1">
            <a:off x="6059910" y="1264215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63BCB8F-F504-DEA2-19FE-A2405C79A26E}"/>
              </a:ext>
            </a:extLst>
          </p:cNvPr>
          <p:cNvCxnSpPr>
            <a:cxnSpLocks/>
          </p:cNvCxnSpPr>
          <p:nvPr/>
        </p:nvCxnSpPr>
        <p:spPr>
          <a:xfrm flipH="1">
            <a:off x="5044954" y="2020753"/>
            <a:ext cx="190308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9320A92-3D8C-4962-FCEF-48FCDADA0C00}"/>
              </a:ext>
            </a:extLst>
          </p:cNvPr>
          <p:cNvCxnSpPr>
            <a:cxnSpLocks/>
          </p:cNvCxnSpPr>
          <p:nvPr/>
        </p:nvCxnSpPr>
        <p:spPr>
          <a:xfrm flipV="1">
            <a:off x="6948037" y="200519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789DD8E-BA64-D9F0-8C31-2D210C5255A5}"/>
              </a:ext>
            </a:extLst>
          </p:cNvPr>
          <p:cNvCxnSpPr>
            <a:cxnSpLocks/>
          </p:cNvCxnSpPr>
          <p:nvPr/>
        </p:nvCxnSpPr>
        <p:spPr>
          <a:xfrm flipV="1">
            <a:off x="6054655" y="1889584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5B12C8E1-6135-08D5-544D-B9790DBDF9A0}"/>
              </a:ext>
            </a:extLst>
          </p:cNvPr>
          <p:cNvSpPr/>
          <p:nvPr/>
        </p:nvSpPr>
        <p:spPr>
          <a:xfrm>
            <a:off x="5255177" y="1387636"/>
            <a:ext cx="1650120" cy="5151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JazzGuests.xml</a:t>
            </a: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37C3922-E706-C9EA-95B3-680A84B0E38F}"/>
              </a:ext>
            </a:extLst>
          </p:cNvPr>
          <p:cNvSpPr/>
          <p:nvPr/>
        </p:nvSpPr>
        <p:spPr>
          <a:xfrm>
            <a:off x="4225160" y="2144178"/>
            <a:ext cx="1650120" cy="520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LockUnlock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LockUnlock.txt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19E4222-0812-D707-D9E0-57A67FB176D1}"/>
              </a:ext>
            </a:extLst>
          </p:cNvPr>
          <p:cNvSpPr/>
          <p:nvPr/>
        </p:nvSpPr>
        <p:spPr>
          <a:xfrm>
            <a:off x="6106516" y="2144178"/>
            <a:ext cx="1723693" cy="528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JazzGuestsUploaded.xml</a:t>
            </a: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167EAA7-8654-827C-3F6D-0D439992AB32}"/>
              </a:ext>
            </a:extLst>
          </p:cNvPr>
          <p:cNvCxnSpPr>
            <a:cxnSpLocks/>
          </p:cNvCxnSpPr>
          <p:nvPr/>
        </p:nvCxnSpPr>
        <p:spPr>
          <a:xfrm flipV="1">
            <a:off x="5040415" y="199993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596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F5DA06B-16D8-C461-0116-5C0C27936C10}"/>
              </a:ext>
            </a:extLst>
          </p:cNvPr>
          <p:cNvSpPr/>
          <p:nvPr/>
        </p:nvSpPr>
        <p:spPr>
          <a:xfrm>
            <a:off x="4519344" y="672405"/>
            <a:ext cx="3153311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JazzUploadImage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2222D44-1D56-0565-5909-BA0C9654F06E}"/>
              </a:ext>
            </a:extLst>
          </p:cNvPr>
          <p:cNvSpPr/>
          <p:nvPr/>
        </p:nvSpPr>
        <p:spPr>
          <a:xfrm>
            <a:off x="2577422" y="1339096"/>
            <a:ext cx="3153311" cy="7253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6834050-61F6-B3F0-B288-8AC7FC2E8960}"/>
              </a:ext>
            </a:extLst>
          </p:cNvPr>
          <p:cNvSpPr/>
          <p:nvPr/>
        </p:nvSpPr>
        <p:spPr>
          <a:xfrm>
            <a:off x="5933364" y="1329670"/>
            <a:ext cx="3153311" cy="73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821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9380A9CB-02E1-ECBC-1112-3AAEF6227AF2}"/>
              </a:ext>
            </a:extLst>
          </p:cNvPr>
          <p:cNvCxnSpPr>
            <a:cxnSpLocks/>
          </p:cNvCxnSpPr>
          <p:nvPr/>
        </p:nvCxnSpPr>
        <p:spPr>
          <a:xfrm flipV="1">
            <a:off x="1103272" y="4637323"/>
            <a:ext cx="26255" cy="104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A3D6E7C-EA14-8E96-BE32-8F84F040C1E6}"/>
              </a:ext>
            </a:extLst>
          </p:cNvPr>
          <p:cNvCxnSpPr>
            <a:cxnSpLocks/>
          </p:cNvCxnSpPr>
          <p:nvPr/>
        </p:nvCxnSpPr>
        <p:spPr>
          <a:xfrm flipV="1">
            <a:off x="1705298" y="1847472"/>
            <a:ext cx="1340" cy="1008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C59BFF20-6C99-AEEE-B75B-5E6CF19530BB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4809297" y="4648229"/>
            <a:ext cx="28058" cy="66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8912968E-8CF8-252D-2221-9CB3227C562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3016699" y="4650217"/>
            <a:ext cx="0" cy="66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3F92A52D-10E1-C31C-8CA0-6A21600232FC}"/>
              </a:ext>
            </a:extLst>
          </p:cNvPr>
          <p:cNvCxnSpPr>
            <a:cxnSpLocks/>
          </p:cNvCxnSpPr>
          <p:nvPr/>
        </p:nvCxnSpPr>
        <p:spPr>
          <a:xfrm flipV="1">
            <a:off x="1448200" y="1829823"/>
            <a:ext cx="0" cy="651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5959A99-740D-0D43-5490-7D90A89F77C7}"/>
              </a:ext>
            </a:extLst>
          </p:cNvPr>
          <p:cNvCxnSpPr>
            <a:cxnSpLocks/>
          </p:cNvCxnSpPr>
          <p:nvPr/>
        </p:nvCxnSpPr>
        <p:spPr>
          <a:xfrm flipH="1" flipV="1">
            <a:off x="2847115" y="1652822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6AD85B6-6FD3-E446-0E3E-563EC80D5A34}"/>
              </a:ext>
            </a:extLst>
          </p:cNvPr>
          <p:cNvCxnSpPr>
            <a:cxnSpLocks/>
          </p:cNvCxnSpPr>
          <p:nvPr/>
        </p:nvCxnSpPr>
        <p:spPr>
          <a:xfrm flipV="1">
            <a:off x="1098373" y="18298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C9673D2-C531-1043-AC2D-DFFB5C2E507C}"/>
              </a:ext>
            </a:extLst>
          </p:cNvPr>
          <p:cNvCxnSpPr>
            <a:cxnSpLocks/>
          </p:cNvCxnSpPr>
          <p:nvPr/>
        </p:nvCxnSpPr>
        <p:spPr>
          <a:xfrm>
            <a:off x="1098373" y="1840334"/>
            <a:ext cx="3922516" cy="1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998D00CD-6820-32B3-94D5-393AECB1B0D4}"/>
              </a:ext>
            </a:extLst>
          </p:cNvPr>
          <p:cNvSpPr/>
          <p:nvPr/>
        </p:nvSpPr>
        <p:spPr>
          <a:xfrm>
            <a:off x="4702362" y="2014217"/>
            <a:ext cx="61474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EDC2EEC-7326-6598-9E81-E41457170AAA}"/>
              </a:ext>
            </a:extLst>
          </p:cNvPr>
          <p:cNvSpPr/>
          <p:nvPr/>
        </p:nvSpPr>
        <p:spPr>
          <a:xfrm>
            <a:off x="2379515" y="935996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ussdiagramm: Karte 8">
            <a:extLst>
              <a:ext uri="{FF2B5EF4-FFF2-40B4-BE49-F238E27FC236}">
                <a16:creationId xmlns:a16="http://schemas.microsoft.com/office/drawing/2014/main" id="{D2B7AD85-DDF8-251C-8A8D-D988C6BCD689}"/>
              </a:ext>
            </a:extLst>
          </p:cNvPr>
          <p:cNvSpPr/>
          <p:nvPr/>
        </p:nvSpPr>
        <p:spPr>
          <a:xfrm>
            <a:off x="269318" y="200152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GuestbookUpload.htm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836AF09-B03F-0BE5-721A-A2E4B9E40CF0}"/>
              </a:ext>
            </a:extLst>
          </p:cNvPr>
          <p:cNvCxnSpPr>
            <a:cxnSpLocks/>
          </p:cNvCxnSpPr>
          <p:nvPr/>
        </p:nvCxnSpPr>
        <p:spPr>
          <a:xfrm flipV="1">
            <a:off x="4350222" y="1839426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4BEAE23-C0DE-8451-2A74-6E72BB7B3655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533769" y="1839426"/>
            <a:ext cx="0" cy="16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541F7EC4-2ABB-74E6-EAB0-1BC21E56FAE7}"/>
              </a:ext>
            </a:extLst>
          </p:cNvPr>
          <p:cNvSpPr/>
          <p:nvPr/>
        </p:nvSpPr>
        <p:spPr>
          <a:xfrm>
            <a:off x="2240225" y="2001473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97CB869-C4CB-8C68-8045-DCF27DDA2F65}"/>
              </a:ext>
            </a:extLst>
          </p:cNvPr>
          <p:cNvSpPr/>
          <p:nvPr/>
        </p:nvSpPr>
        <p:spPr>
          <a:xfrm>
            <a:off x="2879134" y="2002390"/>
            <a:ext cx="5859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42F5C0B-808C-D2EC-9364-9327DA35116B}"/>
              </a:ext>
            </a:extLst>
          </p:cNvPr>
          <p:cNvCxnSpPr>
            <a:cxnSpLocks/>
          </p:cNvCxnSpPr>
          <p:nvPr/>
        </p:nvCxnSpPr>
        <p:spPr>
          <a:xfrm flipV="1">
            <a:off x="3181757" y="1847472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5E6E7109-9095-298B-49C1-2FFE4B045DEB}"/>
              </a:ext>
            </a:extLst>
          </p:cNvPr>
          <p:cNvSpPr/>
          <p:nvPr/>
        </p:nvSpPr>
        <p:spPr>
          <a:xfrm>
            <a:off x="4020989" y="2007833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BB9DC90-6FE2-0D95-179E-3FEC8AB9ADC6}"/>
              </a:ext>
            </a:extLst>
          </p:cNvPr>
          <p:cNvCxnSpPr>
            <a:cxnSpLocks/>
          </p:cNvCxnSpPr>
          <p:nvPr/>
        </p:nvCxnSpPr>
        <p:spPr>
          <a:xfrm flipV="1">
            <a:off x="3761277" y="1847472"/>
            <a:ext cx="0" cy="16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ABB8FD58-8533-C85D-5C76-5FFCA0BC661E}"/>
              </a:ext>
            </a:extLst>
          </p:cNvPr>
          <p:cNvSpPr/>
          <p:nvPr/>
        </p:nvSpPr>
        <p:spPr>
          <a:xfrm>
            <a:off x="3516888" y="2001473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65CD683-CD0B-C40B-7690-149EEBD18349}"/>
              </a:ext>
            </a:extLst>
          </p:cNvPr>
          <p:cNvCxnSpPr>
            <a:cxnSpLocks/>
            <a:endCxn id="26" idx="2"/>
          </p:cNvCxnSpPr>
          <p:nvPr/>
        </p:nvCxnSpPr>
        <p:spPr>
          <a:xfrm flipH="1" flipV="1">
            <a:off x="2844879" y="763778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AACC36AB-E675-7A96-C4B3-C827FC64A05B}"/>
              </a:ext>
            </a:extLst>
          </p:cNvPr>
          <p:cNvSpPr/>
          <p:nvPr/>
        </p:nvSpPr>
        <p:spPr>
          <a:xfrm>
            <a:off x="2379515" y="490637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5A3509E-AD48-D3AF-A8EC-2D93A384CC0D}"/>
              </a:ext>
            </a:extLst>
          </p:cNvPr>
          <p:cNvCxnSpPr>
            <a:cxnSpLocks/>
          </p:cNvCxnSpPr>
          <p:nvPr/>
        </p:nvCxnSpPr>
        <p:spPr>
          <a:xfrm>
            <a:off x="919492" y="4650217"/>
            <a:ext cx="4264770" cy="7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951FAA3-3BA6-8CAA-D046-6B65426FD1B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2182885" y="4665942"/>
            <a:ext cx="1983" cy="644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C884E912-E610-0E93-4AB8-E11716E6D2D7}"/>
              </a:ext>
            </a:extLst>
          </p:cNvPr>
          <p:cNvSpPr/>
          <p:nvPr/>
        </p:nvSpPr>
        <p:spPr>
          <a:xfrm>
            <a:off x="1711234" y="5310622"/>
            <a:ext cx="94330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6F9FEC34-24FB-D7D0-71E9-C0397131D4AC}"/>
              </a:ext>
            </a:extLst>
          </p:cNvPr>
          <p:cNvCxnSpPr>
            <a:cxnSpLocks/>
            <a:endCxn id="46" idx="2"/>
          </p:cNvCxnSpPr>
          <p:nvPr/>
        </p:nvCxnSpPr>
        <p:spPr>
          <a:xfrm flipH="1" flipV="1">
            <a:off x="2664981" y="4446716"/>
            <a:ext cx="5597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0D775C12-4F33-CCC5-B360-A97793ED3690}"/>
              </a:ext>
            </a:extLst>
          </p:cNvPr>
          <p:cNvSpPr/>
          <p:nvPr/>
        </p:nvSpPr>
        <p:spPr>
          <a:xfrm>
            <a:off x="2019719" y="4173575"/>
            <a:ext cx="129052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WwwGuestbook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93ABDC5-1C78-DA3C-D40F-0D3DD113B20C}"/>
              </a:ext>
            </a:extLst>
          </p:cNvPr>
          <p:cNvSpPr txBox="1"/>
          <p:nvPr/>
        </p:nvSpPr>
        <p:spPr>
          <a:xfrm>
            <a:off x="552467" y="3627706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Computer (GitHub) Ordner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2BEAF56-8042-C690-58EB-388AE0751863}"/>
              </a:ext>
            </a:extLst>
          </p:cNvPr>
          <p:cNvSpPr txBox="1"/>
          <p:nvPr/>
        </p:nvSpPr>
        <p:spPr>
          <a:xfrm>
            <a:off x="758152" y="48703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Server Ordner</a:t>
            </a:r>
          </a:p>
        </p:txBody>
      </p:sp>
      <p:sp>
        <p:nvSpPr>
          <p:cNvPr id="49" name="Flussdiagramm: Karte 48">
            <a:extLst>
              <a:ext uri="{FF2B5EF4-FFF2-40B4-BE49-F238E27FC236}">
                <a16:creationId xmlns:a16="http://schemas.microsoft.com/office/drawing/2014/main" id="{60E5F8BD-9439-E64B-E5E4-53667D80E7A9}"/>
              </a:ext>
            </a:extLst>
          </p:cNvPr>
          <p:cNvSpPr/>
          <p:nvPr/>
        </p:nvSpPr>
        <p:spPr>
          <a:xfrm>
            <a:off x="511847" y="248140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GuestbookAdmin.htm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A6B34611-72A9-27CB-E980-24A26A92541A}"/>
              </a:ext>
            </a:extLst>
          </p:cNvPr>
          <p:cNvSpPr/>
          <p:nvPr/>
        </p:nvSpPr>
        <p:spPr>
          <a:xfrm>
            <a:off x="2379515" y="1390312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Version_x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8B88046B-6B45-04EA-79D0-7D1CAD470A46}"/>
              </a:ext>
            </a:extLst>
          </p:cNvPr>
          <p:cNvCxnSpPr>
            <a:cxnSpLocks/>
          </p:cNvCxnSpPr>
          <p:nvPr/>
        </p:nvCxnSpPr>
        <p:spPr>
          <a:xfrm flipH="1" flipV="1">
            <a:off x="2844879" y="1218094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0112FBFB-75A3-17CC-A088-776F64459F88}"/>
              </a:ext>
            </a:extLst>
          </p:cNvPr>
          <p:cNvCxnSpPr>
            <a:cxnSpLocks/>
          </p:cNvCxnSpPr>
          <p:nvPr/>
        </p:nvCxnSpPr>
        <p:spPr>
          <a:xfrm flipV="1">
            <a:off x="3678358" y="128940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D6F1AE22-7E46-FAA9-835B-5016A3F7C5E8}"/>
              </a:ext>
            </a:extLst>
          </p:cNvPr>
          <p:cNvCxnSpPr>
            <a:cxnSpLocks/>
          </p:cNvCxnSpPr>
          <p:nvPr/>
        </p:nvCxnSpPr>
        <p:spPr>
          <a:xfrm>
            <a:off x="758152" y="1299915"/>
            <a:ext cx="2918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C1C42E08-5213-72DF-6F7A-66311A6C9B3E}"/>
              </a:ext>
            </a:extLst>
          </p:cNvPr>
          <p:cNvCxnSpPr>
            <a:cxnSpLocks/>
          </p:cNvCxnSpPr>
          <p:nvPr/>
        </p:nvCxnSpPr>
        <p:spPr>
          <a:xfrm flipV="1">
            <a:off x="768945" y="1299007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B246B6E6-FB6C-0694-0491-08BFD01F4256}"/>
              </a:ext>
            </a:extLst>
          </p:cNvPr>
          <p:cNvCxnSpPr>
            <a:cxnSpLocks/>
          </p:cNvCxnSpPr>
          <p:nvPr/>
        </p:nvCxnSpPr>
        <p:spPr>
          <a:xfrm flipV="1">
            <a:off x="1899351" y="1299007"/>
            <a:ext cx="0" cy="16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D1426151-D8FD-6AFD-650B-F138237B5250}"/>
              </a:ext>
            </a:extLst>
          </p:cNvPr>
          <p:cNvCxnSpPr>
            <a:cxnSpLocks/>
          </p:cNvCxnSpPr>
          <p:nvPr/>
        </p:nvCxnSpPr>
        <p:spPr>
          <a:xfrm flipV="1">
            <a:off x="980572" y="4637323"/>
            <a:ext cx="0" cy="651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B35CA9B0-C009-2E82-4E20-7AC64BED45E9}"/>
              </a:ext>
            </a:extLst>
          </p:cNvPr>
          <p:cNvCxnSpPr>
            <a:cxnSpLocks/>
          </p:cNvCxnSpPr>
          <p:nvPr/>
        </p:nvCxnSpPr>
        <p:spPr>
          <a:xfrm flipV="1">
            <a:off x="932889" y="46373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ussdiagramm: Karte 77">
            <a:extLst>
              <a:ext uri="{FF2B5EF4-FFF2-40B4-BE49-F238E27FC236}">
                <a16:creationId xmlns:a16="http://schemas.microsoft.com/office/drawing/2014/main" id="{F14D15F9-9167-A75B-A202-5DA83E0694E7}"/>
              </a:ext>
            </a:extLst>
          </p:cNvPr>
          <p:cNvSpPr/>
          <p:nvPr/>
        </p:nvSpPr>
        <p:spPr>
          <a:xfrm>
            <a:off x="103834" y="480902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GuestbookUpload.htm</a:t>
            </a:r>
          </a:p>
        </p:txBody>
      </p:sp>
      <p:sp>
        <p:nvSpPr>
          <p:cNvPr id="79" name="Flussdiagramm: Karte 78">
            <a:extLst>
              <a:ext uri="{FF2B5EF4-FFF2-40B4-BE49-F238E27FC236}">
                <a16:creationId xmlns:a16="http://schemas.microsoft.com/office/drawing/2014/main" id="{9691C882-60A6-4B07-FB86-9C9F95C436D5}"/>
              </a:ext>
            </a:extLst>
          </p:cNvPr>
          <p:cNvSpPr/>
          <p:nvPr/>
        </p:nvSpPr>
        <p:spPr>
          <a:xfrm>
            <a:off x="44219" y="528890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GuestbookAdmin.htm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B16A8401-CF64-15E4-FB57-8BDFBFE0A09E}"/>
              </a:ext>
            </a:extLst>
          </p:cNvPr>
          <p:cNvSpPr/>
          <p:nvPr/>
        </p:nvSpPr>
        <p:spPr>
          <a:xfrm>
            <a:off x="2384204" y="4823459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BE11DA07-A691-CB43-0370-AD8A8CC40A97}"/>
              </a:ext>
            </a:extLst>
          </p:cNvPr>
          <p:cNvSpPr/>
          <p:nvPr/>
        </p:nvSpPr>
        <p:spPr>
          <a:xfrm>
            <a:off x="2723155" y="5317506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A78634B-8723-B821-1D79-9398C9FF907A}"/>
              </a:ext>
            </a:extLst>
          </p:cNvPr>
          <p:cNvSpPr/>
          <p:nvPr/>
        </p:nvSpPr>
        <p:spPr>
          <a:xfrm>
            <a:off x="4862188" y="4832687"/>
            <a:ext cx="61474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ABD569EF-F461-1F57-6A92-B41B87452269}"/>
              </a:ext>
            </a:extLst>
          </p:cNvPr>
          <p:cNvCxnSpPr>
            <a:cxnSpLocks/>
          </p:cNvCxnSpPr>
          <p:nvPr/>
        </p:nvCxnSpPr>
        <p:spPr>
          <a:xfrm flipV="1">
            <a:off x="5184262" y="4665942"/>
            <a:ext cx="0" cy="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BEBDA43F-259F-0899-538B-9F07CB9B2093}"/>
              </a:ext>
            </a:extLst>
          </p:cNvPr>
          <p:cNvCxnSpPr>
            <a:cxnSpLocks/>
          </p:cNvCxnSpPr>
          <p:nvPr/>
        </p:nvCxnSpPr>
        <p:spPr>
          <a:xfrm flipV="1">
            <a:off x="4510048" y="4657896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481AC72D-F2E5-A0C4-714F-012070DDF5E6}"/>
              </a:ext>
            </a:extLst>
          </p:cNvPr>
          <p:cNvSpPr/>
          <p:nvPr/>
        </p:nvSpPr>
        <p:spPr>
          <a:xfrm>
            <a:off x="3038960" y="4820860"/>
            <a:ext cx="5859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62DECE52-DBF8-5E1A-DA29-6B6336E7A3CB}"/>
              </a:ext>
            </a:extLst>
          </p:cNvPr>
          <p:cNvCxnSpPr>
            <a:cxnSpLocks/>
          </p:cNvCxnSpPr>
          <p:nvPr/>
        </p:nvCxnSpPr>
        <p:spPr>
          <a:xfrm flipV="1">
            <a:off x="3341583" y="4665942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22D3E6E2-1206-2939-BCF5-FE0F1C2BA95A}"/>
              </a:ext>
            </a:extLst>
          </p:cNvPr>
          <p:cNvSpPr/>
          <p:nvPr/>
        </p:nvSpPr>
        <p:spPr>
          <a:xfrm>
            <a:off x="4180815" y="4826303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7AB2AEEB-A54C-3D70-663F-8D0F9023F46C}"/>
              </a:ext>
            </a:extLst>
          </p:cNvPr>
          <p:cNvCxnSpPr>
            <a:cxnSpLocks/>
          </p:cNvCxnSpPr>
          <p:nvPr/>
        </p:nvCxnSpPr>
        <p:spPr>
          <a:xfrm flipV="1">
            <a:off x="3921103" y="4665942"/>
            <a:ext cx="0" cy="16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152C405-7F76-CB75-996D-582F171372EB}"/>
              </a:ext>
            </a:extLst>
          </p:cNvPr>
          <p:cNvSpPr/>
          <p:nvPr/>
        </p:nvSpPr>
        <p:spPr>
          <a:xfrm>
            <a:off x="3676714" y="4819943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C0932C6D-0384-14CB-884E-46C661E2A1BD}"/>
              </a:ext>
            </a:extLst>
          </p:cNvPr>
          <p:cNvCxnSpPr>
            <a:cxnSpLocks/>
          </p:cNvCxnSpPr>
          <p:nvPr/>
        </p:nvCxnSpPr>
        <p:spPr>
          <a:xfrm flipV="1">
            <a:off x="2664981" y="4665942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>
            <a:extLst>
              <a:ext uri="{FF2B5EF4-FFF2-40B4-BE49-F238E27FC236}">
                <a16:creationId xmlns:a16="http://schemas.microsoft.com/office/drawing/2014/main" id="{5EB93C54-1D8F-4616-9D75-66ED46CB5F55}"/>
              </a:ext>
            </a:extLst>
          </p:cNvPr>
          <p:cNvSpPr/>
          <p:nvPr/>
        </p:nvSpPr>
        <p:spPr>
          <a:xfrm>
            <a:off x="4141658" y="5315518"/>
            <a:ext cx="1335277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XmlTestData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343E312-7851-8095-B099-E6268D6E9E56}"/>
              </a:ext>
            </a:extLst>
          </p:cNvPr>
          <p:cNvSpPr/>
          <p:nvPr/>
        </p:nvSpPr>
        <p:spPr>
          <a:xfrm>
            <a:off x="279411" y="1483127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Version_1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A53EE8F-5A3A-5932-21A3-1EAD0C64DBDF}"/>
              </a:ext>
            </a:extLst>
          </p:cNvPr>
          <p:cNvSpPr/>
          <p:nvPr/>
        </p:nvSpPr>
        <p:spPr>
          <a:xfrm>
            <a:off x="3396886" y="1389463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</a:p>
        </p:txBody>
      </p:sp>
      <p:sp>
        <p:nvSpPr>
          <p:cNvPr id="23" name="Flussdiagramm: Karte 22">
            <a:extLst>
              <a:ext uri="{FF2B5EF4-FFF2-40B4-BE49-F238E27FC236}">
                <a16:creationId xmlns:a16="http://schemas.microsoft.com/office/drawing/2014/main" id="{9342A6B9-28DB-FE57-681E-120B8C7EFB61}"/>
              </a:ext>
            </a:extLst>
          </p:cNvPr>
          <p:cNvSpPr/>
          <p:nvPr/>
        </p:nvSpPr>
        <p:spPr>
          <a:xfrm>
            <a:off x="1309251" y="2855882"/>
            <a:ext cx="87363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favicon.ico</a:t>
            </a:r>
          </a:p>
        </p:txBody>
      </p:sp>
      <p:sp>
        <p:nvSpPr>
          <p:cNvPr id="28" name="Flussdiagramm: Karte 27">
            <a:extLst>
              <a:ext uri="{FF2B5EF4-FFF2-40B4-BE49-F238E27FC236}">
                <a16:creationId xmlns:a16="http://schemas.microsoft.com/office/drawing/2014/main" id="{D95EF020-63DC-6382-B4E6-CC1A18E5E056}"/>
              </a:ext>
            </a:extLst>
          </p:cNvPr>
          <p:cNvSpPr/>
          <p:nvPr/>
        </p:nvSpPr>
        <p:spPr>
          <a:xfrm>
            <a:off x="707225" y="5681436"/>
            <a:ext cx="87363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favicon.ico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BE8365D-A9E6-819C-263B-4DC1D3AF1CC7}"/>
              </a:ext>
            </a:extLst>
          </p:cNvPr>
          <p:cNvCxnSpPr>
            <a:cxnSpLocks/>
          </p:cNvCxnSpPr>
          <p:nvPr/>
        </p:nvCxnSpPr>
        <p:spPr>
          <a:xfrm flipV="1">
            <a:off x="11159836" y="3754018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048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2DC72A4B-1137-7AA2-806F-1D76A382CE59}"/>
              </a:ext>
            </a:extLst>
          </p:cNvPr>
          <p:cNvCxnSpPr>
            <a:cxnSpLocks/>
          </p:cNvCxnSpPr>
          <p:nvPr/>
        </p:nvCxnSpPr>
        <p:spPr>
          <a:xfrm flipH="1" flipV="1">
            <a:off x="2992752" y="1962557"/>
            <a:ext cx="6678" cy="141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9457B87-DC67-E6A1-B0A5-77C83BD692AB}"/>
              </a:ext>
            </a:extLst>
          </p:cNvPr>
          <p:cNvCxnSpPr>
            <a:cxnSpLocks/>
          </p:cNvCxnSpPr>
          <p:nvPr/>
        </p:nvCxnSpPr>
        <p:spPr>
          <a:xfrm flipV="1">
            <a:off x="4219574" y="1308246"/>
            <a:ext cx="0" cy="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42BEAF56-8042-C690-58EB-388AE0751863}"/>
              </a:ext>
            </a:extLst>
          </p:cNvPr>
          <p:cNvSpPr txBox="1"/>
          <p:nvPr/>
        </p:nvSpPr>
        <p:spPr>
          <a:xfrm>
            <a:off x="3066250" y="74165"/>
            <a:ext cx="5090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Server Ordner: XML Dateien, Bilder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65BDB12-C444-F111-53EA-EE0AFB5AC15B}"/>
              </a:ext>
            </a:extLst>
          </p:cNvPr>
          <p:cNvSpPr/>
          <p:nvPr/>
        </p:nvSpPr>
        <p:spPr>
          <a:xfrm>
            <a:off x="1202373" y="1027845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D47F26E-DB5A-51C7-4C38-EB65ACDE79D8}"/>
              </a:ext>
            </a:extLst>
          </p:cNvPr>
          <p:cNvCxnSpPr>
            <a:cxnSpLocks/>
          </p:cNvCxnSpPr>
          <p:nvPr/>
        </p:nvCxnSpPr>
        <p:spPr>
          <a:xfrm flipH="1" flipV="1">
            <a:off x="1667737" y="855627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166305F0-456A-0223-911E-E734BF08C47A}"/>
              </a:ext>
            </a:extLst>
          </p:cNvPr>
          <p:cNvSpPr/>
          <p:nvPr/>
        </p:nvSpPr>
        <p:spPr>
          <a:xfrm>
            <a:off x="2504407" y="402605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C5032521-42E0-260F-DD34-8E82B2EDBD53}"/>
              </a:ext>
            </a:extLst>
          </p:cNvPr>
          <p:cNvCxnSpPr>
            <a:cxnSpLocks/>
          </p:cNvCxnSpPr>
          <p:nvPr/>
        </p:nvCxnSpPr>
        <p:spPr>
          <a:xfrm flipH="1" flipV="1">
            <a:off x="2971237" y="676891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C223036-C508-69FE-17FE-2B5FB356D220}"/>
              </a:ext>
            </a:extLst>
          </p:cNvPr>
          <p:cNvCxnSpPr>
            <a:cxnSpLocks/>
          </p:cNvCxnSpPr>
          <p:nvPr/>
        </p:nvCxnSpPr>
        <p:spPr>
          <a:xfrm flipV="1">
            <a:off x="4219574" y="861030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A133D4C-516E-DEDF-41B2-F796E08947EF}"/>
              </a:ext>
            </a:extLst>
          </p:cNvPr>
          <p:cNvCxnSpPr>
            <a:cxnSpLocks/>
          </p:cNvCxnSpPr>
          <p:nvPr/>
        </p:nvCxnSpPr>
        <p:spPr>
          <a:xfrm>
            <a:off x="1667737" y="855627"/>
            <a:ext cx="2549892" cy="2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BE8365D-A9E6-819C-263B-4DC1D3AF1CC7}"/>
              </a:ext>
            </a:extLst>
          </p:cNvPr>
          <p:cNvCxnSpPr>
            <a:cxnSpLocks/>
          </p:cNvCxnSpPr>
          <p:nvPr/>
        </p:nvCxnSpPr>
        <p:spPr>
          <a:xfrm flipV="1">
            <a:off x="11159836" y="3754018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AC60772-6461-A237-5C35-A769CF2F0A98}"/>
              </a:ext>
            </a:extLst>
          </p:cNvPr>
          <p:cNvCxnSpPr>
            <a:cxnSpLocks/>
          </p:cNvCxnSpPr>
          <p:nvPr/>
        </p:nvCxnSpPr>
        <p:spPr>
          <a:xfrm flipV="1">
            <a:off x="2700322" y="855627"/>
            <a:ext cx="0" cy="16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507B01D3-7F18-EF1A-1A73-66FB1D24E025}"/>
              </a:ext>
            </a:extLst>
          </p:cNvPr>
          <p:cNvSpPr/>
          <p:nvPr/>
        </p:nvSpPr>
        <p:spPr>
          <a:xfrm>
            <a:off x="2234958" y="1017674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A15CE6B9-D465-8BA2-3DA8-54D37EB87911}"/>
              </a:ext>
            </a:extLst>
          </p:cNvPr>
          <p:cNvSpPr/>
          <p:nvPr/>
        </p:nvSpPr>
        <p:spPr>
          <a:xfrm>
            <a:off x="3945084" y="1027845"/>
            <a:ext cx="52993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72D4A93-8F4D-0335-0EE4-C41BD2A8D38A}"/>
              </a:ext>
            </a:extLst>
          </p:cNvPr>
          <p:cNvCxnSpPr>
            <a:cxnSpLocks/>
          </p:cNvCxnSpPr>
          <p:nvPr/>
        </p:nvCxnSpPr>
        <p:spPr>
          <a:xfrm flipV="1">
            <a:off x="1414442" y="19440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E053F159-6163-D892-4200-8CA6B0362387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2700322" y="1290815"/>
            <a:ext cx="0" cy="671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97953FF0-3E14-5037-4B24-E8DC55D06D58}"/>
              </a:ext>
            </a:extLst>
          </p:cNvPr>
          <p:cNvSpPr/>
          <p:nvPr/>
        </p:nvSpPr>
        <p:spPr>
          <a:xfrm>
            <a:off x="111468" y="2099441"/>
            <a:ext cx="80769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Backups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45FBABA0-2E27-902E-7CAC-AF1CABB712C9}"/>
              </a:ext>
            </a:extLst>
          </p:cNvPr>
          <p:cNvCxnSpPr>
            <a:cxnSpLocks/>
          </p:cNvCxnSpPr>
          <p:nvPr/>
        </p:nvCxnSpPr>
        <p:spPr>
          <a:xfrm flipV="1">
            <a:off x="558975" y="194881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8F5EAA1F-1BCC-F37C-1BD4-473DA1C751A1}"/>
              </a:ext>
            </a:extLst>
          </p:cNvPr>
          <p:cNvCxnSpPr>
            <a:cxnSpLocks/>
          </p:cNvCxnSpPr>
          <p:nvPr/>
        </p:nvCxnSpPr>
        <p:spPr>
          <a:xfrm>
            <a:off x="558975" y="1948813"/>
            <a:ext cx="4475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>
            <a:extLst>
              <a:ext uri="{FF2B5EF4-FFF2-40B4-BE49-F238E27FC236}">
                <a16:creationId xmlns:a16="http://schemas.microsoft.com/office/drawing/2014/main" id="{026D7CF6-9E74-463B-1279-F70500178D49}"/>
              </a:ext>
            </a:extLst>
          </p:cNvPr>
          <p:cNvSpPr/>
          <p:nvPr/>
        </p:nvSpPr>
        <p:spPr>
          <a:xfrm>
            <a:off x="985814" y="2099206"/>
            <a:ext cx="930727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LockUnlock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DE268709-00ED-D022-EC73-7372D813083F}"/>
              </a:ext>
            </a:extLst>
          </p:cNvPr>
          <p:cNvCxnSpPr>
            <a:cxnSpLocks/>
          </p:cNvCxnSpPr>
          <p:nvPr/>
        </p:nvCxnSpPr>
        <p:spPr>
          <a:xfrm flipH="1" flipV="1">
            <a:off x="5035248" y="1944246"/>
            <a:ext cx="50411" cy="1991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C1F2A8A9-5340-FBB6-935B-1CB71C73403D}"/>
              </a:ext>
            </a:extLst>
          </p:cNvPr>
          <p:cNvSpPr/>
          <p:nvPr/>
        </p:nvSpPr>
        <p:spPr>
          <a:xfrm>
            <a:off x="4606621" y="2099441"/>
            <a:ext cx="814650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Flussdiagramm: Karte 73">
            <a:extLst>
              <a:ext uri="{FF2B5EF4-FFF2-40B4-BE49-F238E27FC236}">
                <a16:creationId xmlns:a16="http://schemas.microsoft.com/office/drawing/2014/main" id="{0786394E-898F-F1F1-C7E3-53AC066E921B}"/>
              </a:ext>
            </a:extLst>
          </p:cNvPr>
          <p:cNvSpPr/>
          <p:nvPr/>
        </p:nvSpPr>
        <p:spPr>
          <a:xfrm>
            <a:off x="2030393" y="2137491"/>
            <a:ext cx="1731646" cy="183720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d20231007_REG0064.jpg</a:t>
            </a:r>
          </a:p>
        </p:txBody>
      </p:sp>
      <p:sp>
        <p:nvSpPr>
          <p:cNvPr id="80" name="Flussdiagramm: Karte 79">
            <a:extLst>
              <a:ext uri="{FF2B5EF4-FFF2-40B4-BE49-F238E27FC236}">
                <a16:creationId xmlns:a16="http://schemas.microsoft.com/office/drawing/2014/main" id="{DD7FA15A-4B49-39DB-967B-746E3DEFA9CB}"/>
              </a:ext>
            </a:extLst>
          </p:cNvPr>
          <p:cNvSpPr/>
          <p:nvPr/>
        </p:nvSpPr>
        <p:spPr>
          <a:xfrm>
            <a:off x="2123601" y="2887183"/>
            <a:ext cx="1731646" cy="183720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d20250322_REG0113.jpg</a:t>
            </a:r>
          </a:p>
        </p:txBody>
      </p:sp>
      <p:sp>
        <p:nvSpPr>
          <p:cNvPr id="93" name="Flussdiagramm: Karte 92">
            <a:extLst>
              <a:ext uri="{FF2B5EF4-FFF2-40B4-BE49-F238E27FC236}">
                <a16:creationId xmlns:a16="http://schemas.microsoft.com/office/drawing/2014/main" id="{D0EACD96-62B6-035A-7C60-713EEBAA4F8E}"/>
              </a:ext>
            </a:extLst>
          </p:cNvPr>
          <p:cNvSpPr/>
          <p:nvPr/>
        </p:nvSpPr>
        <p:spPr>
          <a:xfrm>
            <a:off x="4173066" y="2500195"/>
            <a:ext cx="1725780" cy="226766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JazzGuestsUploaded.xml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B2820AAF-7D1C-4E52-429F-41F3B4EE871A}"/>
              </a:ext>
            </a:extLst>
          </p:cNvPr>
          <p:cNvSpPr/>
          <p:nvPr/>
        </p:nvSpPr>
        <p:spPr>
          <a:xfrm>
            <a:off x="3611065" y="1467800"/>
            <a:ext cx="1213128" cy="271263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JazzGuests.xml</a:t>
            </a:r>
          </a:p>
        </p:txBody>
      </p:sp>
      <p:sp>
        <p:nvSpPr>
          <p:cNvPr id="38" name="Flussdiagramm: Karte 37">
            <a:extLst>
              <a:ext uri="{FF2B5EF4-FFF2-40B4-BE49-F238E27FC236}">
                <a16:creationId xmlns:a16="http://schemas.microsoft.com/office/drawing/2014/main" id="{EE2CC4F1-E943-D884-46A5-067E5426FDA0}"/>
              </a:ext>
            </a:extLst>
          </p:cNvPr>
          <p:cNvSpPr/>
          <p:nvPr/>
        </p:nvSpPr>
        <p:spPr>
          <a:xfrm>
            <a:off x="3971996" y="2844610"/>
            <a:ext cx="2124004" cy="234223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Image_20240127_1ß_03_34.jpg</a:t>
            </a:r>
          </a:p>
        </p:txBody>
      </p:sp>
      <p:sp>
        <p:nvSpPr>
          <p:cNvPr id="52" name="Flussdiagramm: Karte 51">
            <a:extLst>
              <a:ext uri="{FF2B5EF4-FFF2-40B4-BE49-F238E27FC236}">
                <a16:creationId xmlns:a16="http://schemas.microsoft.com/office/drawing/2014/main" id="{BDE75DF7-8D16-B3FE-58FE-72930FDC0FED}"/>
              </a:ext>
            </a:extLst>
          </p:cNvPr>
          <p:cNvSpPr/>
          <p:nvPr/>
        </p:nvSpPr>
        <p:spPr>
          <a:xfrm>
            <a:off x="3971996" y="3614433"/>
            <a:ext cx="2124004" cy="234223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Image_20250402_09_20_40.jpg</a:t>
            </a:r>
          </a:p>
        </p:txBody>
      </p:sp>
    </p:spTree>
    <p:extLst>
      <p:ext uri="{BB962C8B-B14F-4D97-AF65-F5344CB8AC3E}">
        <p14:creationId xmlns:p14="http://schemas.microsoft.com/office/powerpoint/2010/main" val="255873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F86A4DC-9935-F531-61EF-07C5488DF1E9}"/>
              </a:ext>
            </a:extLst>
          </p:cNvPr>
          <p:cNvSpPr txBox="1"/>
          <p:nvPr/>
        </p:nvSpPr>
        <p:spPr>
          <a:xfrm>
            <a:off x="2732425" y="246130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GuestbookUpload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F1B4B3F-014E-E31D-4C47-3BC9D0034B08}"/>
              </a:ext>
            </a:extLst>
          </p:cNvPr>
          <p:cNvSpPr/>
          <p:nvPr/>
        </p:nvSpPr>
        <p:spPr>
          <a:xfrm>
            <a:off x="3224072" y="1376858"/>
            <a:ext cx="5110629" cy="41410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FE3072-32B2-E9AF-4543-15E9B93349C2}"/>
              </a:ext>
            </a:extLst>
          </p:cNvPr>
          <p:cNvSpPr/>
          <p:nvPr/>
        </p:nvSpPr>
        <p:spPr>
          <a:xfrm>
            <a:off x="3266113" y="1376859"/>
            <a:ext cx="5026546" cy="400444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Variables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g_guestbook_data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Class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olds all the user input data</a:t>
            </a:r>
          </a:p>
          <a:p>
            <a:endParaRPr lang="en-US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g_guestbook_data_last_record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Class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olds data from the last uploaded record</a:t>
            </a:r>
          </a:p>
          <a:p>
            <a:endParaRPr lang="en-US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g_upload_image_object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Class  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JazzUploadImage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for the upload of an image</a:t>
            </a:r>
          </a:p>
          <a:p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g_email_secure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'guestbook@jazzliveaarau.ch</a:t>
            </a:r>
          </a:p>
          <a:p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g_upload_test_version_mobile_telephone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false</a:t>
            </a:r>
          </a:p>
          <a:p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test of mobile phones with </a:t>
            </a:r>
            <a:r>
              <a:rPr lang="en-US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Querystring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r>
              <a:rPr lang="en-US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TestVersion&amp;MobileTelephone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792030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FC70F4C-8A54-54D4-6FB3-C1D490799592}"/>
              </a:ext>
            </a:extLst>
          </p:cNvPr>
          <p:cNvSpPr/>
          <p:nvPr/>
        </p:nvSpPr>
        <p:spPr>
          <a:xfrm>
            <a:off x="3044858" y="126380"/>
            <a:ext cx="6542202" cy="65940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DE7CD2C-2DEA-FF6E-3D04-75EC15D4B3FB}"/>
              </a:ext>
            </a:extLst>
          </p:cNvPr>
          <p:cNvSpPr txBox="1"/>
          <p:nvPr/>
        </p:nvSpPr>
        <p:spPr>
          <a:xfrm>
            <a:off x="3044858" y="15190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id_upload_page</a:t>
            </a:r>
            <a:r>
              <a:rPr lang="de-CH" sz="1100" b="1" dirty="0"/>
              <a:t> </a:t>
            </a:r>
            <a:r>
              <a:rPr lang="de-CH" sz="1100" b="1" dirty="0" err="1"/>
              <a:t>cl_upload_page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30FFEFB-1DF9-B7E7-5E3A-8EE047456944}"/>
              </a:ext>
            </a:extLst>
          </p:cNvPr>
          <p:cNvSpPr/>
          <p:nvPr/>
        </p:nvSpPr>
        <p:spPr>
          <a:xfrm>
            <a:off x="3161692" y="410294"/>
            <a:ext cx="6274539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C18D37-5AE2-8187-21FF-6E2DBD80BFF6}"/>
              </a:ext>
            </a:extLst>
          </p:cNvPr>
          <p:cNvSpPr txBox="1"/>
          <p:nvPr/>
        </p:nvSpPr>
        <p:spPr>
          <a:xfrm>
            <a:off x="3150898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id_upload_logo</a:t>
            </a:r>
            <a:r>
              <a:rPr lang="de-CH" sz="1100" b="1" dirty="0"/>
              <a:t> </a:t>
            </a:r>
            <a:r>
              <a:rPr lang="de-CH" sz="1100" b="1" dirty="0" err="1"/>
              <a:t>cl_upload_logo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32747F-1AFB-3C61-FA24-EA355F19EFFD}"/>
              </a:ext>
            </a:extLst>
          </p:cNvPr>
          <p:cNvSpPr/>
          <p:nvPr/>
        </p:nvSpPr>
        <p:spPr>
          <a:xfrm>
            <a:off x="3165790" y="820623"/>
            <a:ext cx="6270441" cy="1093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8FD5D0-631D-0036-76B3-7B8495254FAD}"/>
              </a:ext>
            </a:extLst>
          </p:cNvPr>
          <p:cNvSpPr txBox="1"/>
          <p:nvPr/>
        </p:nvSpPr>
        <p:spPr>
          <a:xfrm>
            <a:off x="3161692" y="77751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43FB2A5-DF78-2583-BCFF-2553725879A1}"/>
              </a:ext>
            </a:extLst>
          </p:cNvPr>
          <p:cNvSpPr/>
          <p:nvPr/>
        </p:nvSpPr>
        <p:spPr>
          <a:xfrm>
            <a:off x="3165790" y="2112094"/>
            <a:ext cx="6270441" cy="13169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54B5052-5A1F-D353-3012-B9FA0BFC705D}"/>
              </a:ext>
            </a:extLst>
          </p:cNvPr>
          <p:cNvSpPr txBox="1"/>
          <p:nvPr/>
        </p:nvSpPr>
        <p:spPr>
          <a:xfrm>
            <a:off x="3161692" y="206898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</a:t>
            </a:r>
            <a:r>
              <a:rPr lang="de-CH" sz="1100" b="1" dirty="0"/>
              <a:t>_ </a:t>
            </a:r>
            <a:r>
              <a:rPr lang="de-CH" sz="1100" b="1" dirty="0" err="1"/>
              <a:t>upload_container_part_two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12E337-6338-858D-C216-325FB1C47EBD}"/>
              </a:ext>
            </a:extLst>
          </p:cNvPr>
          <p:cNvSpPr/>
          <p:nvPr/>
        </p:nvSpPr>
        <p:spPr>
          <a:xfrm>
            <a:off x="3150898" y="3627455"/>
            <a:ext cx="6270441" cy="14722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B0D15B-B854-06BF-68F4-617F6D434025}"/>
              </a:ext>
            </a:extLst>
          </p:cNvPr>
          <p:cNvSpPr txBox="1"/>
          <p:nvPr/>
        </p:nvSpPr>
        <p:spPr>
          <a:xfrm>
            <a:off x="3146800" y="358434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476618C-8E3E-03F7-DBFC-E7D5A76680F2}"/>
              </a:ext>
            </a:extLst>
          </p:cNvPr>
          <p:cNvSpPr/>
          <p:nvPr/>
        </p:nvSpPr>
        <p:spPr>
          <a:xfrm>
            <a:off x="112912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E2C2D3A-BB7E-2919-FFD2-502F030B5A40}"/>
              </a:ext>
            </a:extLst>
          </p:cNvPr>
          <p:cNvSpPr/>
          <p:nvPr/>
        </p:nvSpPr>
        <p:spPr>
          <a:xfrm>
            <a:off x="112909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E2365F-228E-AD35-C3CA-1C54164C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3" y="1065045"/>
            <a:ext cx="2457143" cy="23809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A6843C9-9B76-F2FE-5B3F-F997E97E8760}"/>
              </a:ext>
            </a:extLst>
          </p:cNvPr>
          <p:cNvSpPr/>
          <p:nvPr/>
        </p:nvSpPr>
        <p:spPr>
          <a:xfrm>
            <a:off x="790790" y="180373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AA3517-BAFA-E742-4C58-015E87A170CB}"/>
              </a:ext>
            </a:extLst>
          </p:cNvPr>
          <p:cNvSpPr txBox="1"/>
          <p:nvPr/>
        </p:nvSpPr>
        <p:spPr>
          <a:xfrm>
            <a:off x="112315" y="180066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161C7F-017E-DFD4-7070-BA3DC3A6C25E}"/>
              </a:ext>
            </a:extLst>
          </p:cNvPr>
          <p:cNvSpPr/>
          <p:nvPr/>
        </p:nvSpPr>
        <p:spPr>
          <a:xfrm>
            <a:off x="791384" y="216057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10C74D-FC37-0751-7BA2-9566E0CBBEA7}"/>
              </a:ext>
            </a:extLst>
          </p:cNvPr>
          <p:cNvSpPr txBox="1"/>
          <p:nvPr/>
        </p:nvSpPr>
        <p:spPr>
          <a:xfrm>
            <a:off x="112909" y="215750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9156FE4-A243-2735-F7E1-D82D84446BAB}"/>
              </a:ext>
            </a:extLst>
          </p:cNvPr>
          <p:cNvSpPr/>
          <p:nvPr/>
        </p:nvSpPr>
        <p:spPr>
          <a:xfrm>
            <a:off x="203357" y="2528525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1FA4197-CD96-4424-78C4-7534069D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452" y="1198125"/>
            <a:ext cx="331444" cy="256116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FCC669-804B-E834-9A85-C1818BF3500B}"/>
              </a:ext>
            </a:extLst>
          </p:cNvPr>
          <p:cNvSpPr/>
          <p:nvPr/>
        </p:nvSpPr>
        <p:spPr>
          <a:xfrm>
            <a:off x="834727" y="2878572"/>
            <a:ext cx="2535579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7D92262-1206-4927-77AF-E19F5B781A02}"/>
              </a:ext>
            </a:extLst>
          </p:cNvPr>
          <p:cNvSpPr txBox="1"/>
          <p:nvPr/>
        </p:nvSpPr>
        <p:spPr>
          <a:xfrm>
            <a:off x="156252" y="2875498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68AF50D-44CF-20BF-8414-37522FDC87DB}"/>
              </a:ext>
            </a:extLst>
          </p:cNvPr>
          <p:cNvSpPr/>
          <p:nvPr/>
        </p:nvSpPr>
        <p:spPr>
          <a:xfrm>
            <a:off x="3849486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DBA31DB-397E-2B97-A78A-9848B4147477}"/>
              </a:ext>
            </a:extLst>
          </p:cNvPr>
          <p:cNvSpPr/>
          <p:nvPr/>
        </p:nvSpPr>
        <p:spPr>
          <a:xfrm>
            <a:off x="3849483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E079338-C4F4-0398-B900-67C167DF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497" y="1065045"/>
            <a:ext cx="2457143" cy="23809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564481B-F320-A83D-2982-D6520C4C1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026" y="1198125"/>
            <a:ext cx="331444" cy="256116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81477893-F32F-1542-A0E2-393475C6AF94}"/>
              </a:ext>
            </a:extLst>
          </p:cNvPr>
          <p:cNvSpPr/>
          <p:nvPr/>
        </p:nvSpPr>
        <p:spPr>
          <a:xfrm>
            <a:off x="4619135" y="2184678"/>
            <a:ext cx="243633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72A5422-1AA0-2F3B-68E3-3A7F2BB68D87}"/>
              </a:ext>
            </a:extLst>
          </p:cNvPr>
          <p:cNvSpPr/>
          <p:nvPr/>
        </p:nvSpPr>
        <p:spPr>
          <a:xfrm>
            <a:off x="4974297" y="180357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599499E-70B9-42E2-F0DA-3F4B64FB21ED}"/>
              </a:ext>
            </a:extLst>
          </p:cNvPr>
          <p:cNvSpPr txBox="1"/>
          <p:nvPr/>
        </p:nvSpPr>
        <p:spPr>
          <a:xfrm>
            <a:off x="495489" y="627366"/>
            <a:ext cx="300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verlangen und eingeben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353B2EA-CAE0-70C2-9DE4-0E1B32F80D29}"/>
              </a:ext>
            </a:extLst>
          </p:cNvPr>
          <p:cNvSpPr txBox="1"/>
          <p:nvPr/>
        </p:nvSpPr>
        <p:spPr>
          <a:xfrm>
            <a:off x="4856728" y="625394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6DDBE74-D72B-2348-A151-8F51FEF112AE}"/>
              </a:ext>
            </a:extLst>
          </p:cNvPr>
          <p:cNvSpPr txBox="1"/>
          <p:nvPr/>
        </p:nvSpPr>
        <p:spPr>
          <a:xfrm>
            <a:off x="1226418" y="4773494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D9BE3C7-5414-0C0E-2187-36E095D4B2AE}"/>
              </a:ext>
            </a:extLst>
          </p:cNvPr>
          <p:cNvSpPr txBox="1"/>
          <p:nvPr/>
        </p:nvSpPr>
        <p:spPr>
          <a:xfrm>
            <a:off x="5246110" y="4773495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7B0804A-874E-9006-1DDB-85ED17EE281F}"/>
              </a:ext>
            </a:extLst>
          </p:cNvPr>
          <p:cNvSpPr txBox="1"/>
          <p:nvPr/>
        </p:nvSpPr>
        <p:spPr>
          <a:xfrm>
            <a:off x="4018652" y="2184678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FE918F21-12CA-2C39-0457-CC434E04B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086" y="2644365"/>
            <a:ext cx="1679960" cy="1453929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17542491-2E92-73FD-A671-63C783028024}"/>
              </a:ext>
            </a:extLst>
          </p:cNvPr>
          <p:cNvSpPr/>
          <p:nvPr/>
        </p:nvSpPr>
        <p:spPr>
          <a:xfrm>
            <a:off x="5869845" y="429565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1E1A176-2EC7-AF13-AEAF-63053D007DDD}"/>
              </a:ext>
            </a:extLst>
          </p:cNvPr>
          <p:cNvSpPr/>
          <p:nvPr/>
        </p:nvSpPr>
        <p:spPr>
          <a:xfrm>
            <a:off x="7534964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EBE46D1-A073-DE27-A2D8-00435B5403BB}"/>
              </a:ext>
            </a:extLst>
          </p:cNvPr>
          <p:cNvSpPr/>
          <p:nvPr/>
        </p:nvSpPr>
        <p:spPr>
          <a:xfrm>
            <a:off x="7534961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14BAA4CC-A8E0-CA81-A0A9-0B405AFB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975" y="1061677"/>
            <a:ext cx="2457143" cy="23809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54AFDF6-51BF-41D0-13B1-9EC7DCFCE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504" y="1194757"/>
            <a:ext cx="331444" cy="256116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93942A19-5E6F-5385-B249-23ABF11A2997}"/>
              </a:ext>
            </a:extLst>
          </p:cNvPr>
          <p:cNvSpPr txBox="1"/>
          <p:nvPr/>
        </p:nvSpPr>
        <p:spPr>
          <a:xfrm>
            <a:off x="8542206" y="622026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Daten eingeben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2FD52A1-4350-E5ED-7298-527BBDE6735D}"/>
              </a:ext>
            </a:extLst>
          </p:cNvPr>
          <p:cNvSpPr txBox="1"/>
          <p:nvPr/>
        </p:nvSpPr>
        <p:spPr>
          <a:xfrm>
            <a:off x="8931588" y="477012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48AB046-6080-1445-A8D4-1647FEF04EE2}"/>
              </a:ext>
            </a:extLst>
          </p:cNvPr>
          <p:cNvSpPr/>
          <p:nvPr/>
        </p:nvSpPr>
        <p:spPr>
          <a:xfrm>
            <a:off x="8071365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B80BD22A-170F-F63F-FFDB-CD4DA15F2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9001" y="1887332"/>
            <a:ext cx="321154" cy="157428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4C29C99E-78A4-04A5-DE90-4A6DDAFB7808}"/>
              </a:ext>
            </a:extLst>
          </p:cNvPr>
          <p:cNvSpPr txBox="1"/>
          <p:nvPr/>
        </p:nvSpPr>
        <p:spPr>
          <a:xfrm>
            <a:off x="7590596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DA95123-93F3-A13E-CAAC-FFC83BD742E1}"/>
              </a:ext>
            </a:extLst>
          </p:cNvPr>
          <p:cNvSpPr/>
          <p:nvPr/>
        </p:nvSpPr>
        <p:spPr>
          <a:xfrm>
            <a:off x="7655954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8237C66-18F8-A770-2032-05DF8C5584E8}"/>
              </a:ext>
            </a:extLst>
          </p:cNvPr>
          <p:cNvSpPr txBox="1"/>
          <p:nvPr/>
        </p:nvSpPr>
        <p:spPr>
          <a:xfrm>
            <a:off x="7568360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9AFD4F0-03C5-CBA4-7B1E-CA63528A0CEF}"/>
              </a:ext>
            </a:extLst>
          </p:cNvPr>
          <p:cNvSpPr/>
          <p:nvPr/>
        </p:nvSpPr>
        <p:spPr>
          <a:xfrm>
            <a:off x="7655954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747CC91-A743-CA02-463B-8A15417F3B98}"/>
              </a:ext>
            </a:extLst>
          </p:cNvPr>
          <p:cNvSpPr txBox="1"/>
          <p:nvPr/>
        </p:nvSpPr>
        <p:spPr>
          <a:xfrm>
            <a:off x="7579534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289C650-646E-CF93-FCA0-4288CEBB1160}"/>
              </a:ext>
            </a:extLst>
          </p:cNvPr>
          <p:cNvSpPr/>
          <p:nvPr/>
        </p:nvSpPr>
        <p:spPr>
          <a:xfrm>
            <a:off x="7667128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012E798-6BC5-3EF4-17A9-D7044BF409EB}"/>
              </a:ext>
            </a:extLst>
          </p:cNvPr>
          <p:cNvSpPr/>
          <p:nvPr/>
        </p:nvSpPr>
        <p:spPr>
          <a:xfrm>
            <a:off x="9630586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E3AF346-59D9-8F94-0381-CC69D8678D2B}"/>
              </a:ext>
            </a:extLst>
          </p:cNvPr>
          <p:cNvSpPr/>
          <p:nvPr/>
        </p:nvSpPr>
        <p:spPr>
          <a:xfrm>
            <a:off x="203357" y="3344171"/>
            <a:ext cx="316694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8C80517-5523-3510-4CBB-D72E232CCEA1}"/>
              </a:ext>
            </a:extLst>
          </p:cNvPr>
          <p:cNvSpPr/>
          <p:nvPr/>
        </p:nvSpPr>
        <p:spPr>
          <a:xfrm>
            <a:off x="4110246" y="428672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B7EA5FD-09E2-91E8-29B8-E21272E05621}"/>
              </a:ext>
            </a:extLst>
          </p:cNvPr>
          <p:cNvSpPr/>
          <p:nvPr/>
        </p:nvSpPr>
        <p:spPr>
          <a:xfrm>
            <a:off x="7672148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0DFB1128-83C3-1FD0-1537-3645051ED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418" y="3733949"/>
            <a:ext cx="899396" cy="8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31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001897E-7992-3E4A-E7FA-60E3952A648C}"/>
              </a:ext>
            </a:extLst>
          </p:cNvPr>
          <p:cNvSpPr/>
          <p:nvPr/>
        </p:nvSpPr>
        <p:spPr>
          <a:xfrm>
            <a:off x="2960779" y="471831"/>
            <a:ext cx="6270441" cy="3921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90984F8-CDBD-6C1D-7214-CFF139EBFFF8}"/>
              </a:ext>
            </a:extLst>
          </p:cNvPr>
          <p:cNvSpPr txBox="1"/>
          <p:nvPr/>
        </p:nvSpPr>
        <p:spPr>
          <a:xfrm>
            <a:off x="2956681" y="42871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1832BB6-764A-E5E7-A539-299606073FB4}"/>
              </a:ext>
            </a:extLst>
          </p:cNvPr>
          <p:cNvSpPr/>
          <p:nvPr/>
        </p:nvSpPr>
        <p:spPr>
          <a:xfrm>
            <a:off x="3147827" y="847130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E54B971-BCB9-5327-694E-F28795E2FBF0}"/>
              </a:ext>
            </a:extLst>
          </p:cNvPr>
          <p:cNvSpPr txBox="1"/>
          <p:nvPr/>
        </p:nvSpPr>
        <p:spPr>
          <a:xfrm>
            <a:off x="3147827" y="847130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cl_div_upload_names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E8138A0-ECEF-7745-D921-908EC521CC43}"/>
              </a:ext>
            </a:extLst>
          </p:cNvPr>
          <p:cNvSpPr/>
          <p:nvPr/>
        </p:nvSpPr>
        <p:spPr>
          <a:xfrm>
            <a:off x="3119547" y="125248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1701110-66AD-A5A4-EEE2-266E5D63F5F5}"/>
              </a:ext>
            </a:extLst>
          </p:cNvPr>
          <p:cNvSpPr txBox="1"/>
          <p:nvPr/>
        </p:nvSpPr>
        <p:spPr>
          <a:xfrm>
            <a:off x="3119547" y="125248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cl_div_upload_email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8946E20-27E2-E3D9-51AC-DE199E15928D}"/>
              </a:ext>
            </a:extLst>
          </p:cNvPr>
          <p:cNvSpPr/>
          <p:nvPr/>
        </p:nvSpPr>
        <p:spPr>
          <a:xfrm>
            <a:off x="3147827" y="1638981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73B199-0F78-3CE9-A6C4-2E4B72BF0008}"/>
              </a:ext>
            </a:extLst>
          </p:cNvPr>
          <p:cNvSpPr txBox="1"/>
          <p:nvPr/>
        </p:nvSpPr>
        <p:spPr>
          <a:xfrm>
            <a:off x="3147827" y="1638981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153A2D-4998-4FF0-17E2-12D0267EA14B}"/>
              </a:ext>
            </a:extLst>
          </p:cNvPr>
          <p:cNvSpPr/>
          <p:nvPr/>
        </p:nvSpPr>
        <p:spPr>
          <a:xfrm>
            <a:off x="3147827" y="2044333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EEAB47-C5A5-81D4-9E85-FA4F767AE67C}"/>
              </a:ext>
            </a:extLst>
          </p:cNvPr>
          <p:cNvSpPr txBox="1"/>
          <p:nvPr/>
        </p:nvSpPr>
        <p:spPr>
          <a:xfrm>
            <a:off x="3147827" y="2044333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cl_div_upload_input_code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26A0E7-DC9D-1D35-4715-28492EEE8003}"/>
              </a:ext>
            </a:extLst>
          </p:cNvPr>
          <p:cNvSpPr/>
          <p:nvPr/>
        </p:nvSpPr>
        <p:spPr>
          <a:xfrm>
            <a:off x="3157255" y="243083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4CDFD25-3336-9C9F-63E1-C167955077DD}"/>
              </a:ext>
            </a:extLst>
          </p:cNvPr>
          <p:cNvSpPr txBox="1"/>
          <p:nvPr/>
        </p:nvSpPr>
        <p:spPr>
          <a:xfrm>
            <a:off x="3157255" y="243083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cl_div_upload_button_send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929584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D053598-7337-6B25-2388-2333A65EE6CA}"/>
              </a:ext>
            </a:extLst>
          </p:cNvPr>
          <p:cNvSpPr/>
          <p:nvPr/>
        </p:nvSpPr>
        <p:spPr>
          <a:xfrm>
            <a:off x="2816998" y="594378"/>
            <a:ext cx="6270441" cy="5259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AEBB782-2694-CAD1-89A3-0F71AA988255}"/>
              </a:ext>
            </a:extLst>
          </p:cNvPr>
          <p:cNvSpPr txBox="1"/>
          <p:nvPr/>
        </p:nvSpPr>
        <p:spPr>
          <a:xfrm>
            <a:off x="2812900" y="551268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id_div_upload_container_part_two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A390380-79EC-61A2-A911-26C338F61D97}"/>
              </a:ext>
            </a:extLst>
          </p:cNvPr>
          <p:cNvSpPr/>
          <p:nvPr/>
        </p:nvSpPr>
        <p:spPr>
          <a:xfrm>
            <a:off x="2901839" y="812877"/>
            <a:ext cx="6053625" cy="3358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883965-7BB7-0CF8-E8A3-88A1678985B5}"/>
              </a:ext>
            </a:extLst>
          </p:cNvPr>
          <p:cNvSpPr txBox="1"/>
          <p:nvPr/>
        </p:nvSpPr>
        <p:spPr>
          <a:xfrm>
            <a:off x="2901839" y="843329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id_div_upload_input_file_image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r>
              <a:rPr lang="de-CH" sz="1100" b="1" dirty="0"/>
              <a:t>  Container </a:t>
            </a:r>
            <a:r>
              <a:rPr lang="de-CH" sz="1100" b="1" dirty="0" err="1"/>
              <a:t>for</a:t>
            </a:r>
            <a:r>
              <a:rPr lang="de-CH" sz="1100" b="1" dirty="0"/>
              <a:t> </a:t>
            </a:r>
            <a:r>
              <a:rPr lang="de-CH" sz="1100" b="1" dirty="0" err="1"/>
              <a:t>JazzUploadImage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ABFDC11-97B6-7F0F-F539-5CDA3359270D}"/>
              </a:ext>
            </a:extLst>
          </p:cNvPr>
          <p:cNvSpPr/>
          <p:nvPr/>
        </p:nvSpPr>
        <p:spPr>
          <a:xfrm>
            <a:off x="6162960" y="2148646"/>
            <a:ext cx="1667596" cy="160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AFC9D4-407C-AF52-4731-99593116D2BD}"/>
              </a:ext>
            </a:extLst>
          </p:cNvPr>
          <p:cNvSpPr/>
          <p:nvPr/>
        </p:nvSpPr>
        <p:spPr>
          <a:xfrm>
            <a:off x="9333537" y="1193430"/>
            <a:ext cx="1017778" cy="237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DCB5C60-2F7E-C5A1-F4B8-5C6F182FD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828" y="2822619"/>
            <a:ext cx="1193813" cy="103319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3CD631C4-8007-8A7F-0B29-6AF35EBF7396}"/>
              </a:ext>
            </a:extLst>
          </p:cNvPr>
          <p:cNvSpPr/>
          <p:nvPr/>
        </p:nvSpPr>
        <p:spPr>
          <a:xfrm>
            <a:off x="6848731" y="4769713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65D8E90-275B-E6A9-14F1-4C233EF7F4A2}"/>
              </a:ext>
            </a:extLst>
          </p:cNvPr>
          <p:cNvSpPr/>
          <p:nvPr/>
        </p:nvSpPr>
        <p:spPr>
          <a:xfrm>
            <a:off x="3469223" y="4778347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693A018-574C-E3DC-115E-AC63C201C051}"/>
              </a:ext>
            </a:extLst>
          </p:cNvPr>
          <p:cNvSpPr/>
          <p:nvPr/>
        </p:nvSpPr>
        <p:spPr>
          <a:xfrm>
            <a:off x="2963073" y="1148049"/>
            <a:ext cx="5731496" cy="858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9E40867-B285-FD4F-1910-15A5F9DD4714}"/>
              </a:ext>
            </a:extLst>
          </p:cNvPr>
          <p:cNvSpPr txBox="1"/>
          <p:nvPr/>
        </p:nvSpPr>
        <p:spPr>
          <a:xfrm>
            <a:off x="2901838" y="1124779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id_div_guestbook_fileupload</a:t>
            </a:r>
            <a:endParaRPr lang="de-CH" b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178727E-5D46-D413-5F8F-0030E58D28EE}"/>
              </a:ext>
            </a:extLst>
          </p:cNvPr>
          <p:cNvSpPr/>
          <p:nvPr/>
        </p:nvSpPr>
        <p:spPr>
          <a:xfrm>
            <a:off x="2963073" y="2086708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F72101C-B6E1-6A6A-6935-B22A2A584CB4}"/>
              </a:ext>
            </a:extLst>
          </p:cNvPr>
          <p:cNvSpPr txBox="1"/>
          <p:nvPr/>
        </p:nvSpPr>
        <p:spPr>
          <a:xfrm>
            <a:off x="2963073" y="2086708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id_div_guestbook_file_name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1C105D4-5C3D-4BD9-FBF8-6E34CF38BE8C}"/>
              </a:ext>
            </a:extLst>
          </p:cNvPr>
          <p:cNvSpPr/>
          <p:nvPr/>
        </p:nvSpPr>
        <p:spPr>
          <a:xfrm>
            <a:off x="2963073" y="2488907"/>
            <a:ext cx="5731496" cy="15697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44FAB40-CB53-B536-616A-157F8229F94A}"/>
              </a:ext>
            </a:extLst>
          </p:cNvPr>
          <p:cNvSpPr txBox="1"/>
          <p:nvPr/>
        </p:nvSpPr>
        <p:spPr>
          <a:xfrm>
            <a:off x="2963073" y="2464945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id_div_image_container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A07AF40-E0B0-1928-3F89-05B882454A53}"/>
              </a:ext>
            </a:extLst>
          </p:cNvPr>
          <p:cNvSpPr/>
          <p:nvPr/>
        </p:nvSpPr>
        <p:spPr>
          <a:xfrm>
            <a:off x="2901838" y="4256487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BE30790-841D-B658-02B1-DDEDCBBCE0CE}"/>
              </a:ext>
            </a:extLst>
          </p:cNvPr>
          <p:cNvSpPr txBox="1"/>
          <p:nvPr/>
        </p:nvSpPr>
        <p:spPr>
          <a:xfrm>
            <a:off x="2901838" y="425848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D5D3503-73A8-A1E9-2DE6-6CE8C2873751}"/>
              </a:ext>
            </a:extLst>
          </p:cNvPr>
          <p:cNvSpPr/>
          <p:nvPr/>
        </p:nvSpPr>
        <p:spPr>
          <a:xfrm>
            <a:off x="2963074" y="4498290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81F1392-A57C-EF21-43B3-B5A797C205C3}"/>
              </a:ext>
            </a:extLst>
          </p:cNvPr>
          <p:cNvSpPr txBox="1"/>
          <p:nvPr/>
        </p:nvSpPr>
        <p:spPr>
          <a:xfrm>
            <a:off x="2963073" y="4512639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id_upload_button_back_two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70998FB-6CA3-4326-C34F-BB0EEA264EC5}"/>
              </a:ext>
            </a:extLst>
          </p:cNvPr>
          <p:cNvSpPr/>
          <p:nvPr/>
        </p:nvSpPr>
        <p:spPr>
          <a:xfrm>
            <a:off x="5836947" y="4494953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C46F527-DD0F-06A3-9051-988C6D640B99}"/>
              </a:ext>
            </a:extLst>
          </p:cNvPr>
          <p:cNvSpPr txBox="1"/>
          <p:nvPr/>
        </p:nvSpPr>
        <p:spPr>
          <a:xfrm>
            <a:off x="5759776" y="4509195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upload_button_forward_two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721909-769B-393D-4D73-648E7CEF1FEB}"/>
              </a:ext>
            </a:extLst>
          </p:cNvPr>
          <p:cNvSpPr/>
          <p:nvPr/>
        </p:nvSpPr>
        <p:spPr>
          <a:xfrm>
            <a:off x="3086122" y="1383966"/>
            <a:ext cx="5731496" cy="3375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B64833-79AD-2F30-6A1E-D03FEEABB726}"/>
              </a:ext>
            </a:extLst>
          </p:cNvPr>
          <p:cNvSpPr txBox="1"/>
          <p:nvPr/>
        </p:nvSpPr>
        <p:spPr>
          <a:xfrm>
            <a:off x="3086122" y="1429425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guestbook_fileupload</a:t>
            </a:r>
            <a:r>
              <a:rPr lang="de-CH" sz="1100" b="1" dirty="0"/>
              <a:t> 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79913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E4C3752-A813-EE6E-F3EA-FFB11D438E8F}"/>
              </a:ext>
            </a:extLst>
          </p:cNvPr>
          <p:cNvSpPr/>
          <p:nvPr/>
        </p:nvSpPr>
        <p:spPr>
          <a:xfrm>
            <a:off x="5177660" y="365780"/>
            <a:ext cx="6270441" cy="57145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02172D9-6552-9F49-149E-AE9D156587F0}"/>
              </a:ext>
            </a:extLst>
          </p:cNvPr>
          <p:cNvSpPr txBox="1"/>
          <p:nvPr/>
        </p:nvSpPr>
        <p:spPr>
          <a:xfrm>
            <a:off x="5173562" y="32267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65B393F-0C5E-C739-7A63-FF0973A253A2}"/>
              </a:ext>
            </a:extLst>
          </p:cNvPr>
          <p:cNvSpPr/>
          <p:nvPr/>
        </p:nvSpPr>
        <p:spPr>
          <a:xfrm>
            <a:off x="559131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951B7C-80A8-F662-8CF8-BD8802E73606}"/>
              </a:ext>
            </a:extLst>
          </p:cNvPr>
          <p:cNvSpPr/>
          <p:nvPr/>
        </p:nvSpPr>
        <p:spPr>
          <a:xfrm>
            <a:off x="559128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9DAAE8E-9DFC-4287-D7AF-68FD44701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42" y="1061677"/>
            <a:ext cx="2457143" cy="23809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EF492F4-DED9-A486-D785-C2A789247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671" y="1194757"/>
            <a:ext cx="331444" cy="25611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9592781-58CB-D26A-97E3-B2B20BCD2747}"/>
              </a:ext>
            </a:extLst>
          </p:cNvPr>
          <p:cNvSpPr/>
          <p:nvPr/>
        </p:nvSpPr>
        <p:spPr>
          <a:xfrm>
            <a:off x="1095532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1FD60B4-3AAB-3B86-6C08-F2B53C18B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168" y="1887332"/>
            <a:ext cx="321154" cy="15742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2D6EE09-DCDA-2FD4-62F3-F95C2129FDFC}"/>
              </a:ext>
            </a:extLst>
          </p:cNvPr>
          <p:cNvSpPr txBox="1"/>
          <p:nvPr/>
        </p:nvSpPr>
        <p:spPr>
          <a:xfrm>
            <a:off x="614763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2ACEC97-978D-BA7B-68C9-1D7DF9AB85D3}"/>
              </a:ext>
            </a:extLst>
          </p:cNvPr>
          <p:cNvSpPr/>
          <p:nvPr/>
        </p:nvSpPr>
        <p:spPr>
          <a:xfrm>
            <a:off x="680121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811EF84-24D0-0316-8262-A73847379E37}"/>
              </a:ext>
            </a:extLst>
          </p:cNvPr>
          <p:cNvSpPr txBox="1"/>
          <p:nvPr/>
        </p:nvSpPr>
        <p:spPr>
          <a:xfrm>
            <a:off x="592527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2A1CEE-72A1-1BDC-0228-D7623381F22D}"/>
              </a:ext>
            </a:extLst>
          </p:cNvPr>
          <p:cNvSpPr/>
          <p:nvPr/>
        </p:nvSpPr>
        <p:spPr>
          <a:xfrm>
            <a:off x="680121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F01A745-C776-C204-233A-479DFFD04E6B}"/>
              </a:ext>
            </a:extLst>
          </p:cNvPr>
          <p:cNvSpPr txBox="1"/>
          <p:nvPr/>
        </p:nvSpPr>
        <p:spPr>
          <a:xfrm>
            <a:off x="603701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8A234D2-64C9-BBEE-73C2-7BA7246E893F}"/>
              </a:ext>
            </a:extLst>
          </p:cNvPr>
          <p:cNvSpPr/>
          <p:nvPr/>
        </p:nvSpPr>
        <p:spPr>
          <a:xfrm>
            <a:off x="691295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1B7A835-CFF5-2ED8-1743-704F3779AB81}"/>
              </a:ext>
            </a:extLst>
          </p:cNvPr>
          <p:cNvSpPr/>
          <p:nvPr/>
        </p:nvSpPr>
        <p:spPr>
          <a:xfrm>
            <a:off x="2654753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F707348-1F3B-4216-94A3-86CC5C5D512F}"/>
              </a:ext>
            </a:extLst>
          </p:cNvPr>
          <p:cNvSpPr/>
          <p:nvPr/>
        </p:nvSpPr>
        <p:spPr>
          <a:xfrm>
            <a:off x="696315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D71D7E3-CD9C-BEAB-2E8D-75B80B4FA43B}"/>
              </a:ext>
            </a:extLst>
          </p:cNvPr>
          <p:cNvSpPr/>
          <p:nvPr/>
        </p:nvSpPr>
        <p:spPr>
          <a:xfrm>
            <a:off x="5306797" y="593526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10A3859-6957-8621-ED98-E43BFE138262}"/>
              </a:ext>
            </a:extLst>
          </p:cNvPr>
          <p:cNvSpPr txBox="1"/>
          <p:nvPr/>
        </p:nvSpPr>
        <p:spPr>
          <a:xfrm>
            <a:off x="5306797" y="56443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id_div_upload_texts_concert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041AF2E-0255-71C7-39DF-C818CFC9C8EB}"/>
              </a:ext>
            </a:extLst>
          </p:cNvPr>
          <p:cNvSpPr/>
          <p:nvPr/>
        </p:nvSpPr>
        <p:spPr>
          <a:xfrm>
            <a:off x="5297370" y="1059816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F321D47-89A3-66D9-A5DB-AF913F191183}"/>
              </a:ext>
            </a:extLst>
          </p:cNvPr>
          <p:cNvSpPr txBox="1"/>
          <p:nvPr/>
        </p:nvSpPr>
        <p:spPr>
          <a:xfrm>
            <a:off x="5297370" y="103072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id_div_upload_texts_title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86B35F0-9482-CE05-BC71-AC22BA0AEA94}"/>
              </a:ext>
            </a:extLst>
          </p:cNvPr>
          <p:cNvSpPr/>
          <p:nvPr/>
        </p:nvSpPr>
        <p:spPr>
          <a:xfrm>
            <a:off x="5306797" y="1548300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6897E7C-EAB6-62CF-3690-67A18F362BB1}"/>
              </a:ext>
            </a:extLst>
          </p:cNvPr>
          <p:cNvSpPr txBox="1"/>
          <p:nvPr/>
        </p:nvSpPr>
        <p:spPr>
          <a:xfrm>
            <a:off x="5306797" y="1519207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id_div_upload_texts_title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54138E2-763C-6B8E-C2CF-500F9FD89633}"/>
              </a:ext>
            </a:extLst>
          </p:cNvPr>
          <p:cNvSpPr/>
          <p:nvPr/>
        </p:nvSpPr>
        <p:spPr>
          <a:xfrm>
            <a:off x="5306797" y="2033077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3FEF7F8-0BC0-B51A-B91C-60F814F833C0}"/>
              </a:ext>
            </a:extLst>
          </p:cNvPr>
          <p:cNvSpPr txBox="1"/>
          <p:nvPr/>
        </p:nvSpPr>
        <p:spPr>
          <a:xfrm>
            <a:off x="5306797" y="200398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id_div_upload_texts_text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0C7EE5C-C307-3EF1-CE09-ED9BB5F755A4}"/>
              </a:ext>
            </a:extLst>
          </p:cNvPr>
          <p:cNvSpPr/>
          <p:nvPr/>
        </p:nvSpPr>
        <p:spPr>
          <a:xfrm>
            <a:off x="5297370" y="2503074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8EC7B1A-DCC5-CFC1-81A3-0EEFE7BE1D6E}"/>
              </a:ext>
            </a:extLst>
          </p:cNvPr>
          <p:cNvSpPr txBox="1"/>
          <p:nvPr/>
        </p:nvSpPr>
        <p:spPr>
          <a:xfrm>
            <a:off x="5297370" y="247398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id_div_upload_texts_remark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3F6024A-78B0-AF18-65A9-B81AD95AF3E4}"/>
              </a:ext>
            </a:extLst>
          </p:cNvPr>
          <p:cNvSpPr/>
          <p:nvPr/>
        </p:nvSpPr>
        <p:spPr>
          <a:xfrm>
            <a:off x="9243139" y="3893019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AECAB47-1F35-3484-E89E-3D14ABB33336}"/>
              </a:ext>
            </a:extLst>
          </p:cNvPr>
          <p:cNvSpPr/>
          <p:nvPr/>
        </p:nvSpPr>
        <p:spPr>
          <a:xfrm>
            <a:off x="5863631" y="3901653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A395DD9-83BF-6F2B-D2D3-F12B3C586FF7}"/>
              </a:ext>
            </a:extLst>
          </p:cNvPr>
          <p:cNvSpPr/>
          <p:nvPr/>
        </p:nvSpPr>
        <p:spPr>
          <a:xfrm>
            <a:off x="5296246" y="3379793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BA28A34-8066-14ED-AE54-92F905C9651E}"/>
              </a:ext>
            </a:extLst>
          </p:cNvPr>
          <p:cNvSpPr txBox="1"/>
          <p:nvPr/>
        </p:nvSpPr>
        <p:spPr>
          <a:xfrm>
            <a:off x="5296246" y="3381795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id_div_upload_button_back_forward_part_three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F70890F-E793-7314-47F4-A4622D8255FC}"/>
              </a:ext>
            </a:extLst>
          </p:cNvPr>
          <p:cNvSpPr/>
          <p:nvPr/>
        </p:nvSpPr>
        <p:spPr>
          <a:xfrm>
            <a:off x="5357482" y="3621596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30CB162-9376-A5D4-D947-E871E9E59412}"/>
              </a:ext>
            </a:extLst>
          </p:cNvPr>
          <p:cNvSpPr txBox="1"/>
          <p:nvPr/>
        </p:nvSpPr>
        <p:spPr>
          <a:xfrm>
            <a:off x="5357481" y="3635945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id_upload_button_back_three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786F036-FE8B-F7EC-CE67-872CC3740E0D}"/>
              </a:ext>
            </a:extLst>
          </p:cNvPr>
          <p:cNvSpPr/>
          <p:nvPr/>
        </p:nvSpPr>
        <p:spPr>
          <a:xfrm>
            <a:off x="8231355" y="3618259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C5640ED-4F24-6DC1-1F64-A3B0AA9F0BA1}"/>
              </a:ext>
            </a:extLst>
          </p:cNvPr>
          <p:cNvSpPr txBox="1"/>
          <p:nvPr/>
        </p:nvSpPr>
        <p:spPr>
          <a:xfrm>
            <a:off x="8154184" y="3632501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id_upload_button_forward_three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567405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8F68AB7-2578-38B2-5F59-3F568BE3CBB5}"/>
              </a:ext>
            </a:extLst>
          </p:cNvPr>
          <p:cNvSpPr/>
          <p:nvPr/>
        </p:nvSpPr>
        <p:spPr>
          <a:xfrm>
            <a:off x="1248757" y="886120"/>
            <a:ext cx="4143375" cy="277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C2CDF5B-13CF-8065-0AB1-30F1D5F1A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171" y="646877"/>
            <a:ext cx="4019550" cy="265747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3EFDD6A-69A1-3F5E-D2DB-170741D2CC12}"/>
              </a:ext>
            </a:extLst>
          </p:cNvPr>
          <p:cNvSpPr txBox="1"/>
          <p:nvPr/>
        </p:nvSpPr>
        <p:spPr>
          <a:xfrm>
            <a:off x="1510179" y="1224628"/>
            <a:ext cx="36205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 von der gescannten Gästebuch-Zeichnung, Selfie oder ein anderes Konzert-Foto</a:t>
            </a:r>
          </a:p>
        </p:txBody>
      </p:sp>
    </p:spTree>
    <p:extLst>
      <p:ext uri="{BB962C8B-B14F-4D97-AF65-F5344CB8AC3E}">
        <p14:creationId xmlns:p14="http://schemas.microsoft.com/office/powerpoint/2010/main" val="282572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DB28D93D-0198-48AC-10E0-EA7E64D1C82C}"/>
              </a:ext>
            </a:extLst>
          </p:cNvPr>
          <p:cNvSpPr/>
          <p:nvPr/>
        </p:nvSpPr>
        <p:spPr>
          <a:xfrm>
            <a:off x="6507331" y="1062662"/>
            <a:ext cx="1265051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E2F7DAB-F0B0-7688-55E7-25211693D6E7}"/>
              </a:ext>
            </a:extLst>
          </p:cNvPr>
          <p:cNvSpPr/>
          <p:nvPr/>
        </p:nvSpPr>
        <p:spPr>
          <a:xfrm>
            <a:off x="1203964" y="4293135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31CA2C-9F87-C21F-D05C-41DD4F796D71}"/>
              </a:ext>
            </a:extLst>
          </p:cNvPr>
          <p:cNvSpPr/>
          <p:nvPr/>
        </p:nvSpPr>
        <p:spPr>
          <a:xfrm>
            <a:off x="1203964" y="3278982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4A3B85A-B121-28C9-7A9E-D6BF81E3AB61}"/>
              </a:ext>
            </a:extLst>
          </p:cNvPr>
          <p:cNvSpPr/>
          <p:nvPr/>
        </p:nvSpPr>
        <p:spPr>
          <a:xfrm>
            <a:off x="1176815" y="1076595"/>
            <a:ext cx="1749128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2FFF2D8-B226-D063-5989-DF1870562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14" y="1114235"/>
            <a:ext cx="868735" cy="78186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C6FEEF1-DB87-A54E-B5D5-D0B233610A37}"/>
              </a:ext>
            </a:extLst>
          </p:cNvPr>
          <p:cNvSpPr txBox="1"/>
          <p:nvPr/>
        </p:nvSpPr>
        <p:spPr>
          <a:xfrm>
            <a:off x="1171519" y="1186085"/>
            <a:ext cx="86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Zu-</a:t>
            </a:r>
          </a:p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AC87A4C-0F74-3D02-F608-8F4AFC1415CB}"/>
              </a:ext>
            </a:extLst>
          </p:cNvPr>
          <p:cNvSpPr/>
          <p:nvPr/>
        </p:nvSpPr>
        <p:spPr>
          <a:xfrm>
            <a:off x="1203964" y="2152530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9E86D03-5EE5-0E65-B0D7-B29CB63F1812}"/>
              </a:ext>
            </a:extLst>
          </p:cNvPr>
          <p:cNvSpPr txBox="1"/>
          <p:nvPr/>
        </p:nvSpPr>
        <p:spPr>
          <a:xfrm>
            <a:off x="1203964" y="2396435"/>
            <a:ext cx="135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64F52A8-0EAD-15EC-CDC6-BA5706D85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004" y="2152530"/>
            <a:ext cx="817232" cy="85714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BD8E1DB-6264-54B9-F04B-C41943192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4" y="3341716"/>
            <a:ext cx="685923" cy="73151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35A63809-7DC8-FE03-C2A7-D0139D2E91E6}"/>
              </a:ext>
            </a:extLst>
          </p:cNvPr>
          <p:cNvSpPr txBox="1"/>
          <p:nvPr/>
        </p:nvSpPr>
        <p:spPr>
          <a:xfrm>
            <a:off x="1272711" y="3498457"/>
            <a:ext cx="135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Zufall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AAF2F9E-CB53-2ED4-41D7-678C14991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17" y="4391271"/>
            <a:ext cx="696409" cy="710338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C49A97F9-7024-3579-3C7D-1667B811A597}"/>
              </a:ext>
            </a:extLst>
          </p:cNvPr>
          <p:cNvSpPr txBox="1"/>
          <p:nvPr/>
        </p:nvSpPr>
        <p:spPr>
          <a:xfrm>
            <a:off x="1176815" y="4391271"/>
            <a:ext cx="95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Voll-</a:t>
            </a:r>
          </a:p>
          <a:p>
            <a:pPr algn="ctr"/>
            <a:r>
              <a:rPr lang="de-CH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CH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B57F245-E4F4-BB35-EF2C-153BAA43060F}"/>
              </a:ext>
            </a:extLst>
          </p:cNvPr>
          <p:cNvSpPr/>
          <p:nvPr/>
        </p:nvSpPr>
        <p:spPr>
          <a:xfrm>
            <a:off x="4850011" y="1076595"/>
            <a:ext cx="924163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43E90A5-75EA-A672-D692-8C05A142D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546" y="1114235"/>
            <a:ext cx="868735" cy="781862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4B153EE1-3C14-1C12-A10E-396E1E09501E}"/>
              </a:ext>
            </a:extLst>
          </p:cNvPr>
          <p:cNvSpPr/>
          <p:nvPr/>
        </p:nvSpPr>
        <p:spPr>
          <a:xfrm>
            <a:off x="4831853" y="2140174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C70C458C-ACD6-0272-C4E6-BA175910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441" y="2140174"/>
            <a:ext cx="817232" cy="857143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9136DEC8-5CD9-2B7A-073C-D69B9F530CE4}"/>
              </a:ext>
            </a:extLst>
          </p:cNvPr>
          <p:cNvSpPr/>
          <p:nvPr/>
        </p:nvSpPr>
        <p:spPr>
          <a:xfrm>
            <a:off x="4831853" y="3271877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3681D14C-2255-FBAA-E324-CFA81A190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67" y="3334611"/>
            <a:ext cx="685923" cy="731519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F3586F31-B6DE-C2CE-E778-3A00781126AF}"/>
              </a:ext>
            </a:extLst>
          </p:cNvPr>
          <p:cNvSpPr/>
          <p:nvPr/>
        </p:nvSpPr>
        <p:spPr>
          <a:xfrm>
            <a:off x="4833234" y="4305444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9FF572F3-B015-C8B5-3112-AE26175D17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281" y="4403580"/>
            <a:ext cx="696409" cy="710338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0440E707-091F-0253-DD42-E0A9E5A705C9}"/>
              </a:ext>
            </a:extLst>
          </p:cNvPr>
          <p:cNvSpPr/>
          <p:nvPr/>
        </p:nvSpPr>
        <p:spPr>
          <a:xfrm>
            <a:off x="4831853" y="5367453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6617D6D2-E870-C845-C2FC-E3D4CE3382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13" y="5453094"/>
            <a:ext cx="762066" cy="685859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134984DC-7A2B-2D7F-2234-63721C49023A}"/>
              </a:ext>
            </a:extLst>
          </p:cNvPr>
          <p:cNvSpPr/>
          <p:nvPr/>
        </p:nvSpPr>
        <p:spPr>
          <a:xfrm>
            <a:off x="1203964" y="5333057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D65D2C1C-1BCA-B59D-744B-78E71D7EC6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130" y="5418698"/>
            <a:ext cx="762066" cy="685859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6EB4D105-F7FD-78BC-98AD-AAAF3C8208E5}"/>
              </a:ext>
            </a:extLst>
          </p:cNvPr>
          <p:cNvSpPr txBox="1"/>
          <p:nvPr/>
        </p:nvSpPr>
        <p:spPr>
          <a:xfrm>
            <a:off x="1192397" y="5438461"/>
            <a:ext cx="95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</a:t>
            </a:r>
          </a:p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029F3AD-3839-F16A-69B8-E7A1038EB9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2858" y="1059046"/>
            <a:ext cx="1209524" cy="857143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11A0E59-DF14-40C2-6EB8-A1E9BCA11C2C}"/>
              </a:ext>
            </a:extLst>
          </p:cNvPr>
          <p:cNvSpPr/>
          <p:nvPr/>
        </p:nvSpPr>
        <p:spPr>
          <a:xfrm>
            <a:off x="6507330" y="3278903"/>
            <a:ext cx="1265051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6" name="Picture 2" descr="Voriges Bild">
            <a:extLst>
              <a:ext uri="{FF2B5EF4-FFF2-40B4-BE49-F238E27FC236}">
                <a16:creationId xmlns:a16="http://schemas.microsoft.com/office/drawing/2014/main" id="{8EEF8C8C-E2A0-B6DF-A8C0-909D1D1B6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937" y="3523098"/>
            <a:ext cx="125674" cy="28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ächstes Bild">
            <a:extLst>
              <a:ext uri="{FF2B5EF4-FFF2-40B4-BE49-F238E27FC236}">
                <a16:creationId xmlns:a16="http://schemas.microsoft.com/office/drawing/2014/main" id="{098968CB-AA9C-7A6C-5B74-21D17502C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091" y="3521597"/>
            <a:ext cx="125674" cy="28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F4BBC3B-6C66-E56F-E367-936308744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893" y="3317363"/>
            <a:ext cx="685923" cy="73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64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923FF49-2E40-FAE4-8224-1C61282DB285}"/>
              </a:ext>
            </a:extLst>
          </p:cNvPr>
          <p:cNvSpPr/>
          <p:nvPr/>
        </p:nvSpPr>
        <p:spPr>
          <a:xfrm>
            <a:off x="4575603" y="2435534"/>
            <a:ext cx="1276865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EA2A3B-E357-7E0E-4035-AE0AEBE28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945" y="2435533"/>
            <a:ext cx="1209524" cy="85714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A50D43E-9D88-C0ED-01F8-2D3C24A6A2A3}"/>
              </a:ext>
            </a:extLst>
          </p:cNvPr>
          <p:cNvSpPr/>
          <p:nvPr/>
        </p:nvSpPr>
        <p:spPr>
          <a:xfrm>
            <a:off x="4575602" y="3297998"/>
            <a:ext cx="1276865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D211528-5D1C-1265-099E-C7CFA2D11E5A}"/>
              </a:ext>
            </a:extLst>
          </p:cNvPr>
          <p:cNvSpPr/>
          <p:nvPr/>
        </p:nvSpPr>
        <p:spPr>
          <a:xfrm>
            <a:off x="3977241" y="3403252"/>
            <a:ext cx="114300" cy="10668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Halbbogen 7">
            <a:extLst>
              <a:ext uri="{FF2B5EF4-FFF2-40B4-BE49-F238E27FC236}">
                <a16:creationId xmlns:a16="http://schemas.microsoft.com/office/drawing/2014/main" id="{2B5313A1-C670-94D1-3986-216CCB2B6EAF}"/>
              </a:ext>
            </a:extLst>
          </p:cNvPr>
          <p:cNvSpPr/>
          <p:nvPr/>
        </p:nvSpPr>
        <p:spPr>
          <a:xfrm flipV="1">
            <a:off x="3958832" y="3475542"/>
            <a:ext cx="135255" cy="86676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" name="Halbbogen 8">
            <a:extLst>
              <a:ext uri="{FF2B5EF4-FFF2-40B4-BE49-F238E27FC236}">
                <a16:creationId xmlns:a16="http://schemas.microsoft.com/office/drawing/2014/main" id="{E058B38A-8D00-8BF2-C500-A4DB9C38C622}"/>
              </a:ext>
            </a:extLst>
          </p:cNvPr>
          <p:cNvSpPr/>
          <p:nvPr/>
        </p:nvSpPr>
        <p:spPr>
          <a:xfrm flipV="1">
            <a:off x="3888105" y="3634740"/>
            <a:ext cx="281940" cy="70484"/>
          </a:xfrm>
          <a:prstGeom prst="blockArc">
            <a:avLst>
              <a:gd name="adj1" fmla="val 10708348"/>
              <a:gd name="adj2" fmla="val 0"/>
              <a:gd name="adj3" fmla="val 25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Halbbogen 9">
            <a:extLst>
              <a:ext uri="{FF2B5EF4-FFF2-40B4-BE49-F238E27FC236}">
                <a16:creationId xmlns:a16="http://schemas.microsoft.com/office/drawing/2014/main" id="{2BAE8BAC-C0A7-40D2-0311-FDD7E79DED3A}"/>
              </a:ext>
            </a:extLst>
          </p:cNvPr>
          <p:cNvSpPr/>
          <p:nvPr/>
        </p:nvSpPr>
        <p:spPr>
          <a:xfrm rot="7268005" flipV="1">
            <a:off x="3840527" y="3550001"/>
            <a:ext cx="186993" cy="99131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1" name="Halbbogen 10">
            <a:extLst>
              <a:ext uri="{FF2B5EF4-FFF2-40B4-BE49-F238E27FC236}">
                <a16:creationId xmlns:a16="http://schemas.microsoft.com/office/drawing/2014/main" id="{8258AD59-D466-FE68-85FB-891EA6B02503}"/>
              </a:ext>
            </a:extLst>
          </p:cNvPr>
          <p:cNvSpPr/>
          <p:nvPr/>
        </p:nvSpPr>
        <p:spPr>
          <a:xfrm rot="3262173">
            <a:off x="4035297" y="3545029"/>
            <a:ext cx="186993" cy="109075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A0EF827-B5EA-BEC2-B4DD-B5F4A195831C}"/>
              </a:ext>
            </a:extLst>
          </p:cNvPr>
          <p:cNvSpPr/>
          <p:nvPr/>
        </p:nvSpPr>
        <p:spPr>
          <a:xfrm>
            <a:off x="4952521" y="3435338"/>
            <a:ext cx="70184" cy="6834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Halbbogen 12">
            <a:extLst>
              <a:ext uri="{FF2B5EF4-FFF2-40B4-BE49-F238E27FC236}">
                <a16:creationId xmlns:a16="http://schemas.microsoft.com/office/drawing/2014/main" id="{A8F0CFF8-EBDB-7CF1-59CA-C09AD46F80B7}"/>
              </a:ext>
            </a:extLst>
          </p:cNvPr>
          <p:cNvSpPr/>
          <p:nvPr/>
        </p:nvSpPr>
        <p:spPr>
          <a:xfrm flipV="1">
            <a:off x="4923166" y="3470738"/>
            <a:ext cx="128894" cy="120468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4" name="Halbbogen 13">
            <a:extLst>
              <a:ext uri="{FF2B5EF4-FFF2-40B4-BE49-F238E27FC236}">
                <a16:creationId xmlns:a16="http://schemas.microsoft.com/office/drawing/2014/main" id="{B493D0D7-232A-848E-A4C2-0C61119C6EB0}"/>
              </a:ext>
            </a:extLst>
          </p:cNvPr>
          <p:cNvSpPr/>
          <p:nvPr/>
        </p:nvSpPr>
        <p:spPr>
          <a:xfrm flipV="1">
            <a:off x="4842509" y="3606441"/>
            <a:ext cx="304799" cy="131274"/>
          </a:xfrm>
          <a:prstGeom prst="blockArc">
            <a:avLst>
              <a:gd name="adj1" fmla="val 10708348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5" name="Halbbogen 14">
            <a:extLst>
              <a:ext uri="{FF2B5EF4-FFF2-40B4-BE49-F238E27FC236}">
                <a16:creationId xmlns:a16="http://schemas.microsoft.com/office/drawing/2014/main" id="{2EF9934F-1F0A-0201-1101-E1D7C8816178}"/>
              </a:ext>
            </a:extLst>
          </p:cNvPr>
          <p:cNvSpPr/>
          <p:nvPr/>
        </p:nvSpPr>
        <p:spPr>
          <a:xfrm rot="7268005" flipV="1">
            <a:off x="4813914" y="3551210"/>
            <a:ext cx="186993" cy="125679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6" name="Halbbogen 15">
            <a:extLst>
              <a:ext uri="{FF2B5EF4-FFF2-40B4-BE49-F238E27FC236}">
                <a16:creationId xmlns:a16="http://schemas.microsoft.com/office/drawing/2014/main" id="{3E387272-DD29-25D5-EC5B-2A679772E27D}"/>
              </a:ext>
            </a:extLst>
          </p:cNvPr>
          <p:cNvSpPr/>
          <p:nvPr/>
        </p:nvSpPr>
        <p:spPr>
          <a:xfrm rot="3262173">
            <a:off x="4979281" y="3548060"/>
            <a:ext cx="196100" cy="14879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47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- Free art icons">
            <a:extLst>
              <a:ext uri="{FF2B5EF4-FFF2-40B4-BE49-F238E27FC236}">
                <a16:creationId xmlns:a16="http://schemas.microsoft.com/office/drawing/2014/main" id="{A0C9D1DB-3B58-B2EA-6328-96AC5357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435" y="552938"/>
            <a:ext cx="766129" cy="7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ple, friend, happy, mobile, selfie, take, taking icon - Download on  Iconfinder">
            <a:extLst>
              <a:ext uri="{FF2B5EF4-FFF2-40B4-BE49-F238E27FC236}">
                <a16:creationId xmlns:a16="http://schemas.microsoft.com/office/drawing/2014/main" id="{DAC1540E-A133-0888-79A5-D2C20FAE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974" y="1611531"/>
            <a:ext cx="1812174" cy="18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bile Device Tips: How to Scan Documents with a Smartphone">
            <a:extLst>
              <a:ext uri="{FF2B5EF4-FFF2-40B4-BE49-F238E27FC236}">
                <a16:creationId xmlns:a16="http://schemas.microsoft.com/office/drawing/2014/main" id="{BFDC550D-18AC-8BA9-7F98-B51B2F42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66" y="491708"/>
            <a:ext cx="1582177" cy="88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feld 1040">
            <a:extLst>
              <a:ext uri="{FF2B5EF4-FFF2-40B4-BE49-F238E27FC236}">
                <a16:creationId xmlns:a16="http://schemas.microsoft.com/office/drawing/2014/main" id="{342B4F2D-112F-6145-DE5D-6E84C06AF9C1}"/>
              </a:ext>
            </a:extLst>
          </p:cNvPr>
          <p:cNvSpPr txBox="1"/>
          <p:nvPr/>
        </p:nvSpPr>
        <p:spPr>
          <a:xfrm>
            <a:off x="2420229" y="213339"/>
            <a:ext cx="108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Zeichnen</a:t>
            </a:r>
          </a:p>
        </p:txBody>
      </p: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136A48F8-DA25-759F-5881-4AB6213342E0}"/>
              </a:ext>
            </a:extLst>
          </p:cNvPr>
          <p:cNvSpPr txBox="1"/>
          <p:nvPr/>
        </p:nvSpPr>
        <p:spPr>
          <a:xfrm>
            <a:off x="3975772" y="222246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Kamerakopie</a:t>
            </a:r>
          </a:p>
        </p:txBody>
      </p:sp>
      <p:sp>
        <p:nvSpPr>
          <p:cNvPr id="1043" name="Textfeld 1042">
            <a:extLst>
              <a:ext uri="{FF2B5EF4-FFF2-40B4-BE49-F238E27FC236}">
                <a16:creationId xmlns:a16="http://schemas.microsoft.com/office/drawing/2014/main" id="{E479BF37-F472-A36D-0F8C-F1A5E9591682}"/>
              </a:ext>
            </a:extLst>
          </p:cNvPr>
          <p:cNvSpPr txBox="1"/>
          <p:nvPr/>
        </p:nvSpPr>
        <p:spPr>
          <a:xfrm>
            <a:off x="3376241" y="1773671"/>
            <a:ext cx="88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Selfie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9DC1F21-6F5A-C914-23A9-53DD0B48E602}"/>
              </a:ext>
            </a:extLst>
          </p:cNvPr>
          <p:cNvSpPr txBox="1"/>
          <p:nvPr/>
        </p:nvSpPr>
        <p:spPr>
          <a:xfrm>
            <a:off x="3441622" y="607266"/>
            <a:ext cx="441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1C6EAF5-8A1A-3F21-82FC-0BDDE0401B06}"/>
              </a:ext>
            </a:extLst>
          </p:cNvPr>
          <p:cNvSpPr txBox="1"/>
          <p:nvPr/>
        </p:nvSpPr>
        <p:spPr>
          <a:xfrm>
            <a:off x="3255705" y="1274594"/>
            <a:ext cx="1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oder</a:t>
            </a:r>
          </a:p>
        </p:txBody>
      </p:sp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272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6BDA0BC1-8011-A17E-76F1-824E3F49F28F}"/>
              </a:ext>
            </a:extLst>
          </p:cNvPr>
          <p:cNvSpPr txBox="1"/>
          <p:nvPr/>
        </p:nvSpPr>
        <p:spPr>
          <a:xfrm>
            <a:off x="1847351" y="2073109"/>
            <a:ext cx="400357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id_fileupload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type="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…"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style= "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… 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Siehe CSS " /&gt; </a:t>
            </a:r>
          </a:p>
          <a:p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sz="1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id_fileupload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style=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Frei ,,,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&gt;Bild wählen &lt;/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058720-8B28-AB44-E5DE-5969C7D1FE60}"/>
              </a:ext>
            </a:extLst>
          </p:cNvPr>
          <p:cNvSpPr txBox="1"/>
          <p:nvPr/>
        </p:nvSpPr>
        <p:spPr>
          <a:xfrm>
            <a:off x="1847350" y="3265541"/>
            <a:ext cx="4003573" cy="61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style= "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z-index: -1;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absolute;</a:t>
            </a:r>
          </a:p>
          <a:p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overflow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opacity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 "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8E33AF6-1B8C-2992-B94D-46467EA5D135}"/>
              </a:ext>
            </a:extLst>
          </p:cNvPr>
          <p:cNvSpPr txBox="1"/>
          <p:nvPr/>
        </p:nvSpPr>
        <p:spPr>
          <a:xfrm>
            <a:off x="6110431" y="2064104"/>
            <a:ext cx="4139500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Element_fileupload.addEventListener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function async </a:t>
            </a:r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input_object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input_object.files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[0];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image_size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image_file.size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nn-NO" sz="1000" b="1" dirty="0">
                <a:latin typeface="Arial" panose="020B0604020202020204" pitchFamily="34" charset="0"/>
                <a:cs typeface="Arial" panose="020B0604020202020204" pitchFamily="34" charset="0"/>
              </a:rPr>
              <a:t>var file_type_str = image_file.type;</a:t>
            </a:r>
          </a:p>
          <a:p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uploadImageToServer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uploadImageToServer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form_data.append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form_data.append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await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UploadImageToServer.php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"POST",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response.ok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Etwas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augeladenen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Bild-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machen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38775D7-5F78-DAF0-CA26-365C4E1B5086}"/>
              </a:ext>
            </a:extLst>
          </p:cNvPr>
          <p:cNvSpPr txBox="1"/>
          <p:nvPr/>
        </p:nvSpPr>
        <p:spPr>
          <a:xfrm>
            <a:off x="1847350" y="4209793"/>
            <a:ext cx="4003574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// File: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UploadImageToServer.php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en-US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']['name'];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de-CH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']['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tmp_name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$_POST[</a:t>
            </a:r>
            <a:r>
              <a:rPr lang="en-US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move_uploaded_file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 )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A7705C3-11E3-DEF8-298A-4D9792577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394" y="98854"/>
            <a:ext cx="2228122" cy="184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8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1ED74C0-E3FA-A0F3-18AB-E1B79F27D8A5}"/>
              </a:ext>
            </a:extLst>
          </p:cNvPr>
          <p:cNvSpPr txBox="1"/>
          <p:nvPr/>
        </p:nvSpPr>
        <p:spPr>
          <a:xfrm>
            <a:off x="1847349" y="1146351"/>
            <a:ext cx="763028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&lt;form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UploadFileToServer.php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enctype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multipart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/form-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type="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id_upload_button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name=“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onchange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eventFileSelected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=".doc,.docx"&gt; 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&lt;/form&gt;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2897FF8-47F9-7D7E-D1F2-33C8FE0CA525}"/>
              </a:ext>
            </a:extLst>
          </p:cNvPr>
          <p:cNvSpPr txBox="1"/>
          <p:nvPr/>
        </p:nvSpPr>
        <p:spPr>
          <a:xfrm>
            <a:off x="6096001" y="2010284"/>
            <a:ext cx="3381632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eventFileSelected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Etwas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augeladenen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machen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C6DBB9-05EC-E822-2B08-539DE554BE2F}"/>
              </a:ext>
            </a:extLst>
          </p:cNvPr>
          <p:cNvSpPr txBox="1"/>
          <p:nvPr/>
        </p:nvSpPr>
        <p:spPr>
          <a:xfrm>
            <a:off x="1847350" y="2010284"/>
            <a:ext cx="4170392" cy="2923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// File: 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UploadFileToServer.php</a:t>
            </a:r>
            <a:endParaRPr lang="de-CH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target_dir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"../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/";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basename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($_FILES[“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"]["name"]);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target_dir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de-CH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']['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tmp_name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move_uploaded_file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 )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267919-5F55-0A52-B8F7-414342B77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673" y="32438"/>
            <a:ext cx="5923809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0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4FCA4-3332-A1A1-AD24-5A3208E58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5324D0C-A046-E83E-FFBD-A30E4373D983}"/>
              </a:ext>
            </a:extLst>
          </p:cNvPr>
          <p:cNvSpPr/>
          <p:nvPr/>
        </p:nvSpPr>
        <p:spPr>
          <a:xfrm>
            <a:off x="528363" y="2008147"/>
            <a:ext cx="2793791" cy="395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saveNewGuestbookUploadedRecord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D231F8A-2070-9C1B-5A79-F541900F1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64" y="75759"/>
            <a:ext cx="1031844" cy="123456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F1FB0AE-6F56-BA37-8703-9B407F07F449}"/>
              </a:ext>
            </a:extLst>
          </p:cNvPr>
          <p:cNvSpPr/>
          <p:nvPr/>
        </p:nvSpPr>
        <p:spPr>
          <a:xfrm>
            <a:off x="553836" y="1467865"/>
            <a:ext cx="2768317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onClickForwardThreeButton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27A431B-99E3-9F6F-30D7-A48B4FEBFF1D}"/>
              </a:ext>
            </a:extLst>
          </p:cNvPr>
          <p:cNvSpPr/>
          <p:nvPr/>
        </p:nvSpPr>
        <p:spPr>
          <a:xfrm>
            <a:off x="528363" y="2532206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appendSetSaveGuestbookUploadData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g_guests_uploaded_xml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9FD6CE8-03FA-B7A4-2F9E-25AE81C4D8B9}"/>
              </a:ext>
            </a:extLst>
          </p:cNvPr>
          <p:cNvSpPr/>
          <p:nvPr/>
        </p:nvSpPr>
        <p:spPr>
          <a:xfrm>
            <a:off x="1703549" y="757650"/>
            <a:ext cx="1593131" cy="5121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g_guestbook_data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55C2499-4A01-AB05-BB05-B92E0055F956}"/>
              </a:ext>
            </a:extLst>
          </p:cNvPr>
          <p:cNvSpPr/>
          <p:nvPr/>
        </p:nvSpPr>
        <p:spPr>
          <a:xfrm>
            <a:off x="528364" y="3060110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saveJazzGuestsUploadedXmlOnServer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JazzGuestsUploaded.xml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0DB316D-5667-031A-F742-E1B40CD75FE9}"/>
              </a:ext>
            </a:extLst>
          </p:cNvPr>
          <p:cNvSpPr/>
          <p:nvPr/>
        </p:nvSpPr>
        <p:spPr>
          <a:xfrm>
            <a:off x="521744" y="3588011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sendNewRecordNotificationEmailToAdmin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108510-8AF4-4889-B1EA-57C43CE52429}"/>
              </a:ext>
            </a:extLst>
          </p:cNvPr>
          <p:cNvSpPr/>
          <p:nvPr/>
        </p:nvSpPr>
        <p:spPr>
          <a:xfrm>
            <a:off x="3628670" y="1467865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saveNewRecordAlsoToJazzGuestsXml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9A3BD9B-1049-5558-C1AC-40F0E5A4230E}"/>
              </a:ext>
            </a:extLst>
          </p:cNvPr>
          <p:cNvSpPr/>
          <p:nvPr/>
        </p:nvSpPr>
        <p:spPr>
          <a:xfrm>
            <a:off x="502890" y="4113593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GuestStorage.setGuestbookData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EAB36ED-E4D6-375A-3C7C-81B0F930ED2E}"/>
              </a:ext>
            </a:extLst>
          </p:cNvPr>
          <p:cNvCxnSpPr>
            <a:cxnSpLocks/>
          </p:cNvCxnSpPr>
          <p:nvPr/>
        </p:nvCxnSpPr>
        <p:spPr>
          <a:xfrm flipV="1">
            <a:off x="1919309" y="241353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B2DAC58-C287-1ED9-D138-A8D0A31F5EE9}"/>
              </a:ext>
            </a:extLst>
          </p:cNvPr>
          <p:cNvCxnSpPr>
            <a:cxnSpLocks/>
          </p:cNvCxnSpPr>
          <p:nvPr/>
        </p:nvCxnSpPr>
        <p:spPr>
          <a:xfrm flipV="1">
            <a:off x="1920878" y="292415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6ECBECB-7458-2272-A22A-448508C56F01}"/>
              </a:ext>
            </a:extLst>
          </p:cNvPr>
          <p:cNvCxnSpPr>
            <a:cxnSpLocks/>
          </p:cNvCxnSpPr>
          <p:nvPr/>
        </p:nvCxnSpPr>
        <p:spPr>
          <a:xfrm flipV="1">
            <a:off x="1920880" y="3452056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C38BAB7-C60E-0416-C234-217DE31423B7}"/>
              </a:ext>
            </a:extLst>
          </p:cNvPr>
          <p:cNvCxnSpPr>
            <a:cxnSpLocks/>
          </p:cNvCxnSpPr>
          <p:nvPr/>
        </p:nvCxnSpPr>
        <p:spPr>
          <a:xfrm flipV="1">
            <a:off x="1911455" y="3979959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42B8550-9B98-228C-2AD1-EBF91FD949A5}"/>
              </a:ext>
            </a:extLst>
          </p:cNvPr>
          <p:cNvCxnSpPr>
            <a:cxnSpLocks/>
          </p:cNvCxnSpPr>
          <p:nvPr/>
        </p:nvCxnSpPr>
        <p:spPr>
          <a:xfrm flipV="1">
            <a:off x="1920877" y="186012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0B5B7474-0C69-604F-7D72-88387706D545}"/>
              </a:ext>
            </a:extLst>
          </p:cNvPr>
          <p:cNvSpPr/>
          <p:nvPr/>
        </p:nvSpPr>
        <p:spPr>
          <a:xfrm>
            <a:off x="3590963" y="2018097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96CECF4-CFB8-D203-A8A5-1C93AE8E9FB1}"/>
              </a:ext>
            </a:extLst>
          </p:cNvPr>
          <p:cNvSpPr/>
          <p:nvPr/>
        </p:nvSpPr>
        <p:spPr>
          <a:xfrm>
            <a:off x="3582614" y="2544702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backupJazzGuestsUploadedXml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72612A1-1858-371D-CD23-12E31D4E9C4D}"/>
              </a:ext>
            </a:extLst>
          </p:cNvPr>
          <p:cNvSpPr/>
          <p:nvPr/>
        </p:nvSpPr>
        <p:spPr>
          <a:xfrm>
            <a:off x="3590963" y="3060110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copyImageFromUploadToGuestbookDir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4AEC77C-FA90-3576-501B-20A0954975B9}"/>
              </a:ext>
            </a:extLst>
          </p:cNvPr>
          <p:cNvSpPr/>
          <p:nvPr/>
        </p:nvSpPr>
        <p:spPr>
          <a:xfrm>
            <a:off x="3581728" y="3596667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appendSetSaveGuestbookData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g_guests_xml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67B7238-CBAA-4E6C-F63D-D80068DD16DE}"/>
              </a:ext>
            </a:extLst>
          </p:cNvPr>
          <p:cNvSpPr/>
          <p:nvPr/>
        </p:nvSpPr>
        <p:spPr>
          <a:xfrm>
            <a:off x="3581728" y="4102123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saveJazzGuestsXmlOnServer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JazzGuests.xml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67C102D5-AF1B-4176-1AF9-C4A694B78B2E}"/>
              </a:ext>
            </a:extLst>
          </p:cNvPr>
          <p:cNvCxnSpPr>
            <a:cxnSpLocks/>
          </p:cNvCxnSpPr>
          <p:nvPr/>
        </p:nvCxnSpPr>
        <p:spPr>
          <a:xfrm flipV="1">
            <a:off x="4986290" y="241670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2DBB3B0-2FB4-FE2B-FF87-AB2DFB4FFA88}"/>
              </a:ext>
            </a:extLst>
          </p:cNvPr>
          <p:cNvCxnSpPr>
            <a:cxnSpLocks/>
          </p:cNvCxnSpPr>
          <p:nvPr/>
        </p:nvCxnSpPr>
        <p:spPr>
          <a:xfrm flipV="1">
            <a:off x="4987859" y="292732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88A78B5-E04E-6C9A-DDF8-F48D969D4724}"/>
              </a:ext>
            </a:extLst>
          </p:cNvPr>
          <p:cNvCxnSpPr>
            <a:cxnSpLocks/>
          </p:cNvCxnSpPr>
          <p:nvPr/>
        </p:nvCxnSpPr>
        <p:spPr>
          <a:xfrm flipV="1">
            <a:off x="4987861" y="345523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649C1AA7-C93E-3A91-D536-A610F30BF585}"/>
              </a:ext>
            </a:extLst>
          </p:cNvPr>
          <p:cNvCxnSpPr>
            <a:cxnSpLocks/>
          </p:cNvCxnSpPr>
          <p:nvPr/>
        </p:nvCxnSpPr>
        <p:spPr>
          <a:xfrm flipV="1">
            <a:off x="4978436" y="398313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7DDC0345-7205-06CE-C842-CE6C6D7DE2F1}"/>
              </a:ext>
            </a:extLst>
          </p:cNvPr>
          <p:cNvCxnSpPr>
            <a:cxnSpLocks/>
          </p:cNvCxnSpPr>
          <p:nvPr/>
        </p:nvCxnSpPr>
        <p:spPr>
          <a:xfrm flipV="1">
            <a:off x="4987858" y="1863301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C08E99E-990D-7B9A-7019-103F8EAC0114}"/>
              </a:ext>
            </a:extLst>
          </p:cNvPr>
          <p:cNvCxnSpPr>
            <a:cxnSpLocks/>
          </p:cNvCxnSpPr>
          <p:nvPr/>
        </p:nvCxnSpPr>
        <p:spPr>
          <a:xfrm flipV="1">
            <a:off x="1913023" y="450943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E0C8F14-154D-28BC-8AB7-965C4F668859}"/>
              </a:ext>
            </a:extLst>
          </p:cNvPr>
          <p:cNvCxnSpPr>
            <a:cxnSpLocks/>
          </p:cNvCxnSpPr>
          <p:nvPr/>
        </p:nvCxnSpPr>
        <p:spPr>
          <a:xfrm flipV="1">
            <a:off x="4976739" y="1332595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E508A88-A4B7-0B65-89A7-7EF3274F9E2C}"/>
              </a:ext>
            </a:extLst>
          </p:cNvPr>
          <p:cNvCxnSpPr>
            <a:cxnSpLocks/>
          </p:cNvCxnSpPr>
          <p:nvPr/>
        </p:nvCxnSpPr>
        <p:spPr>
          <a:xfrm flipV="1">
            <a:off x="3449598" y="1332046"/>
            <a:ext cx="0" cy="331798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61A538B2-BEE2-09FC-92B0-2E34E01C0B11}"/>
              </a:ext>
            </a:extLst>
          </p:cNvPr>
          <p:cNvCxnSpPr>
            <a:cxnSpLocks/>
          </p:cNvCxnSpPr>
          <p:nvPr/>
        </p:nvCxnSpPr>
        <p:spPr>
          <a:xfrm flipH="1">
            <a:off x="1925258" y="4639175"/>
            <a:ext cx="1524340" cy="1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08E9CDF-5F65-D2CA-E264-E9B5AB21A21A}"/>
              </a:ext>
            </a:extLst>
          </p:cNvPr>
          <p:cNvCxnSpPr>
            <a:cxnSpLocks/>
          </p:cNvCxnSpPr>
          <p:nvPr/>
        </p:nvCxnSpPr>
        <p:spPr>
          <a:xfrm flipH="1">
            <a:off x="3452399" y="1332046"/>
            <a:ext cx="1524340" cy="1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99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D9F970E-324A-DD5D-F68A-8DE95F26844E}"/>
              </a:ext>
            </a:extLst>
          </p:cNvPr>
          <p:cNvSpPr/>
          <p:nvPr/>
        </p:nvSpPr>
        <p:spPr>
          <a:xfrm>
            <a:off x="3224072" y="1376858"/>
            <a:ext cx="5110629" cy="41410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FA2A3-ADB0-8631-3381-0337EF7A53E2}"/>
              </a:ext>
            </a:extLst>
          </p:cNvPr>
          <p:cNvSpPr/>
          <p:nvPr/>
        </p:nvSpPr>
        <p:spPr>
          <a:xfrm>
            <a:off x="3266113" y="1376859"/>
            <a:ext cx="5026546" cy="400444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AppendBothXml</a:t>
            </a:r>
            <a:endParaRPr lang="de-CH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Call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UtilLock.lock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JazzGuests.xml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reloadJazzGuestsUploadedObject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JazzGuestsUploaded.xml 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appendXmlUserInputData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save JazzGuestsUploaded.xml 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constructImageFileNameAndCopy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appendXmlUploadedData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save JazzGuests.xml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unlockFiles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UtilLock.unlock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sendNotificationEmail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Send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email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2CFEA98-5CD9-7521-C538-AD3C8B4E6264}"/>
              </a:ext>
            </a:extLst>
          </p:cNvPr>
          <p:cNvSpPr/>
          <p:nvPr/>
        </p:nvSpPr>
        <p:spPr>
          <a:xfrm>
            <a:off x="315310" y="3140804"/>
            <a:ext cx="2607450" cy="4765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onClickForwardThreeButton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clicked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save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9FF979F-0A4A-B128-B044-0FD004E4F8D1}"/>
              </a:ext>
            </a:extLst>
          </p:cNvPr>
          <p:cNvSpPr/>
          <p:nvPr/>
        </p:nvSpPr>
        <p:spPr>
          <a:xfrm>
            <a:off x="8636012" y="3209120"/>
            <a:ext cx="2347298" cy="4765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callbackAppendBothXml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B5DEDCD-5D6B-324D-6B8E-007EED69193E}"/>
              </a:ext>
            </a:extLst>
          </p:cNvPr>
          <p:cNvCxnSpPr>
            <a:cxnSpLocks/>
          </p:cNvCxnSpPr>
          <p:nvPr/>
        </p:nvCxnSpPr>
        <p:spPr>
          <a:xfrm flipH="1">
            <a:off x="2922760" y="3428999"/>
            <a:ext cx="3013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0D43395-4837-CBD6-AA13-EF0EDF3775D2}"/>
              </a:ext>
            </a:extLst>
          </p:cNvPr>
          <p:cNvCxnSpPr>
            <a:cxnSpLocks/>
          </p:cNvCxnSpPr>
          <p:nvPr/>
        </p:nvCxnSpPr>
        <p:spPr>
          <a:xfrm flipH="1">
            <a:off x="8334701" y="3439510"/>
            <a:ext cx="3013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68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D9F970E-324A-DD5D-F68A-8DE95F26844E}"/>
              </a:ext>
            </a:extLst>
          </p:cNvPr>
          <p:cNvSpPr/>
          <p:nvPr/>
        </p:nvSpPr>
        <p:spPr>
          <a:xfrm>
            <a:off x="2837122" y="219385"/>
            <a:ext cx="6374274" cy="3449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FA2A3-ADB0-8631-3381-0337EF7A53E2}"/>
              </a:ext>
            </a:extLst>
          </p:cNvPr>
          <p:cNvSpPr/>
          <p:nvPr/>
        </p:nvSpPr>
        <p:spPr>
          <a:xfrm>
            <a:off x="2908863" y="219385"/>
            <a:ext cx="6374274" cy="330001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ChangeLastUploadedRecord</a:t>
            </a:r>
            <a:endParaRPr lang="de-CH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Do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XML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LastUploadedRecord.getXmlRecordNumber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reloadJazzGuestXmlObject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backupJazzGuestsXml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setGuestbookDataForEdit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GuestStorage.addGuestbookDataForEdit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backupRegImage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setControlsEditLastUploadedRecord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2CFEA98-5CD9-7521-C538-AD3C8B4E6264}"/>
              </a:ext>
            </a:extLst>
          </p:cNvPr>
          <p:cNvSpPr/>
          <p:nvPr/>
        </p:nvSpPr>
        <p:spPr>
          <a:xfrm>
            <a:off x="280141" y="2627470"/>
            <a:ext cx="2220500" cy="5448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executeContactRequest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CE62B8C-261A-FBCD-6286-FD9F6EE1E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00" y="219385"/>
            <a:ext cx="2517549" cy="2184099"/>
          </a:xfrm>
          <a:prstGeom prst="rect">
            <a:avLst/>
          </a:prstGeom>
        </p:spPr>
      </p:pic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1B0910FA-4BC8-540F-28A5-222CA5C77700}"/>
              </a:ext>
            </a:extLst>
          </p:cNvPr>
          <p:cNvCxnSpPr>
            <a:cxnSpLocks/>
          </p:cNvCxnSpPr>
          <p:nvPr/>
        </p:nvCxnSpPr>
        <p:spPr>
          <a:xfrm>
            <a:off x="1398054" y="2370802"/>
            <a:ext cx="0" cy="275252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4BB0FAA-DEFA-7CEE-C7A2-0C7E8B3F3E01}"/>
              </a:ext>
            </a:extLst>
          </p:cNvPr>
          <p:cNvCxnSpPr>
            <a:cxnSpLocks/>
          </p:cNvCxnSpPr>
          <p:nvPr/>
        </p:nvCxnSpPr>
        <p:spPr>
          <a:xfrm>
            <a:off x="2494083" y="2965603"/>
            <a:ext cx="343566" cy="0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43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9E95406-F32E-E93F-E9AA-E03F41BFE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93" y="70565"/>
            <a:ext cx="2563462" cy="307844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7CE867C-FBB4-4817-7939-C51F7B2CA201}"/>
              </a:ext>
            </a:extLst>
          </p:cNvPr>
          <p:cNvSpPr/>
          <p:nvPr/>
        </p:nvSpPr>
        <p:spPr>
          <a:xfrm>
            <a:off x="156292" y="3377744"/>
            <a:ext cx="2344349" cy="5448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onClickForwardThreeButton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B5B33A2-DAC5-43C4-ADE3-6948F065E221}"/>
              </a:ext>
            </a:extLst>
          </p:cNvPr>
          <p:cNvCxnSpPr>
            <a:cxnSpLocks/>
          </p:cNvCxnSpPr>
          <p:nvPr/>
        </p:nvCxnSpPr>
        <p:spPr>
          <a:xfrm>
            <a:off x="1398054" y="3121076"/>
            <a:ext cx="0" cy="275252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2778B54-BBA7-E063-D01A-112609FEE6DC}"/>
              </a:ext>
            </a:extLst>
          </p:cNvPr>
          <p:cNvCxnSpPr>
            <a:cxnSpLocks/>
          </p:cNvCxnSpPr>
          <p:nvPr/>
        </p:nvCxnSpPr>
        <p:spPr>
          <a:xfrm>
            <a:off x="2494083" y="3715877"/>
            <a:ext cx="343566" cy="0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61C33914-2389-509B-991C-2AE40DF7895B}"/>
              </a:ext>
            </a:extLst>
          </p:cNvPr>
          <p:cNvSpPr/>
          <p:nvPr/>
        </p:nvSpPr>
        <p:spPr>
          <a:xfrm>
            <a:off x="2837649" y="120641"/>
            <a:ext cx="6374274" cy="45552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5033CBB-8228-7546-8E70-F483EDC9F047}"/>
              </a:ext>
            </a:extLst>
          </p:cNvPr>
          <p:cNvSpPr/>
          <p:nvPr/>
        </p:nvSpPr>
        <p:spPr>
          <a:xfrm>
            <a:off x="2908863" y="571178"/>
            <a:ext cx="6374274" cy="365419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SaveEditedRecord</a:t>
            </a:r>
            <a:endParaRPr lang="de-CH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UtilLock.lock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copyNewImageFile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reloadJazzGuestXmlObject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backupJazzGuestsXml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changeXmlRecordAndSaveFile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unlockFiles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UtilLock.unlock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sendNotificationEmail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UtilEmail.sendSecureCallback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GuestStorage.setGuestbookData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56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1945</Words>
  <Application>Microsoft Office PowerPoint</Application>
  <PresentationFormat>Breitbild</PresentationFormat>
  <Paragraphs>439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144</cp:revision>
  <cp:lastPrinted>2025-04-09T08:06:10Z</cp:lastPrinted>
  <dcterms:created xsi:type="dcterms:W3CDTF">2020-04-04T07:27:22Z</dcterms:created>
  <dcterms:modified xsi:type="dcterms:W3CDTF">2025-04-13T15:03:05Z</dcterms:modified>
</cp:coreProperties>
</file>