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3" r:id="rId4"/>
    <p:sldId id="265" r:id="rId5"/>
    <p:sldId id="267" r:id="rId6"/>
    <p:sldId id="269" r:id="rId7"/>
    <p:sldId id="271" r:id="rId8"/>
    <p:sldId id="272" r:id="rId9"/>
    <p:sldId id="263" r:id="rId10"/>
    <p:sldId id="262" r:id="rId11"/>
    <p:sldId id="264" r:id="rId12"/>
    <p:sldId id="266" r:id="rId13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48387" y="641513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Breitbild</PresentationFormat>
  <Paragraphs>194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96</cp:revision>
  <cp:lastPrinted>2024-01-09T12:36:17Z</cp:lastPrinted>
  <dcterms:created xsi:type="dcterms:W3CDTF">2020-04-04T07:27:22Z</dcterms:created>
  <dcterms:modified xsi:type="dcterms:W3CDTF">2024-01-11T19:12:25Z</dcterms:modified>
</cp:coreProperties>
</file>