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77" r:id="rId4"/>
    <p:sldId id="276" r:id="rId5"/>
    <p:sldId id="278" r:id="rId6"/>
    <p:sldId id="279" r:id="rId7"/>
    <p:sldId id="281" r:id="rId8"/>
    <p:sldId id="280" r:id="rId9"/>
    <p:sldId id="273" r:id="rId10"/>
    <p:sldId id="265" r:id="rId11"/>
    <p:sldId id="267" r:id="rId12"/>
    <p:sldId id="269" r:id="rId13"/>
    <p:sldId id="271" r:id="rId14"/>
    <p:sldId id="274" r:id="rId15"/>
    <p:sldId id="275" r:id="rId16"/>
    <p:sldId id="272" r:id="rId17"/>
    <p:sldId id="266" r:id="rId18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4T10:25:58.866" idx="1">
    <p:pos x="7437" y="1417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15.04.2024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15.04.2024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15.04.2024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15.04.2024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15.04.2024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15.04.2024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15.04.2024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15.04.2024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15.04.2024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15.04.2024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15.04.2024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15.04.2024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806113" y="3455071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07717F-A008-67CD-B0A0-ABE4B40543BC}"/>
              </a:ext>
            </a:extLst>
          </p:cNvPr>
          <p:cNvSpPr/>
          <p:nvPr/>
        </p:nvSpPr>
        <p:spPr>
          <a:xfrm>
            <a:off x="1001732" y="294972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6CAEE86-71F2-3544-D682-D3328ED15E0D}"/>
              </a:ext>
            </a:extLst>
          </p:cNvPr>
          <p:cNvSpPr txBox="1"/>
          <p:nvPr/>
        </p:nvSpPr>
        <p:spPr>
          <a:xfrm>
            <a:off x="1163867" y="489903"/>
            <a:ext cx="3817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Mach gerne eine Zeichnung für unser Gästebuch,  scanne sie mit der Kamera und lade das Foto mit dieser Funktion hoch.</a:t>
            </a:r>
          </a:p>
          <a:p>
            <a:pPr algn="ctr"/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Ein Selfie oder ein anderes Konzert Foto sind auch willkommen.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</a:t>
            </a:r>
            <a:r>
              <a:rPr lang="de-CH" sz="1100" b="1" dirty="0"/>
              <a:t>_ </a:t>
            </a:r>
            <a:r>
              <a:rPr lang="de-CH" sz="1100" b="1" dirty="0" err="1"/>
              <a:t>upload_container_part_two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2816998" y="594378"/>
            <a:ext cx="6270441" cy="5259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2812900" y="55126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id_div_upload_container_part_two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390380-79EC-61A2-A911-26C338F61D97}"/>
              </a:ext>
            </a:extLst>
          </p:cNvPr>
          <p:cNvSpPr/>
          <p:nvPr/>
        </p:nvSpPr>
        <p:spPr>
          <a:xfrm>
            <a:off x="2901839" y="812877"/>
            <a:ext cx="6053625" cy="33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883965-7BB7-0CF8-E8A3-88A1678985B5}"/>
              </a:ext>
            </a:extLst>
          </p:cNvPr>
          <p:cNvSpPr txBox="1"/>
          <p:nvPr/>
        </p:nvSpPr>
        <p:spPr>
          <a:xfrm>
            <a:off x="2901839" y="843329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id_div_upload_input_file_image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r>
              <a:rPr lang="de-CH" sz="1100" b="1" dirty="0"/>
              <a:t>  Container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JazzUploadImage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BFDC11-97B6-7F0F-F539-5CDA3359270D}"/>
              </a:ext>
            </a:extLst>
          </p:cNvPr>
          <p:cNvSpPr/>
          <p:nvPr/>
        </p:nvSpPr>
        <p:spPr>
          <a:xfrm>
            <a:off x="6162960" y="2148646"/>
            <a:ext cx="1667596" cy="16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C9D4-407C-AF52-4731-99593116D2BD}"/>
              </a:ext>
            </a:extLst>
          </p:cNvPr>
          <p:cNvSpPr/>
          <p:nvPr/>
        </p:nvSpPr>
        <p:spPr>
          <a:xfrm>
            <a:off x="9333537" y="1193430"/>
            <a:ext cx="1017778" cy="2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CB5C60-2F7E-C5A1-F4B8-5C6F182F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8" y="2822619"/>
            <a:ext cx="1193813" cy="10331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CD631C4-8007-8A7F-0B29-6AF35EBF7396}"/>
              </a:ext>
            </a:extLst>
          </p:cNvPr>
          <p:cNvSpPr/>
          <p:nvPr/>
        </p:nvSpPr>
        <p:spPr>
          <a:xfrm>
            <a:off x="6848731" y="4769713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5D8E90-275B-E6A9-14F1-4C233EF7F4A2}"/>
              </a:ext>
            </a:extLst>
          </p:cNvPr>
          <p:cNvSpPr/>
          <p:nvPr/>
        </p:nvSpPr>
        <p:spPr>
          <a:xfrm>
            <a:off x="3469223" y="4778347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693A018-574C-E3DC-115E-AC63C201C051}"/>
              </a:ext>
            </a:extLst>
          </p:cNvPr>
          <p:cNvSpPr/>
          <p:nvPr/>
        </p:nvSpPr>
        <p:spPr>
          <a:xfrm>
            <a:off x="2963073" y="1148049"/>
            <a:ext cx="5731496" cy="858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E40867-B285-FD4F-1910-15A5F9DD4714}"/>
              </a:ext>
            </a:extLst>
          </p:cNvPr>
          <p:cNvSpPr txBox="1"/>
          <p:nvPr/>
        </p:nvSpPr>
        <p:spPr>
          <a:xfrm>
            <a:off x="2901838" y="1124779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id_div_guestbook_fileupload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78727E-5D46-D413-5F8F-0030E58D28EE}"/>
              </a:ext>
            </a:extLst>
          </p:cNvPr>
          <p:cNvSpPr/>
          <p:nvPr/>
        </p:nvSpPr>
        <p:spPr>
          <a:xfrm>
            <a:off x="2963073" y="2086708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72101C-B6E1-6A6A-6935-B22A2A584CB4}"/>
              </a:ext>
            </a:extLst>
          </p:cNvPr>
          <p:cNvSpPr txBox="1"/>
          <p:nvPr/>
        </p:nvSpPr>
        <p:spPr>
          <a:xfrm>
            <a:off x="2963073" y="2086708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id_div_guestbook_file_name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1C105D4-5C3D-4BD9-FBF8-6E34CF38BE8C}"/>
              </a:ext>
            </a:extLst>
          </p:cNvPr>
          <p:cNvSpPr/>
          <p:nvPr/>
        </p:nvSpPr>
        <p:spPr>
          <a:xfrm>
            <a:off x="2963073" y="2488907"/>
            <a:ext cx="5731496" cy="1569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4FAB40-CB53-B536-616A-157F8229F94A}"/>
              </a:ext>
            </a:extLst>
          </p:cNvPr>
          <p:cNvSpPr txBox="1"/>
          <p:nvPr/>
        </p:nvSpPr>
        <p:spPr>
          <a:xfrm>
            <a:off x="2963073" y="2464945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07AF40-E0B0-1928-3F89-05B882454A53}"/>
              </a:ext>
            </a:extLst>
          </p:cNvPr>
          <p:cNvSpPr/>
          <p:nvPr/>
        </p:nvSpPr>
        <p:spPr>
          <a:xfrm>
            <a:off x="2901838" y="4256487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E30790-841D-B658-02B1-DDEDCBBCE0CE}"/>
              </a:ext>
            </a:extLst>
          </p:cNvPr>
          <p:cNvSpPr txBox="1"/>
          <p:nvPr/>
        </p:nvSpPr>
        <p:spPr>
          <a:xfrm>
            <a:off x="2901838" y="42584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5D3503-73A8-A1E9-2DE6-6CE8C2873751}"/>
              </a:ext>
            </a:extLst>
          </p:cNvPr>
          <p:cNvSpPr/>
          <p:nvPr/>
        </p:nvSpPr>
        <p:spPr>
          <a:xfrm>
            <a:off x="2963074" y="4498290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1F1392-A57C-EF21-43B3-B5A797C205C3}"/>
              </a:ext>
            </a:extLst>
          </p:cNvPr>
          <p:cNvSpPr txBox="1"/>
          <p:nvPr/>
        </p:nvSpPr>
        <p:spPr>
          <a:xfrm>
            <a:off x="2963073" y="4512639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id_upload_button_back_two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0998FB-6CA3-4326-C34F-BB0EEA264EC5}"/>
              </a:ext>
            </a:extLst>
          </p:cNvPr>
          <p:cNvSpPr/>
          <p:nvPr/>
        </p:nvSpPr>
        <p:spPr>
          <a:xfrm>
            <a:off x="5836947" y="4494953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46F527-DD0F-06A3-9051-988C6D640B99}"/>
              </a:ext>
            </a:extLst>
          </p:cNvPr>
          <p:cNvSpPr txBox="1"/>
          <p:nvPr/>
        </p:nvSpPr>
        <p:spPr>
          <a:xfrm>
            <a:off x="5759776" y="4509195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upload_button_forward_two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21909-769B-393D-4D73-648E7CEF1FEB}"/>
              </a:ext>
            </a:extLst>
          </p:cNvPr>
          <p:cNvSpPr/>
          <p:nvPr/>
        </p:nvSpPr>
        <p:spPr>
          <a:xfrm>
            <a:off x="3086122" y="1383966"/>
            <a:ext cx="5731496" cy="3375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64833-79AD-2F30-6A1E-D03FEEABB726}"/>
              </a:ext>
            </a:extLst>
          </p:cNvPr>
          <p:cNvSpPr txBox="1"/>
          <p:nvPr/>
        </p:nvSpPr>
        <p:spPr>
          <a:xfrm>
            <a:off x="3086122" y="1429425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guestbook_fileupload</a:t>
            </a:r>
            <a:r>
              <a:rPr lang="de-CH" sz="1100" b="1" dirty="0"/>
              <a:t> 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5177660" y="365780"/>
            <a:ext cx="6270441" cy="57145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5173562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5B393F-0C5E-C739-7A63-FF0973A253A2}"/>
              </a:ext>
            </a:extLst>
          </p:cNvPr>
          <p:cNvSpPr/>
          <p:nvPr/>
        </p:nvSpPr>
        <p:spPr>
          <a:xfrm>
            <a:off x="559131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951B7C-80A8-F662-8CF8-BD8802E73606}"/>
              </a:ext>
            </a:extLst>
          </p:cNvPr>
          <p:cNvSpPr/>
          <p:nvPr/>
        </p:nvSpPr>
        <p:spPr>
          <a:xfrm>
            <a:off x="559128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DAAE8E-9DFC-4287-D7AF-68FD4470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2" y="1061677"/>
            <a:ext cx="2457143" cy="2380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EF492F4-DED9-A486-D785-C2A78924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71" y="1194757"/>
            <a:ext cx="331444" cy="25611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9592781-58CB-D26A-97E3-B2B20BCD2747}"/>
              </a:ext>
            </a:extLst>
          </p:cNvPr>
          <p:cNvSpPr/>
          <p:nvPr/>
        </p:nvSpPr>
        <p:spPr>
          <a:xfrm>
            <a:off x="1095532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FD60B4-3AAB-3B86-6C08-F2B53C18B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168" y="1887332"/>
            <a:ext cx="321154" cy="157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2D6EE09-DCDA-2FD4-62F3-F95C2129FDFC}"/>
              </a:ext>
            </a:extLst>
          </p:cNvPr>
          <p:cNvSpPr txBox="1"/>
          <p:nvPr/>
        </p:nvSpPr>
        <p:spPr>
          <a:xfrm>
            <a:off x="614763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ACEC97-978D-BA7B-68C9-1D7DF9AB85D3}"/>
              </a:ext>
            </a:extLst>
          </p:cNvPr>
          <p:cNvSpPr/>
          <p:nvPr/>
        </p:nvSpPr>
        <p:spPr>
          <a:xfrm>
            <a:off x="680121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11EF84-24D0-0316-8262-A73847379E37}"/>
              </a:ext>
            </a:extLst>
          </p:cNvPr>
          <p:cNvSpPr txBox="1"/>
          <p:nvPr/>
        </p:nvSpPr>
        <p:spPr>
          <a:xfrm>
            <a:off x="592527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2A1CEE-72A1-1BDC-0228-D7623381F22D}"/>
              </a:ext>
            </a:extLst>
          </p:cNvPr>
          <p:cNvSpPr/>
          <p:nvPr/>
        </p:nvSpPr>
        <p:spPr>
          <a:xfrm>
            <a:off x="680121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01A745-C776-C204-233A-479DFFD04E6B}"/>
              </a:ext>
            </a:extLst>
          </p:cNvPr>
          <p:cNvSpPr txBox="1"/>
          <p:nvPr/>
        </p:nvSpPr>
        <p:spPr>
          <a:xfrm>
            <a:off x="603701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8A234D2-64C9-BBEE-73C2-7BA7246E893F}"/>
              </a:ext>
            </a:extLst>
          </p:cNvPr>
          <p:cNvSpPr/>
          <p:nvPr/>
        </p:nvSpPr>
        <p:spPr>
          <a:xfrm>
            <a:off x="691295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1B7A835-CFF5-2ED8-1743-704F3779AB81}"/>
              </a:ext>
            </a:extLst>
          </p:cNvPr>
          <p:cNvSpPr/>
          <p:nvPr/>
        </p:nvSpPr>
        <p:spPr>
          <a:xfrm>
            <a:off x="2654753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F707348-1F3B-4216-94A3-86CC5C5D512F}"/>
              </a:ext>
            </a:extLst>
          </p:cNvPr>
          <p:cNvSpPr/>
          <p:nvPr/>
        </p:nvSpPr>
        <p:spPr>
          <a:xfrm>
            <a:off x="696315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D71D7E3-CD9C-BEAB-2E8D-75B80B4FA43B}"/>
              </a:ext>
            </a:extLst>
          </p:cNvPr>
          <p:cNvSpPr/>
          <p:nvPr/>
        </p:nvSpPr>
        <p:spPr>
          <a:xfrm>
            <a:off x="5306797" y="59352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10A3859-6957-8621-ED98-E43BFE138262}"/>
              </a:ext>
            </a:extLst>
          </p:cNvPr>
          <p:cNvSpPr txBox="1"/>
          <p:nvPr/>
        </p:nvSpPr>
        <p:spPr>
          <a:xfrm>
            <a:off x="5306797" y="56443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id_div_upload_texts_concert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041AF2E-0255-71C7-39DF-C818CFC9C8EB}"/>
              </a:ext>
            </a:extLst>
          </p:cNvPr>
          <p:cNvSpPr/>
          <p:nvPr/>
        </p:nvSpPr>
        <p:spPr>
          <a:xfrm>
            <a:off x="5297370" y="105981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F321D47-89A3-66D9-A5DB-AF913F191183}"/>
              </a:ext>
            </a:extLst>
          </p:cNvPr>
          <p:cNvSpPr txBox="1"/>
          <p:nvPr/>
        </p:nvSpPr>
        <p:spPr>
          <a:xfrm>
            <a:off x="5297370" y="103072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86B35F0-9482-CE05-BC71-AC22BA0AEA94}"/>
              </a:ext>
            </a:extLst>
          </p:cNvPr>
          <p:cNvSpPr/>
          <p:nvPr/>
        </p:nvSpPr>
        <p:spPr>
          <a:xfrm>
            <a:off x="5306797" y="1548300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897E7C-EAB6-62CF-3690-67A18F362BB1}"/>
              </a:ext>
            </a:extLst>
          </p:cNvPr>
          <p:cNvSpPr txBox="1"/>
          <p:nvPr/>
        </p:nvSpPr>
        <p:spPr>
          <a:xfrm>
            <a:off x="5306797" y="151920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4138E2-763C-6B8E-C2CF-500F9FD89633}"/>
              </a:ext>
            </a:extLst>
          </p:cNvPr>
          <p:cNvSpPr/>
          <p:nvPr/>
        </p:nvSpPr>
        <p:spPr>
          <a:xfrm>
            <a:off x="5306797" y="2033077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3FEF7F8-0BC0-B51A-B91C-60F814F833C0}"/>
              </a:ext>
            </a:extLst>
          </p:cNvPr>
          <p:cNvSpPr txBox="1"/>
          <p:nvPr/>
        </p:nvSpPr>
        <p:spPr>
          <a:xfrm>
            <a:off x="5306797" y="2003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id_div_upload_texts_text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0C7EE5C-C307-3EF1-CE09-ED9BB5F755A4}"/>
              </a:ext>
            </a:extLst>
          </p:cNvPr>
          <p:cNvSpPr/>
          <p:nvPr/>
        </p:nvSpPr>
        <p:spPr>
          <a:xfrm>
            <a:off x="5297370" y="2503074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EC7B1A-DCC5-CFC1-81A3-0EEFE7BE1D6E}"/>
              </a:ext>
            </a:extLst>
          </p:cNvPr>
          <p:cNvSpPr txBox="1"/>
          <p:nvPr/>
        </p:nvSpPr>
        <p:spPr>
          <a:xfrm>
            <a:off x="5297370" y="247398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id_div_upload_texts_remark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3F6024A-78B0-AF18-65A9-B81AD95AF3E4}"/>
              </a:ext>
            </a:extLst>
          </p:cNvPr>
          <p:cNvSpPr/>
          <p:nvPr/>
        </p:nvSpPr>
        <p:spPr>
          <a:xfrm>
            <a:off x="9243139" y="3893019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AECAB47-1F35-3484-E89E-3D14ABB33336}"/>
              </a:ext>
            </a:extLst>
          </p:cNvPr>
          <p:cNvSpPr/>
          <p:nvPr/>
        </p:nvSpPr>
        <p:spPr>
          <a:xfrm>
            <a:off x="5863631" y="3901653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A395DD9-83BF-6F2B-D2D3-F12B3C586FF7}"/>
              </a:ext>
            </a:extLst>
          </p:cNvPr>
          <p:cNvSpPr/>
          <p:nvPr/>
        </p:nvSpPr>
        <p:spPr>
          <a:xfrm>
            <a:off x="5296246" y="3379793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BA28A34-8066-14ED-AE54-92F905C9651E}"/>
              </a:ext>
            </a:extLst>
          </p:cNvPr>
          <p:cNvSpPr txBox="1"/>
          <p:nvPr/>
        </p:nvSpPr>
        <p:spPr>
          <a:xfrm>
            <a:off x="5296246" y="338179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id_div_upload_button_back_forward_part_three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70890F-E793-7314-47F4-A4622D8255FC}"/>
              </a:ext>
            </a:extLst>
          </p:cNvPr>
          <p:cNvSpPr/>
          <p:nvPr/>
        </p:nvSpPr>
        <p:spPr>
          <a:xfrm>
            <a:off x="5357482" y="3621596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30CB162-9376-A5D4-D947-E871E9E59412}"/>
              </a:ext>
            </a:extLst>
          </p:cNvPr>
          <p:cNvSpPr txBox="1"/>
          <p:nvPr/>
        </p:nvSpPr>
        <p:spPr>
          <a:xfrm>
            <a:off x="5357481" y="3635945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id_upload_button_back_three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786F036-FE8B-F7EC-CE67-872CC3740E0D}"/>
              </a:ext>
            </a:extLst>
          </p:cNvPr>
          <p:cNvSpPr/>
          <p:nvPr/>
        </p:nvSpPr>
        <p:spPr>
          <a:xfrm>
            <a:off x="8231355" y="3618259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C5640ED-4F24-6DC1-1F64-A3B0AA9F0BA1}"/>
              </a:ext>
            </a:extLst>
          </p:cNvPr>
          <p:cNvSpPr txBox="1"/>
          <p:nvPr/>
        </p:nvSpPr>
        <p:spPr>
          <a:xfrm>
            <a:off x="8154184" y="3632501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id_upload_button_forward_three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8F68AB7-2578-38B2-5F59-3F568BE3CBB5}"/>
              </a:ext>
            </a:extLst>
          </p:cNvPr>
          <p:cNvSpPr/>
          <p:nvPr/>
        </p:nvSpPr>
        <p:spPr>
          <a:xfrm>
            <a:off x="1248757" y="886120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2CDF5B-13CF-8065-0AB1-30F1D5F1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171" y="646877"/>
            <a:ext cx="4019550" cy="265747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3EFDD6A-69A1-3F5E-D2DB-170741D2CC12}"/>
              </a:ext>
            </a:extLst>
          </p:cNvPr>
          <p:cNvSpPr txBox="1"/>
          <p:nvPr/>
        </p:nvSpPr>
        <p:spPr>
          <a:xfrm>
            <a:off x="1510179" y="1224628"/>
            <a:ext cx="36205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 von der gescannten Gästebuch-Zeichnung, Selfie oder ein anderes Konzert-Foto</a:t>
            </a:r>
          </a:p>
        </p:txBody>
      </p:sp>
    </p:spTree>
    <p:extLst>
      <p:ext uri="{BB962C8B-B14F-4D97-AF65-F5344CB8AC3E}">
        <p14:creationId xmlns:p14="http://schemas.microsoft.com/office/powerpoint/2010/main" val="282572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4E2F7DAB-F0B0-7688-55E7-25211693D6E7}"/>
              </a:ext>
            </a:extLst>
          </p:cNvPr>
          <p:cNvSpPr/>
          <p:nvPr/>
        </p:nvSpPr>
        <p:spPr>
          <a:xfrm>
            <a:off x="1203964" y="4293135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31CA2C-9F87-C21F-D05C-41DD4F796D71}"/>
              </a:ext>
            </a:extLst>
          </p:cNvPr>
          <p:cNvSpPr/>
          <p:nvPr/>
        </p:nvSpPr>
        <p:spPr>
          <a:xfrm>
            <a:off x="1203964" y="3278982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4A3B85A-B121-28C9-7A9E-D6BF81E3AB61}"/>
              </a:ext>
            </a:extLst>
          </p:cNvPr>
          <p:cNvSpPr/>
          <p:nvPr/>
        </p:nvSpPr>
        <p:spPr>
          <a:xfrm>
            <a:off x="1176815" y="1076595"/>
            <a:ext cx="1749128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FFF2D8-B226-D063-5989-DF1870562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14" y="1114235"/>
            <a:ext cx="868735" cy="781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C6FEEF1-DB87-A54E-B5D5-D0B233610A37}"/>
              </a:ext>
            </a:extLst>
          </p:cNvPr>
          <p:cNvSpPr txBox="1"/>
          <p:nvPr/>
        </p:nvSpPr>
        <p:spPr>
          <a:xfrm>
            <a:off x="1171519" y="1186085"/>
            <a:ext cx="86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Zu-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C87A4C-0F74-3D02-F608-8F4AFC1415CB}"/>
              </a:ext>
            </a:extLst>
          </p:cNvPr>
          <p:cNvSpPr/>
          <p:nvPr/>
        </p:nvSpPr>
        <p:spPr>
          <a:xfrm>
            <a:off x="1203964" y="2152530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E86D03-5EE5-0E65-B0D7-B29CB63F1812}"/>
              </a:ext>
            </a:extLst>
          </p:cNvPr>
          <p:cNvSpPr txBox="1"/>
          <p:nvPr/>
        </p:nvSpPr>
        <p:spPr>
          <a:xfrm>
            <a:off x="1203964" y="2396435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4F52A8-0EAD-15EC-CDC6-BA5706D85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04" y="2152530"/>
            <a:ext cx="817232" cy="85714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BD8E1DB-6264-54B9-F04B-C41943192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4" y="3341716"/>
            <a:ext cx="685923" cy="73151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5A63809-7DC8-FE03-C2A7-D0139D2E91E6}"/>
              </a:ext>
            </a:extLst>
          </p:cNvPr>
          <p:cNvSpPr txBox="1"/>
          <p:nvPr/>
        </p:nvSpPr>
        <p:spPr>
          <a:xfrm>
            <a:off x="1272711" y="3498457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Zufall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AAF2F9E-CB53-2ED4-41D7-678C14991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17" y="4391271"/>
            <a:ext cx="696409" cy="71033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49A97F9-7024-3579-3C7D-1667B811A597}"/>
              </a:ext>
            </a:extLst>
          </p:cNvPr>
          <p:cNvSpPr txBox="1"/>
          <p:nvPr/>
        </p:nvSpPr>
        <p:spPr>
          <a:xfrm>
            <a:off x="1176815" y="439127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Voll-</a:t>
            </a:r>
          </a:p>
          <a:p>
            <a:pPr algn="ctr"/>
            <a:r>
              <a:rPr lang="de-CH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CH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57F245-E4F4-BB35-EF2C-153BAA43060F}"/>
              </a:ext>
            </a:extLst>
          </p:cNvPr>
          <p:cNvSpPr/>
          <p:nvPr/>
        </p:nvSpPr>
        <p:spPr>
          <a:xfrm>
            <a:off x="4850011" y="1076595"/>
            <a:ext cx="924163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3E90A5-75EA-A672-D692-8C05A14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46" y="1114235"/>
            <a:ext cx="868735" cy="781862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4B153EE1-3C14-1C12-A10E-396E1E09501E}"/>
              </a:ext>
            </a:extLst>
          </p:cNvPr>
          <p:cNvSpPr/>
          <p:nvPr/>
        </p:nvSpPr>
        <p:spPr>
          <a:xfrm>
            <a:off x="4831853" y="214017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C70C458C-ACD6-0272-C4E6-BA175910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087" y="2140174"/>
            <a:ext cx="817232" cy="857143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9136DEC8-5CD9-2B7A-073C-D69B9F530CE4}"/>
              </a:ext>
            </a:extLst>
          </p:cNvPr>
          <p:cNvSpPr/>
          <p:nvPr/>
        </p:nvSpPr>
        <p:spPr>
          <a:xfrm>
            <a:off x="4831853" y="3271877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3681D14C-2255-FBAA-E324-CFA81A190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67" y="3334611"/>
            <a:ext cx="685923" cy="731519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3586F31-B6DE-C2CE-E778-3A00781126AF}"/>
              </a:ext>
            </a:extLst>
          </p:cNvPr>
          <p:cNvSpPr/>
          <p:nvPr/>
        </p:nvSpPr>
        <p:spPr>
          <a:xfrm>
            <a:off x="4833234" y="430544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FF572F3-B015-C8B5-3112-AE26175D1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81" y="4403580"/>
            <a:ext cx="696409" cy="710338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0440E707-091F-0253-DD42-E0A9E5A705C9}"/>
              </a:ext>
            </a:extLst>
          </p:cNvPr>
          <p:cNvSpPr/>
          <p:nvPr/>
        </p:nvSpPr>
        <p:spPr>
          <a:xfrm>
            <a:off x="4831853" y="5367453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617D6D2-E870-C845-C2FC-E3D4CE338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13" y="5453094"/>
            <a:ext cx="762066" cy="685859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134984DC-7A2B-2D7F-2234-63721C49023A}"/>
              </a:ext>
            </a:extLst>
          </p:cNvPr>
          <p:cNvSpPr/>
          <p:nvPr/>
        </p:nvSpPr>
        <p:spPr>
          <a:xfrm>
            <a:off x="1203964" y="5333057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65D2C1C-1BCA-B59D-744B-78E71D7EC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30" y="5418698"/>
            <a:ext cx="762066" cy="68585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EB4D105-F7FD-78BC-98AD-AAAF3C8208E5}"/>
              </a:ext>
            </a:extLst>
          </p:cNvPr>
          <p:cNvSpPr txBox="1"/>
          <p:nvPr/>
        </p:nvSpPr>
        <p:spPr>
          <a:xfrm>
            <a:off x="1192397" y="543846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</a:p>
        </p:txBody>
      </p:sp>
    </p:spTree>
    <p:extLst>
      <p:ext uri="{BB962C8B-B14F-4D97-AF65-F5344CB8AC3E}">
        <p14:creationId xmlns:p14="http://schemas.microsoft.com/office/powerpoint/2010/main" val="277236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03357" y="3344171"/>
            <a:ext cx="316694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DFB1128-83C3-1FD0-1537-3645051E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18" y="3733949"/>
            <a:ext cx="899396" cy="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BDA0BC1-8011-A17E-76F1-824E3F49F28F}"/>
              </a:ext>
            </a:extLst>
          </p:cNvPr>
          <p:cNvSpPr txBox="1"/>
          <p:nvPr/>
        </p:nvSpPr>
        <p:spPr>
          <a:xfrm>
            <a:off x="1847351" y="2073109"/>
            <a:ext cx="40035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…"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…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Siehe CSS " /&gt; </a:t>
            </a:r>
          </a:p>
          <a:p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style=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Frei ,,,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&gt;Bild wählen &lt;/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058720-8B28-AB44-E5DE-5969C7D1FE60}"/>
              </a:ext>
            </a:extLst>
          </p:cNvPr>
          <p:cNvSpPr txBox="1"/>
          <p:nvPr/>
        </p:nvSpPr>
        <p:spPr>
          <a:xfrm>
            <a:off x="1847350" y="3265541"/>
            <a:ext cx="4003573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z-index: -1;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absolute;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opacity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 "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E33AF6-1B8C-2992-B94D-46467EA5D135}"/>
              </a:ext>
            </a:extLst>
          </p:cNvPr>
          <p:cNvSpPr txBox="1"/>
          <p:nvPr/>
        </p:nvSpPr>
        <p:spPr>
          <a:xfrm>
            <a:off x="6110431" y="2064104"/>
            <a:ext cx="413950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Element_fileupload.addEventListener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async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input_object.files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[0];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image_file.size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nn-NO" sz="1000" b="1" dirty="0">
                <a:latin typeface="Arial" panose="020B0604020202020204" pitchFamily="34" charset="0"/>
                <a:cs typeface="Arial" panose="020B0604020202020204" pitchFamily="34" charset="0"/>
              </a:rPr>
              <a:t>var file_type_str = image_file.type;</a:t>
            </a:r>
          </a:p>
          <a:p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"POST",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response.ok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Bild-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8775D7-5F78-DAF0-CA26-365C4E1B5086}"/>
              </a:ext>
            </a:extLst>
          </p:cNvPr>
          <p:cNvSpPr txBox="1"/>
          <p:nvPr/>
        </p:nvSpPr>
        <p:spPr>
          <a:xfrm>
            <a:off x="1847350" y="4209793"/>
            <a:ext cx="4003574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']['name'];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$_POST[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7705C3-11E3-DEF8-298A-4D979257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94" y="98854"/>
            <a:ext cx="2228122" cy="18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8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1ED74C0-E3FA-A0F3-18AB-E1B79F27D8A5}"/>
              </a:ext>
            </a:extLst>
          </p:cNvPr>
          <p:cNvSpPr txBox="1"/>
          <p:nvPr/>
        </p:nvSpPr>
        <p:spPr>
          <a:xfrm>
            <a:off x="1847349" y="1146351"/>
            <a:ext cx="76302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enctype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/form-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id_upload_button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name=“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onchange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=".doc,.docx"&gt; 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2897FF8-47F9-7D7E-D1F2-33C8FE0CA525}"/>
              </a:ext>
            </a:extLst>
          </p:cNvPr>
          <p:cNvSpPr txBox="1"/>
          <p:nvPr/>
        </p:nvSpPr>
        <p:spPr>
          <a:xfrm>
            <a:off x="6096001" y="2010284"/>
            <a:ext cx="3381632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C6DBB9-05EC-E822-2B08-539DE554BE2F}"/>
              </a:ext>
            </a:extLst>
          </p:cNvPr>
          <p:cNvSpPr txBox="1"/>
          <p:nvPr/>
        </p:nvSpPr>
        <p:spPr>
          <a:xfrm>
            <a:off x="1847350" y="2010284"/>
            <a:ext cx="4170392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endParaRPr lang="de-CH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"../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/";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basename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($_FILES[“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"]["name"]);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267919-5F55-0A52-B8F7-414342B7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73" y="32438"/>
            <a:ext cx="5923809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0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4FCA4-3332-A1A1-AD24-5A3208E5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324D0C-A046-E83E-FFBD-A30E4373D983}"/>
              </a:ext>
            </a:extLst>
          </p:cNvPr>
          <p:cNvSpPr/>
          <p:nvPr/>
        </p:nvSpPr>
        <p:spPr>
          <a:xfrm>
            <a:off x="528363" y="2008147"/>
            <a:ext cx="2793791" cy="395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saveNewGuestbookUploadedRecord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231F8A-2070-9C1B-5A79-F541900F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64" y="75759"/>
            <a:ext cx="1031844" cy="123456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1FB0AE-6F56-BA37-8703-9B407F07F449}"/>
              </a:ext>
            </a:extLst>
          </p:cNvPr>
          <p:cNvSpPr/>
          <p:nvPr/>
        </p:nvSpPr>
        <p:spPr>
          <a:xfrm>
            <a:off x="553836" y="1467865"/>
            <a:ext cx="2768317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27A431B-99E3-9F6F-30D7-A48B4FEBFF1D}"/>
              </a:ext>
            </a:extLst>
          </p:cNvPr>
          <p:cNvSpPr/>
          <p:nvPr/>
        </p:nvSpPr>
        <p:spPr>
          <a:xfrm>
            <a:off x="528363" y="2532206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appendSetSaveGuestbookUploadData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g_guests_uploaded_xml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FD6CE8-03FA-B7A4-2F9E-25AE81C4D8B9}"/>
              </a:ext>
            </a:extLst>
          </p:cNvPr>
          <p:cNvSpPr/>
          <p:nvPr/>
        </p:nvSpPr>
        <p:spPr>
          <a:xfrm>
            <a:off x="1703549" y="757650"/>
            <a:ext cx="1593131" cy="5121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5C2499-4A01-AB05-BB05-B92E0055F956}"/>
              </a:ext>
            </a:extLst>
          </p:cNvPr>
          <p:cNvSpPr/>
          <p:nvPr/>
        </p:nvSpPr>
        <p:spPr>
          <a:xfrm>
            <a:off x="528364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saveJazzGuestsUploadedXmlOnServer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0DB316D-5667-031A-F742-E1B40CD75FE9}"/>
              </a:ext>
            </a:extLst>
          </p:cNvPr>
          <p:cNvSpPr/>
          <p:nvPr/>
        </p:nvSpPr>
        <p:spPr>
          <a:xfrm>
            <a:off x="521744" y="3588011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sendNewRecordNotificationEmailToAdmin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108510-8AF4-4889-B1EA-57C43CE52429}"/>
              </a:ext>
            </a:extLst>
          </p:cNvPr>
          <p:cNvSpPr/>
          <p:nvPr/>
        </p:nvSpPr>
        <p:spPr>
          <a:xfrm>
            <a:off x="3628670" y="1467865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saveNewRecordAlsoToJazzGuestsXml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A3BD9B-1049-5558-C1AC-40F0E5A4230E}"/>
              </a:ext>
            </a:extLst>
          </p:cNvPr>
          <p:cNvSpPr/>
          <p:nvPr/>
        </p:nvSpPr>
        <p:spPr>
          <a:xfrm>
            <a:off x="502890" y="411359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GuestStorage.setGuestbookData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AB36ED-E4D6-375A-3C7C-81B0F930ED2E}"/>
              </a:ext>
            </a:extLst>
          </p:cNvPr>
          <p:cNvCxnSpPr>
            <a:cxnSpLocks/>
          </p:cNvCxnSpPr>
          <p:nvPr/>
        </p:nvCxnSpPr>
        <p:spPr>
          <a:xfrm flipV="1">
            <a:off x="1919309" y="24135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B2DAC58-C287-1ED9-D138-A8D0A31F5EE9}"/>
              </a:ext>
            </a:extLst>
          </p:cNvPr>
          <p:cNvCxnSpPr>
            <a:cxnSpLocks/>
          </p:cNvCxnSpPr>
          <p:nvPr/>
        </p:nvCxnSpPr>
        <p:spPr>
          <a:xfrm flipV="1">
            <a:off x="1920878" y="292415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6ECBECB-7458-2272-A22A-448508C56F01}"/>
              </a:ext>
            </a:extLst>
          </p:cNvPr>
          <p:cNvCxnSpPr>
            <a:cxnSpLocks/>
          </p:cNvCxnSpPr>
          <p:nvPr/>
        </p:nvCxnSpPr>
        <p:spPr>
          <a:xfrm flipV="1">
            <a:off x="1920880" y="3452056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C38BAB7-C60E-0416-C234-217DE31423B7}"/>
              </a:ext>
            </a:extLst>
          </p:cNvPr>
          <p:cNvCxnSpPr>
            <a:cxnSpLocks/>
          </p:cNvCxnSpPr>
          <p:nvPr/>
        </p:nvCxnSpPr>
        <p:spPr>
          <a:xfrm flipV="1">
            <a:off x="1911455" y="3979959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42B8550-9B98-228C-2AD1-EBF91FD949A5}"/>
              </a:ext>
            </a:extLst>
          </p:cNvPr>
          <p:cNvCxnSpPr>
            <a:cxnSpLocks/>
          </p:cNvCxnSpPr>
          <p:nvPr/>
        </p:nvCxnSpPr>
        <p:spPr>
          <a:xfrm flipV="1">
            <a:off x="1920877" y="18601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0B5B7474-0C69-604F-7D72-88387706D545}"/>
              </a:ext>
            </a:extLst>
          </p:cNvPr>
          <p:cNvSpPr/>
          <p:nvPr/>
        </p:nvSpPr>
        <p:spPr>
          <a:xfrm>
            <a:off x="3590963" y="201809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96CECF4-CFB8-D203-A8A5-1C93AE8E9FB1}"/>
              </a:ext>
            </a:extLst>
          </p:cNvPr>
          <p:cNvSpPr/>
          <p:nvPr/>
        </p:nvSpPr>
        <p:spPr>
          <a:xfrm>
            <a:off x="3582614" y="2544702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72612A1-1858-371D-CD23-12E31D4E9C4D}"/>
              </a:ext>
            </a:extLst>
          </p:cNvPr>
          <p:cNvSpPr/>
          <p:nvPr/>
        </p:nvSpPr>
        <p:spPr>
          <a:xfrm>
            <a:off x="3590963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copyImageFromUploadToGuestbookDir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AEC77C-FA90-3576-501B-20A0954975B9}"/>
              </a:ext>
            </a:extLst>
          </p:cNvPr>
          <p:cNvSpPr/>
          <p:nvPr/>
        </p:nvSpPr>
        <p:spPr>
          <a:xfrm>
            <a:off x="3581728" y="359666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67B7238-CBAA-4E6C-F63D-D80068DD16DE}"/>
              </a:ext>
            </a:extLst>
          </p:cNvPr>
          <p:cNvSpPr/>
          <p:nvPr/>
        </p:nvSpPr>
        <p:spPr>
          <a:xfrm>
            <a:off x="3581728" y="410212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7C102D5-AF1B-4176-1AF9-C4A694B78B2E}"/>
              </a:ext>
            </a:extLst>
          </p:cNvPr>
          <p:cNvCxnSpPr>
            <a:cxnSpLocks/>
          </p:cNvCxnSpPr>
          <p:nvPr/>
        </p:nvCxnSpPr>
        <p:spPr>
          <a:xfrm flipV="1">
            <a:off x="4986290" y="241670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2DBB3B0-2FB4-FE2B-FF87-AB2DFB4FFA88}"/>
              </a:ext>
            </a:extLst>
          </p:cNvPr>
          <p:cNvCxnSpPr>
            <a:cxnSpLocks/>
          </p:cNvCxnSpPr>
          <p:nvPr/>
        </p:nvCxnSpPr>
        <p:spPr>
          <a:xfrm flipV="1">
            <a:off x="4987859" y="29273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88A78B5-E04E-6C9A-DDF8-F48D969D4724}"/>
              </a:ext>
            </a:extLst>
          </p:cNvPr>
          <p:cNvCxnSpPr>
            <a:cxnSpLocks/>
          </p:cNvCxnSpPr>
          <p:nvPr/>
        </p:nvCxnSpPr>
        <p:spPr>
          <a:xfrm flipV="1">
            <a:off x="4987861" y="34552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49C1AA7-C93E-3A91-D536-A610F30BF585}"/>
              </a:ext>
            </a:extLst>
          </p:cNvPr>
          <p:cNvCxnSpPr>
            <a:cxnSpLocks/>
          </p:cNvCxnSpPr>
          <p:nvPr/>
        </p:nvCxnSpPr>
        <p:spPr>
          <a:xfrm flipV="1">
            <a:off x="4978436" y="39831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DDC0345-7205-06CE-C842-CE6C6D7DE2F1}"/>
              </a:ext>
            </a:extLst>
          </p:cNvPr>
          <p:cNvCxnSpPr>
            <a:cxnSpLocks/>
          </p:cNvCxnSpPr>
          <p:nvPr/>
        </p:nvCxnSpPr>
        <p:spPr>
          <a:xfrm flipV="1">
            <a:off x="4987858" y="1863301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C08E99E-990D-7B9A-7019-103F8EAC0114}"/>
              </a:ext>
            </a:extLst>
          </p:cNvPr>
          <p:cNvCxnSpPr>
            <a:cxnSpLocks/>
          </p:cNvCxnSpPr>
          <p:nvPr/>
        </p:nvCxnSpPr>
        <p:spPr>
          <a:xfrm flipV="1">
            <a:off x="1913023" y="45094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E0C8F14-154D-28BC-8AB7-965C4F668859}"/>
              </a:ext>
            </a:extLst>
          </p:cNvPr>
          <p:cNvCxnSpPr>
            <a:cxnSpLocks/>
          </p:cNvCxnSpPr>
          <p:nvPr/>
        </p:nvCxnSpPr>
        <p:spPr>
          <a:xfrm flipV="1">
            <a:off x="4976739" y="133259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E508A88-A4B7-0B65-89A7-7EF3274F9E2C}"/>
              </a:ext>
            </a:extLst>
          </p:cNvPr>
          <p:cNvCxnSpPr>
            <a:cxnSpLocks/>
          </p:cNvCxnSpPr>
          <p:nvPr/>
        </p:nvCxnSpPr>
        <p:spPr>
          <a:xfrm flipV="1">
            <a:off x="3449598" y="1332046"/>
            <a:ext cx="0" cy="33179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1A538B2-BEE2-09FC-92B0-2E34E01C0B11}"/>
              </a:ext>
            </a:extLst>
          </p:cNvPr>
          <p:cNvCxnSpPr>
            <a:cxnSpLocks/>
          </p:cNvCxnSpPr>
          <p:nvPr/>
        </p:nvCxnSpPr>
        <p:spPr>
          <a:xfrm flipH="1">
            <a:off x="1925258" y="4639175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08E9CDF-5F65-D2CA-E264-E9B5AB21A21A}"/>
              </a:ext>
            </a:extLst>
          </p:cNvPr>
          <p:cNvCxnSpPr>
            <a:cxnSpLocks/>
          </p:cNvCxnSpPr>
          <p:nvPr/>
        </p:nvCxnSpPr>
        <p:spPr>
          <a:xfrm flipH="1">
            <a:off x="3452399" y="1332046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9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3224072" y="1376858"/>
            <a:ext cx="5110629" cy="4141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3266113" y="1376859"/>
            <a:ext cx="5026546" cy="40044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AppendBothXml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reloadJazzGuestsUploadedObject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appendXmlUserInputData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constructImageFileNameAndCopy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appendXmlUploadedData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UtilLock.unlock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sendNotificationEmail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email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315310" y="3140804"/>
            <a:ext cx="2607450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save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9FF979F-0A4A-B128-B044-0FD004E4F8D1}"/>
              </a:ext>
            </a:extLst>
          </p:cNvPr>
          <p:cNvSpPr/>
          <p:nvPr/>
        </p:nvSpPr>
        <p:spPr>
          <a:xfrm>
            <a:off x="8636012" y="3209120"/>
            <a:ext cx="2347298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callbackAppendBothXml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5DEDCD-5D6B-324D-6B8E-007EED69193E}"/>
              </a:ext>
            </a:extLst>
          </p:cNvPr>
          <p:cNvCxnSpPr>
            <a:cxnSpLocks/>
          </p:cNvCxnSpPr>
          <p:nvPr/>
        </p:nvCxnSpPr>
        <p:spPr>
          <a:xfrm flipH="1">
            <a:off x="2922760" y="3428999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0D43395-4837-CBD6-AA13-EF0EDF3775D2}"/>
              </a:ext>
            </a:extLst>
          </p:cNvPr>
          <p:cNvCxnSpPr>
            <a:cxnSpLocks/>
          </p:cNvCxnSpPr>
          <p:nvPr/>
        </p:nvCxnSpPr>
        <p:spPr>
          <a:xfrm flipH="1">
            <a:off x="8334701" y="3439510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68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3224072" y="1376858"/>
            <a:ext cx="5110629" cy="4141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3266113" y="1376859"/>
            <a:ext cx="5026546" cy="40044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DeleteLastUploadedRecord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reloadJazzGuestsUploadedObject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appendXmlUserInputData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constructImageFileNameAndCopy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appendXmlUploadedData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UtilLock.unlock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sendNotificationEmail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email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315310" y="3140804"/>
            <a:ext cx="2607450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executeContactRequest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9FF979F-0A4A-B128-B044-0FD004E4F8D1}"/>
              </a:ext>
            </a:extLst>
          </p:cNvPr>
          <p:cNvSpPr/>
          <p:nvPr/>
        </p:nvSpPr>
        <p:spPr>
          <a:xfrm>
            <a:off x="8636012" y="3209120"/>
            <a:ext cx="2347298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callbackAppendBothXml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5DEDCD-5D6B-324D-6B8E-007EED69193E}"/>
              </a:ext>
            </a:extLst>
          </p:cNvPr>
          <p:cNvCxnSpPr>
            <a:cxnSpLocks/>
          </p:cNvCxnSpPr>
          <p:nvPr/>
        </p:nvCxnSpPr>
        <p:spPr>
          <a:xfrm flipH="1">
            <a:off x="2922760" y="3428999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0D43395-4837-CBD6-AA13-EF0EDF3775D2}"/>
              </a:ext>
            </a:extLst>
          </p:cNvPr>
          <p:cNvCxnSpPr>
            <a:cxnSpLocks/>
          </p:cNvCxnSpPr>
          <p:nvPr/>
        </p:nvCxnSpPr>
        <p:spPr>
          <a:xfrm flipH="1">
            <a:off x="8334701" y="3439510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6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415D7D-26F9-E4FD-827F-870A284720FA}"/>
              </a:ext>
            </a:extLst>
          </p:cNvPr>
          <p:cNvSpPr/>
          <p:nvPr/>
        </p:nvSpPr>
        <p:spPr>
          <a:xfrm>
            <a:off x="5255178" y="868775"/>
            <a:ext cx="165012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5788D155-88D7-34A0-51EC-7ED95A1692C7}"/>
              </a:ext>
            </a:extLst>
          </p:cNvPr>
          <p:cNvCxnSpPr>
            <a:cxnSpLocks/>
          </p:cNvCxnSpPr>
          <p:nvPr/>
        </p:nvCxnSpPr>
        <p:spPr>
          <a:xfrm flipV="1">
            <a:off x="6059910" y="126421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63BCB8F-F504-DEA2-19FE-A2405C79A26E}"/>
              </a:ext>
            </a:extLst>
          </p:cNvPr>
          <p:cNvCxnSpPr>
            <a:cxnSpLocks/>
          </p:cNvCxnSpPr>
          <p:nvPr/>
        </p:nvCxnSpPr>
        <p:spPr>
          <a:xfrm flipH="1">
            <a:off x="5044954" y="2020753"/>
            <a:ext cx="190308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9320A92-3D8C-4962-FCEF-48FCDADA0C00}"/>
              </a:ext>
            </a:extLst>
          </p:cNvPr>
          <p:cNvCxnSpPr>
            <a:cxnSpLocks/>
          </p:cNvCxnSpPr>
          <p:nvPr/>
        </p:nvCxnSpPr>
        <p:spPr>
          <a:xfrm flipV="1">
            <a:off x="6948037" y="200519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789DD8E-BA64-D9F0-8C31-2D210C5255A5}"/>
              </a:ext>
            </a:extLst>
          </p:cNvPr>
          <p:cNvCxnSpPr>
            <a:cxnSpLocks/>
          </p:cNvCxnSpPr>
          <p:nvPr/>
        </p:nvCxnSpPr>
        <p:spPr>
          <a:xfrm flipV="1">
            <a:off x="6054655" y="1889584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5B12C8E1-6135-08D5-544D-B9790DBDF9A0}"/>
              </a:ext>
            </a:extLst>
          </p:cNvPr>
          <p:cNvSpPr/>
          <p:nvPr/>
        </p:nvSpPr>
        <p:spPr>
          <a:xfrm>
            <a:off x="5255177" y="1387636"/>
            <a:ext cx="1650120" cy="5151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37C3922-E706-C9EA-95B3-680A84B0E38F}"/>
              </a:ext>
            </a:extLst>
          </p:cNvPr>
          <p:cNvSpPr/>
          <p:nvPr/>
        </p:nvSpPr>
        <p:spPr>
          <a:xfrm>
            <a:off x="4225160" y="2144178"/>
            <a:ext cx="1650120" cy="5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LockUnlock.txt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9E4222-0812-D707-D9E0-57A67FB176D1}"/>
              </a:ext>
            </a:extLst>
          </p:cNvPr>
          <p:cNvSpPr/>
          <p:nvPr/>
        </p:nvSpPr>
        <p:spPr>
          <a:xfrm>
            <a:off x="6106516" y="2144178"/>
            <a:ext cx="1723693" cy="528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167EAA7-8654-827C-3F6D-0D439992AB32}"/>
              </a:ext>
            </a:extLst>
          </p:cNvPr>
          <p:cNvCxnSpPr>
            <a:cxnSpLocks/>
          </p:cNvCxnSpPr>
          <p:nvPr/>
        </p:nvCxnSpPr>
        <p:spPr>
          <a:xfrm flipV="1">
            <a:off x="5040415" y="199993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9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F5DA06B-16D8-C461-0116-5C0C27936C10}"/>
              </a:ext>
            </a:extLst>
          </p:cNvPr>
          <p:cNvSpPr/>
          <p:nvPr/>
        </p:nvSpPr>
        <p:spPr>
          <a:xfrm>
            <a:off x="4519344" y="672405"/>
            <a:ext cx="3153311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222D44-1D56-0565-5909-BA0C9654F06E}"/>
              </a:ext>
            </a:extLst>
          </p:cNvPr>
          <p:cNvSpPr/>
          <p:nvPr/>
        </p:nvSpPr>
        <p:spPr>
          <a:xfrm>
            <a:off x="2577422" y="1339096"/>
            <a:ext cx="3153311" cy="725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834050-61F6-B3F0-B288-8AC7FC2E8960}"/>
              </a:ext>
            </a:extLst>
          </p:cNvPr>
          <p:cNvSpPr/>
          <p:nvPr/>
        </p:nvSpPr>
        <p:spPr>
          <a:xfrm>
            <a:off x="5933364" y="1329670"/>
            <a:ext cx="3153311" cy="73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2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1298</Words>
  <Application>Microsoft Office PowerPoint</Application>
  <PresentationFormat>Breitbild</PresentationFormat>
  <Paragraphs>264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116</cp:revision>
  <cp:lastPrinted>2024-04-02T15:37:28Z</cp:lastPrinted>
  <dcterms:created xsi:type="dcterms:W3CDTF">2020-04-04T07:27:22Z</dcterms:created>
  <dcterms:modified xsi:type="dcterms:W3CDTF">2024-04-15T15:45:10Z</dcterms:modified>
</cp:coreProperties>
</file>