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8" r:id="rId3"/>
    <p:sldId id="265" r:id="rId4"/>
    <p:sldId id="267" r:id="rId5"/>
    <p:sldId id="269" r:id="rId6"/>
    <p:sldId id="271" r:id="rId7"/>
    <p:sldId id="272" r:id="rId8"/>
    <p:sldId id="263" r:id="rId9"/>
    <p:sldId id="262" r:id="rId10"/>
    <p:sldId id="264" r:id="rId11"/>
    <p:sldId id="266" r:id="rId12"/>
  </p:sldIdLst>
  <p:sldSz cx="12192000" cy="6858000"/>
  <p:notesSz cx="6661150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EDAD6"/>
    <a:srgbClr val="FFF4D5"/>
    <a:srgbClr val="99CCFF"/>
    <a:srgbClr val="E2F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2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50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10.01.2024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718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10.01.2024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57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10.01.2024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46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10.01.2024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56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10.01.2024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496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10.01.2024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96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10.01.2024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992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10.01.2024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91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10.01.2024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558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10.01.2024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257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10.01.2024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197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6D58-9B57-4731-A47B-3CD41B48F0A9}" type="datetimeFigureOut">
              <a:rPr lang="de-CH" smtClean="0"/>
              <a:t>10.01.2024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031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rawing - Free art icons">
            <a:extLst>
              <a:ext uri="{FF2B5EF4-FFF2-40B4-BE49-F238E27FC236}">
                <a16:creationId xmlns:a16="http://schemas.microsoft.com/office/drawing/2014/main" id="{A0C9D1DB-3B58-B2EA-6328-96AC5357D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435" y="552938"/>
            <a:ext cx="766129" cy="76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uple, friend, happy, mobile, selfie, take, taking icon - Download on  Iconfinder">
            <a:extLst>
              <a:ext uri="{FF2B5EF4-FFF2-40B4-BE49-F238E27FC236}">
                <a16:creationId xmlns:a16="http://schemas.microsoft.com/office/drawing/2014/main" id="{DAC1540E-A133-0888-79A5-D2C20FAE2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974" y="1611531"/>
            <a:ext cx="1812174" cy="181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bile Device Tips: How to Scan Documents with a Smartphone">
            <a:extLst>
              <a:ext uri="{FF2B5EF4-FFF2-40B4-BE49-F238E27FC236}">
                <a16:creationId xmlns:a16="http://schemas.microsoft.com/office/drawing/2014/main" id="{BFDC550D-18AC-8BA9-7F98-B51B2F429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566" y="491708"/>
            <a:ext cx="1582177" cy="88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9E1CB20-5FB7-364A-DEF0-AA250D7C6A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3488" y="1477368"/>
            <a:ext cx="2724471" cy="1040144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52B453D-008C-86E8-276F-28E356D57FE6}"/>
              </a:ext>
            </a:extLst>
          </p:cNvPr>
          <p:cNvSpPr/>
          <p:nvPr/>
        </p:nvSpPr>
        <p:spPr>
          <a:xfrm>
            <a:off x="3031924" y="4293864"/>
            <a:ext cx="3339167" cy="1995885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2B50460-DB7E-B2AE-E2C2-7F3614F2A96E}"/>
              </a:ext>
            </a:extLst>
          </p:cNvPr>
          <p:cNvSpPr/>
          <p:nvPr/>
        </p:nvSpPr>
        <p:spPr>
          <a:xfrm>
            <a:off x="3031921" y="4199065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B97B44F-258D-0760-70D4-571DA45DBB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2935" y="4295724"/>
            <a:ext cx="2457143" cy="23809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259031CB-A577-4868-F9F4-53FB13677387}"/>
              </a:ext>
            </a:extLst>
          </p:cNvPr>
          <p:cNvSpPr/>
          <p:nvPr/>
        </p:nvSpPr>
        <p:spPr>
          <a:xfrm>
            <a:off x="3709802" y="5034414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9A29106-2290-236C-D642-115C0A57C203}"/>
              </a:ext>
            </a:extLst>
          </p:cNvPr>
          <p:cNvSpPr txBox="1"/>
          <p:nvPr/>
        </p:nvSpPr>
        <p:spPr>
          <a:xfrm>
            <a:off x="3031327" y="5031340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A909D5D-F5B0-DEFF-E525-84E8AB313E10}"/>
              </a:ext>
            </a:extLst>
          </p:cNvPr>
          <p:cNvSpPr/>
          <p:nvPr/>
        </p:nvSpPr>
        <p:spPr>
          <a:xfrm>
            <a:off x="3710396" y="5391253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94CE715-2AF5-8624-E2BE-C506DF769226}"/>
              </a:ext>
            </a:extLst>
          </p:cNvPr>
          <p:cNvSpPr txBox="1"/>
          <p:nvPr/>
        </p:nvSpPr>
        <p:spPr>
          <a:xfrm>
            <a:off x="3031921" y="5388179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A650850-BA67-7DC0-184B-E5443A7A02B2}"/>
              </a:ext>
            </a:extLst>
          </p:cNvPr>
          <p:cNvSpPr/>
          <p:nvPr/>
        </p:nvSpPr>
        <p:spPr>
          <a:xfrm>
            <a:off x="3122369" y="5759204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7CAEF55A-88BB-2030-45C9-E017CA58C7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6464" y="4428804"/>
            <a:ext cx="331444" cy="256116"/>
          </a:xfrm>
          <a:prstGeom prst="rect">
            <a:avLst/>
          </a:prstGeom>
        </p:spPr>
      </p:pic>
      <p:pic>
        <p:nvPicPr>
          <p:cNvPr id="1032" name="Picture 8" descr="eMail Widget 2: E-Mails im iPhone-Widget lesen">
            <a:extLst>
              <a:ext uri="{FF2B5EF4-FFF2-40B4-BE49-F238E27FC236}">
                <a16:creationId xmlns:a16="http://schemas.microsoft.com/office/drawing/2014/main" id="{6ADE284A-8168-5C4F-D530-F4336DAFD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648" y="5148787"/>
            <a:ext cx="718991" cy="71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Textfeld 1040">
            <a:extLst>
              <a:ext uri="{FF2B5EF4-FFF2-40B4-BE49-F238E27FC236}">
                <a16:creationId xmlns:a16="http://schemas.microsoft.com/office/drawing/2014/main" id="{342B4F2D-112F-6145-DE5D-6E84C06AF9C1}"/>
              </a:ext>
            </a:extLst>
          </p:cNvPr>
          <p:cNvSpPr txBox="1"/>
          <p:nvPr/>
        </p:nvSpPr>
        <p:spPr>
          <a:xfrm>
            <a:off x="2420229" y="213339"/>
            <a:ext cx="108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Zeichnen</a:t>
            </a:r>
          </a:p>
        </p:txBody>
      </p:sp>
      <p:sp>
        <p:nvSpPr>
          <p:cNvPr id="1042" name="Textfeld 1041">
            <a:extLst>
              <a:ext uri="{FF2B5EF4-FFF2-40B4-BE49-F238E27FC236}">
                <a16:creationId xmlns:a16="http://schemas.microsoft.com/office/drawing/2014/main" id="{136A48F8-DA25-759F-5881-4AB6213342E0}"/>
              </a:ext>
            </a:extLst>
          </p:cNvPr>
          <p:cNvSpPr txBox="1"/>
          <p:nvPr/>
        </p:nvSpPr>
        <p:spPr>
          <a:xfrm>
            <a:off x="3975772" y="222246"/>
            <a:ext cx="13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Kamerakopie</a:t>
            </a:r>
          </a:p>
        </p:txBody>
      </p:sp>
      <p:sp>
        <p:nvSpPr>
          <p:cNvPr id="1043" name="Textfeld 1042">
            <a:extLst>
              <a:ext uri="{FF2B5EF4-FFF2-40B4-BE49-F238E27FC236}">
                <a16:creationId xmlns:a16="http://schemas.microsoft.com/office/drawing/2014/main" id="{E479BF37-F472-A36D-0F8C-F1A5E9591682}"/>
              </a:ext>
            </a:extLst>
          </p:cNvPr>
          <p:cNvSpPr txBox="1"/>
          <p:nvPr/>
        </p:nvSpPr>
        <p:spPr>
          <a:xfrm>
            <a:off x="3376241" y="1773671"/>
            <a:ext cx="889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Selfie</a:t>
            </a:r>
          </a:p>
        </p:txBody>
      </p:sp>
      <p:sp>
        <p:nvSpPr>
          <p:cNvPr id="1044" name="Textfeld 1043">
            <a:extLst>
              <a:ext uri="{FF2B5EF4-FFF2-40B4-BE49-F238E27FC236}">
                <a16:creationId xmlns:a16="http://schemas.microsoft.com/office/drawing/2014/main" id="{7777148A-7963-2881-0BFF-A8F9D79E0AAD}"/>
              </a:ext>
            </a:extLst>
          </p:cNvPr>
          <p:cNvSpPr txBox="1"/>
          <p:nvPr/>
        </p:nvSpPr>
        <p:spPr>
          <a:xfrm>
            <a:off x="5818507" y="1067519"/>
            <a:ext cx="13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Bild aufladen</a:t>
            </a:r>
          </a:p>
        </p:txBody>
      </p:sp>
      <p:sp>
        <p:nvSpPr>
          <p:cNvPr id="1045" name="Textfeld 1044">
            <a:extLst>
              <a:ext uri="{FF2B5EF4-FFF2-40B4-BE49-F238E27FC236}">
                <a16:creationId xmlns:a16="http://schemas.microsoft.com/office/drawing/2014/main" id="{D55DCDEC-C324-8998-7991-CC762E3E9B59}"/>
              </a:ext>
            </a:extLst>
          </p:cNvPr>
          <p:cNvSpPr txBox="1"/>
          <p:nvPr/>
        </p:nvSpPr>
        <p:spPr>
          <a:xfrm>
            <a:off x="3770566" y="3748859"/>
            <a:ext cx="2008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Name(n) und E-Mail</a:t>
            </a:r>
          </a:p>
        </p:txBody>
      </p:sp>
      <p:sp>
        <p:nvSpPr>
          <p:cNvPr id="1050" name="Textfeld 1049">
            <a:extLst>
              <a:ext uri="{FF2B5EF4-FFF2-40B4-BE49-F238E27FC236}">
                <a16:creationId xmlns:a16="http://schemas.microsoft.com/office/drawing/2014/main" id="{A8CB4338-DD3E-4983-B3E5-B8F18005E55F}"/>
              </a:ext>
            </a:extLst>
          </p:cNvPr>
          <p:cNvSpPr txBox="1"/>
          <p:nvPr/>
        </p:nvSpPr>
        <p:spPr>
          <a:xfrm>
            <a:off x="6742995" y="4626308"/>
            <a:ext cx="2008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 öffnen</a:t>
            </a:r>
          </a:p>
        </p:txBody>
      </p:sp>
      <p:sp>
        <p:nvSpPr>
          <p:cNvPr id="1054" name="Textfeld 1053">
            <a:extLst>
              <a:ext uri="{FF2B5EF4-FFF2-40B4-BE49-F238E27FC236}">
                <a16:creationId xmlns:a16="http://schemas.microsoft.com/office/drawing/2014/main" id="{0586D12B-F391-32A7-07CA-D2CC7BBAA08A}"/>
              </a:ext>
            </a:extLst>
          </p:cNvPr>
          <p:cNvSpPr txBox="1"/>
          <p:nvPr/>
        </p:nvSpPr>
        <p:spPr>
          <a:xfrm>
            <a:off x="3279060" y="3244800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55" name="Textfeld 1054">
            <a:extLst>
              <a:ext uri="{FF2B5EF4-FFF2-40B4-BE49-F238E27FC236}">
                <a16:creationId xmlns:a16="http://schemas.microsoft.com/office/drawing/2014/main" id="{3AAF4792-6D56-4D3E-64B2-B385E3827B88}"/>
              </a:ext>
            </a:extLst>
          </p:cNvPr>
          <p:cNvSpPr txBox="1"/>
          <p:nvPr/>
        </p:nvSpPr>
        <p:spPr>
          <a:xfrm>
            <a:off x="6609325" y="2482679"/>
            <a:ext cx="711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56" name="Textfeld 1055">
            <a:extLst>
              <a:ext uri="{FF2B5EF4-FFF2-40B4-BE49-F238E27FC236}">
                <a16:creationId xmlns:a16="http://schemas.microsoft.com/office/drawing/2014/main" id="{13C50AF9-1114-FA7B-B9E2-551BF6A08388}"/>
              </a:ext>
            </a:extLst>
          </p:cNvPr>
          <p:cNvSpPr txBox="1"/>
          <p:nvPr/>
        </p:nvSpPr>
        <p:spPr>
          <a:xfrm>
            <a:off x="4443486" y="5958738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57" name="Textfeld 1056">
            <a:extLst>
              <a:ext uri="{FF2B5EF4-FFF2-40B4-BE49-F238E27FC236}">
                <a16:creationId xmlns:a16="http://schemas.microsoft.com/office/drawing/2014/main" id="{04949F1F-7261-D132-683D-AA08F2653D31}"/>
              </a:ext>
            </a:extLst>
          </p:cNvPr>
          <p:cNvSpPr txBox="1"/>
          <p:nvPr/>
        </p:nvSpPr>
        <p:spPr>
          <a:xfrm>
            <a:off x="7191067" y="5915023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9DC1F21-6F5A-C914-23A9-53DD0B48E602}"/>
              </a:ext>
            </a:extLst>
          </p:cNvPr>
          <p:cNvSpPr txBox="1"/>
          <p:nvPr/>
        </p:nvSpPr>
        <p:spPr>
          <a:xfrm>
            <a:off x="3441622" y="607266"/>
            <a:ext cx="441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1C6EAF5-8A1A-3F21-82FC-0BDDE0401B06}"/>
              </a:ext>
            </a:extLst>
          </p:cNvPr>
          <p:cNvSpPr txBox="1"/>
          <p:nvPr/>
        </p:nvSpPr>
        <p:spPr>
          <a:xfrm>
            <a:off x="3255705" y="1274594"/>
            <a:ext cx="137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oder</a:t>
            </a:r>
          </a:p>
        </p:txBody>
      </p:sp>
    </p:spTree>
    <p:extLst>
      <p:ext uri="{BB962C8B-B14F-4D97-AF65-F5344CB8AC3E}">
        <p14:creationId xmlns:p14="http://schemas.microsoft.com/office/powerpoint/2010/main" val="117018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B8A6142-71DC-4BE2-EC8F-2BA74F2D0FB2}"/>
              </a:ext>
            </a:extLst>
          </p:cNvPr>
          <p:cNvSpPr/>
          <p:nvPr/>
        </p:nvSpPr>
        <p:spPr>
          <a:xfrm>
            <a:off x="4600854" y="595005"/>
            <a:ext cx="3339167" cy="6092448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4B99451-9D8E-56CE-B711-2C17CE607371}"/>
              </a:ext>
            </a:extLst>
          </p:cNvPr>
          <p:cNvSpPr/>
          <p:nvPr/>
        </p:nvSpPr>
        <p:spPr>
          <a:xfrm>
            <a:off x="4611209" y="479561"/>
            <a:ext cx="3339167" cy="10115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CC74218-7C32-73A3-BB6E-46E242DE8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223" y="576220"/>
            <a:ext cx="2457143" cy="31318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85721AA-6BFE-52DB-0E7E-C90BBA757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752" y="709300"/>
            <a:ext cx="331444" cy="33688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ABCA235-A971-F7FB-A11F-7E22FE6FAE06}"/>
              </a:ext>
            </a:extLst>
          </p:cNvPr>
          <p:cNvSpPr txBox="1"/>
          <p:nvPr/>
        </p:nvSpPr>
        <p:spPr>
          <a:xfrm>
            <a:off x="4664373" y="2610905"/>
            <a:ext cx="596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C9FA569-DB89-0B82-31D5-6F9C6D77B72E}"/>
              </a:ext>
            </a:extLst>
          </p:cNvPr>
          <p:cNvSpPr/>
          <p:nvPr/>
        </p:nvSpPr>
        <p:spPr>
          <a:xfrm>
            <a:off x="5222852" y="2607418"/>
            <a:ext cx="1889187" cy="39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Pfad zeigen nach Upload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F22AFD2-18FF-1020-9E9A-372E97756C2D}"/>
              </a:ext>
            </a:extLst>
          </p:cNvPr>
          <p:cNvSpPr/>
          <p:nvPr/>
        </p:nvSpPr>
        <p:spPr>
          <a:xfrm>
            <a:off x="7186381" y="2612110"/>
            <a:ext cx="735983" cy="384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2290BF7-437E-01E2-064B-06A940FEC583}"/>
              </a:ext>
            </a:extLst>
          </p:cNvPr>
          <p:cNvSpPr/>
          <p:nvPr/>
        </p:nvSpPr>
        <p:spPr>
          <a:xfrm>
            <a:off x="4697317" y="2244083"/>
            <a:ext cx="3166949" cy="335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C6D53F7-005D-836A-1436-0E7F04600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6646" y="3128127"/>
            <a:ext cx="2254775" cy="195140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7ECA9664-2ECC-0DE9-3418-A950EA84F700}"/>
              </a:ext>
            </a:extLst>
          </p:cNvPr>
          <p:cNvSpPr/>
          <p:nvPr/>
        </p:nvSpPr>
        <p:spPr>
          <a:xfrm>
            <a:off x="4987631" y="3128126"/>
            <a:ext cx="2851266" cy="195140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F9FD195-FF37-0681-51CB-F023724BE449}"/>
              </a:ext>
            </a:extLst>
          </p:cNvPr>
          <p:cNvSpPr/>
          <p:nvPr/>
        </p:nvSpPr>
        <p:spPr>
          <a:xfrm>
            <a:off x="5386642" y="5128691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Kurzer Bild-Text eingeben …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416D3EB-A2CB-00A1-1FA0-63A5CC0345BD}"/>
              </a:ext>
            </a:extLst>
          </p:cNvPr>
          <p:cNvSpPr txBox="1"/>
          <p:nvPr/>
        </p:nvSpPr>
        <p:spPr>
          <a:xfrm>
            <a:off x="4708167" y="5125617"/>
            <a:ext cx="789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2788DAF-BE16-82E1-2D1A-4CC5F52C72E9}"/>
              </a:ext>
            </a:extLst>
          </p:cNvPr>
          <p:cNvSpPr/>
          <p:nvPr/>
        </p:nvSpPr>
        <p:spPr>
          <a:xfrm>
            <a:off x="4799210" y="5525120"/>
            <a:ext cx="3166948" cy="215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Konzert wählen (optional)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B29890D-5C6E-8655-71B3-5800865E6D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3304" y="5583187"/>
            <a:ext cx="321154" cy="157428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0E39477D-4023-FD37-CF1A-7A8A8E2ADEAD}"/>
              </a:ext>
            </a:extLst>
          </p:cNvPr>
          <p:cNvSpPr txBox="1"/>
          <p:nvPr/>
        </p:nvSpPr>
        <p:spPr>
          <a:xfrm>
            <a:off x="4717438" y="5740615"/>
            <a:ext cx="1342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Bemerkung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2211665-3CA2-DBC8-44CD-91A54663B049}"/>
              </a:ext>
            </a:extLst>
          </p:cNvPr>
          <p:cNvSpPr/>
          <p:nvPr/>
        </p:nvSpPr>
        <p:spPr>
          <a:xfrm>
            <a:off x="4770216" y="5956110"/>
            <a:ext cx="3166948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Bemerkung eingeben ….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109BFBA-D1A5-FE39-8502-819550440268}"/>
              </a:ext>
            </a:extLst>
          </p:cNvPr>
          <p:cNvSpPr/>
          <p:nvPr/>
        </p:nvSpPr>
        <p:spPr>
          <a:xfrm>
            <a:off x="5800757" y="6317769"/>
            <a:ext cx="1225014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6BBA223A-8F16-1712-0955-CED4F3003BD2}"/>
              </a:ext>
            </a:extLst>
          </p:cNvPr>
          <p:cNvSpPr/>
          <p:nvPr/>
        </p:nvSpPr>
        <p:spPr>
          <a:xfrm>
            <a:off x="5287822" y="1561785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79DF41F-13A3-C1F8-4265-191F4B5F3106}"/>
              </a:ext>
            </a:extLst>
          </p:cNvPr>
          <p:cNvSpPr txBox="1"/>
          <p:nvPr/>
        </p:nvSpPr>
        <p:spPr>
          <a:xfrm>
            <a:off x="4609347" y="1558711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D251286B-FFBE-F783-6789-9B9902FB4B00}"/>
              </a:ext>
            </a:extLst>
          </p:cNvPr>
          <p:cNvSpPr/>
          <p:nvPr/>
        </p:nvSpPr>
        <p:spPr>
          <a:xfrm>
            <a:off x="5288416" y="1918624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F793EB2-A2FF-45E9-5FA9-BB121B73CB74}"/>
              </a:ext>
            </a:extLst>
          </p:cNvPr>
          <p:cNvSpPr txBox="1"/>
          <p:nvPr/>
        </p:nvSpPr>
        <p:spPr>
          <a:xfrm>
            <a:off x="4609941" y="1915550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229FCDCB-B21A-0A0E-15EF-C3AD4F47920E}"/>
              </a:ext>
            </a:extLst>
          </p:cNvPr>
          <p:cNvSpPr txBox="1"/>
          <p:nvPr/>
        </p:nvSpPr>
        <p:spPr>
          <a:xfrm>
            <a:off x="4698618" y="98008"/>
            <a:ext cx="3447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Text, Bemerkung, Konzert, senden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A0F209A-4971-4C19-6A37-18430D9D5518}"/>
              </a:ext>
            </a:extLst>
          </p:cNvPr>
          <p:cNvSpPr txBox="1"/>
          <p:nvPr/>
        </p:nvSpPr>
        <p:spPr>
          <a:xfrm>
            <a:off x="3433847" y="2804960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de-CH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291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4453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D476618C-8E3E-03F7-DBFC-E7D5A76680F2}"/>
              </a:ext>
            </a:extLst>
          </p:cNvPr>
          <p:cNvSpPr/>
          <p:nvPr/>
        </p:nvSpPr>
        <p:spPr>
          <a:xfrm>
            <a:off x="112912" y="1063184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E2C2D3A-BB7E-2919-FFD2-502F030B5A40}"/>
              </a:ext>
            </a:extLst>
          </p:cNvPr>
          <p:cNvSpPr/>
          <p:nvPr/>
        </p:nvSpPr>
        <p:spPr>
          <a:xfrm>
            <a:off x="112909" y="968386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EE2365F-228E-AD35-C3CA-1C54164C9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23" y="1065045"/>
            <a:ext cx="2457143" cy="238095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2A6843C9-9B76-F2FE-5B3F-F997E97E8760}"/>
              </a:ext>
            </a:extLst>
          </p:cNvPr>
          <p:cNvSpPr/>
          <p:nvPr/>
        </p:nvSpPr>
        <p:spPr>
          <a:xfrm>
            <a:off x="790790" y="1803735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5AA3517-BAFA-E742-4C58-015E87A170CB}"/>
              </a:ext>
            </a:extLst>
          </p:cNvPr>
          <p:cNvSpPr txBox="1"/>
          <p:nvPr/>
        </p:nvSpPr>
        <p:spPr>
          <a:xfrm>
            <a:off x="112315" y="1800661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D161C7F-017E-DFD4-7070-BA3DC3A6C25E}"/>
              </a:ext>
            </a:extLst>
          </p:cNvPr>
          <p:cNvSpPr/>
          <p:nvPr/>
        </p:nvSpPr>
        <p:spPr>
          <a:xfrm>
            <a:off x="791384" y="2160574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010C74D-FC37-0751-7BA2-9566E0CBBEA7}"/>
              </a:ext>
            </a:extLst>
          </p:cNvPr>
          <p:cNvSpPr txBox="1"/>
          <p:nvPr/>
        </p:nvSpPr>
        <p:spPr>
          <a:xfrm>
            <a:off x="112909" y="2157500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9156FE4-A243-2735-F7E1-D82D84446BAB}"/>
              </a:ext>
            </a:extLst>
          </p:cNvPr>
          <p:cNvSpPr/>
          <p:nvPr/>
        </p:nvSpPr>
        <p:spPr>
          <a:xfrm>
            <a:off x="203357" y="2528525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1FA4197-CD96-4424-78C4-7534069DE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452" y="1198125"/>
            <a:ext cx="331444" cy="256116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25FCC669-804B-E834-9A85-C1818BF3500B}"/>
              </a:ext>
            </a:extLst>
          </p:cNvPr>
          <p:cNvSpPr/>
          <p:nvPr/>
        </p:nvSpPr>
        <p:spPr>
          <a:xfrm>
            <a:off x="834727" y="2878572"/>
            <a:ext cx="2535579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eingeben …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7D92262-1206-4927-77AF-E19F5B781A02}"/>
              </a:ext>
            </a:extLst>
          </p:cNvPr>
          <p:cNvSpPr txBox="1"/>
          <p:nvPr/>
        </p:nvSpPr>
        <p:spPr>
          <a:xfrm>
            <a:off x="156252" y="2875498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68AF50D-44CF-20BF-8414-37522FDC87DB}"/>
              </a:ext>
            </a:extLst>
          </p:cNvPr>
          <p:cNvSpPr/>
          <p:nvPr/>
        </p:nvSpPr>
        <p:spPr>
          <a:xfrm>
            <a:off x="3849486" y="1063184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DBA31DB-397E-2B97-A78A-9848B4147477}"/>
              </a:ext>
            </a:extLst>
          </p:cNvPr>
          <p:cNvSpPr/>
          <p:nvPr/>
        </p:nvSpPr>
        <p:spPr>
          <a:xfrm>
            <a:off x="3849483" y="968386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FE079338-C4F4-0398-B900-67C167DFC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497" y="1065045"/>
            <a:ext cx="2457143" cy="238095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564481B-F320-A83D-2982-D6520C4C1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026" y="1198125"/>
            <a:ext cx="331444" cy="256116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81477893-F32F-1542-A0E2-393475C6AF94}"/>
              </a:ext>
            </a:extLst>
          </p:cNvPr>
          <p:cNvSpPr/>
          <p:nvPr/>
        </p:nvSpPr>
        <p:spPr>
          <a:xfrm>
            <a:off x="4619135" y="2184678"/>
            <a:ext cx="243633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des ausgewählte Bildes 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72A5422-1AA0-2F3B-68E3-3A7F2BB68D87}"/>
              </a:ext>
            </a:extLst>
          </p:cNvPr>
          <p:cNvSpPr/>
          <p:nvPr/>
        </p:nvSpPr>
        <p:spPr>
          <a:xfrm>
            <a:off x="4974297" y="1803570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Bild wählen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599499E-70B9-42E2-F0DA-3F4B64FB21ED}"/>
              </a:ext>
            </a:extLst>
          </p:cNvPr>
          <p:cNvSpPr txBox="1"/>
          <p:nvPr/>
        </p:nvSpPr>
        <p:spPr>
          <a:xfrm>
            <a:off x="495489" y="627366"/>
            <a:ext cx="3007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 verlangen und eingeben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353B2EA-CAE0-70C2-9DE4-0E1B32F80D29}"/>
              </a:ext>
            </a:extLst>
          </p:cNvPr>
          <p:cNvSpPr txBox="1"/>
          <p:nvPr/>
        </p:nvSpPr>
        <p:spPr>
          <a:xfrm>
            <a:off x="4856728" y="625394"/>
            <a:ext cx="1890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Bild wählen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6DDBE74-D72B-2348-A151-8F51FEF112AE}"/>
              </a:ext>
            </a:extLst>
          </p:cNvPr>
          <p:cNvSpPr txBox="1"/>
          <p:nvPr/>
        </p:nvSpPr>
        <p:spPr>
          <a:xfrm>
            <a:off x="1226418" y="4773494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D9BE3C7-5414-0C0E-2187-36E095D4B2AE}"/>
              </a:ext>
            </a:extLst>
          </p:cNvPr>
          <p:cNvSpPr txBox="1"/>
          <p:nvPr/>
        </p:nvSpPr>
        <p:spPr>
          <a:xfrm>
            <a:off x="5246110" y="4773495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7B0804A-874E-9006-1DDB-85ED17EE281F}"/>
              </a:ext>
            </a:extLst>
          </p:cNvPr>
          <p:cNvSpPr txBox="1"/>
          <p:nvPr/>
        </p:nvSpPr>
        <p:spPr>
          <a:xfrm>
            <a:off x="4018652" y="2184678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Datei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FE918F21-12CA-2C39-0457-CC434E04B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086" y="2644365"/>
            <a:ext cx="1679960" cy="1453929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17542491-2E92-73FD-A671-63C783028024}"/>
              </a:ext>
            </a:extLst>
          </p:cNvPr>
          <p:cNvSpPr/>
          <p:nvPr/>
        </p:nvSpPr>
        <p:spPr>
          <a:xfrm>
            <a:off x="5869845" y="4295651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1E1A176-2EC7-AF13-AEAF-63053D007DDD}"/>
              </a:ext>
            </a:extLst>
          </p:cNvPr>
          <p:cNvSpPr/>
          <p:nvPr/>
        </p:nvSpPr>
        <p:spPr>
          <a:xfrm>
            <a:off x="7534964" y="1059816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AEBE46D1-A073-DE27-A2D8-00435B5403BB}"/>
              </a:ext>
            </a:extLst>
          </p:cNvPr>
          <p:cNvSpPr/>
          <p:nvPr/>
        </p:nvSpPr>
        <p:spPr>
          <a:xfrm>
            <a:off x="7534961" y="965018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14BAA4CC-A8E0-CA81-A0A9-0B405AFB3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975" y="1061677"/>
            <a:ext cx="2457143" cy="238095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154AFDF6-51BF-41D0-13B1-9EC7DCFCE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9504" y="1194757"/>
            <a:ext cx="331444" cy="256116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93942A19-5E6F-5385-B249-23ABF11A2997}"/>
              </a:ext>
            </a:extLst>
          </p:cNvPr>
          <p:cNvSpPr txBox="1"/>
          <p:nvPr/>
        </p:nvSpPr>
        <p:spPr>
          <a:xfrm>
            <a:off x="8542206" y="622026"/>
            <a:ext cx="1890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Daten eingeben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2FD52A1-4350-E5ED-7298-527BBDE6735D}"/>
              </a:ext>
            </a:extLst>
          </p:cNvPr>
          <p:cNvSpPr txBox="1"/>
          <p:nvPr/>
        </p:nvSpPr>
        <p:spPr>
          <a:xfrm>
            <a:off x="8931588" y="4770127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648AB046-6080-1445-A8D4-1647FEF04EE2}"/>
              </a:ext>
            </a:extLst>
          </p:cNvPr>
          <p:cNvSpPr/>
          <p:nvPr/>
        </p:nvSpPr>
        <p:spPr>
          <a:xfrm>
            <a:off x="8071365" y="1856527"/>
            <a:ext cx="2234253" cy="186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Konzert wählen (optional)</a:t>
            </a:r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B80BD22A-170F-F63F-FFDB-CD4DA15F2F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9001" y="1887332"/>
            <a:ext cx="321154" cy="157428"/>
          </a:xfrm>
          <a:prstGeom prst="rect">
            <a:avLst/>
          </a:prstGeom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4C29C99E-78A4-04A5-DE90-4A6DDAFB7808}"/>
              </a:ext>
            </a:extLst>
          </p:cNvPr>
          <p:cNvSpPr txBox="1"/>
          <p:nvPr/>
        </p:nvSpPr>
        <p:spPr>
          <a:xfrm>
            <a:off x="7590596" y="2033077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Titel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4DA95123-93F3-A13E-CAAC-FFC83BD742E1}"/>
              </a:ext>
            </a:extLst>
          </p:cNvPr>
          <p:cNvSpPr/>
          <p:nvPr/>
        </p:nvSpPr>
        <p:spPr>
          <a:xfrm>
            <a:off x="7655954" y="2299655"/>
            <a:ext cx="3084994" cy="2288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Kurzer Bildtext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88237C66-18F8-A770-2032-05DF8C5584E8}"/>
              </a:ext>
            </a:extLst>
          </p:cNvPr>
          <p:cNvSpPr txBox="1"/>
          <p:nvPr/>
        </p:nvSpPr>
        <p:spPr>
          <a:xfrm>
            <a:off x="7568360" y="2526752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Text (optional)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B9AFD4F0-03C5-CBA4-7B1E-CA63528A0CEF}"/>
              </a:ext>
            </a:extLst>
          </p:cNvPr>
          <p:cNvSpPr/>
          <p:nvPr/>
        </p:nvSpPr>
        <p:spPr>
          <a:xfrm>
            <a:off x="7655954" y="2783419"/>
            <a:ext cx="3084994" cy="45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Freier Text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747CC91-A743-CA02-463B-8A15417F3B98}"/>
              </a:ext>
            </a:extLst>
          </p:cNvPr>
          <p:cNvSpPr txBox="1"/>
          <p:nvPr/>
        </p:nvSpPr>
        <p:spPr>
          <a:xfrm>
            <a:off x="7579534" y="3306732"/>
            <a:ext cx="2660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Bemerkung (optional)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289C650-646E-CF93-FCA0-4288CEBB1160}"/>
              </a:ext>
            </a:extLst>
          </p:cNvPr>
          <p:cNvSpPr/>
          <p:nvPr/>
        </p:nvSpPr>
        <p:spPr>
          <a:xfrm>
            <a:off x="7667128" y="3563399"/>
            <a:ext cx="3084994" cy="45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Freier Text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8012E798-6BC5-3EF4-17A9-D7044BF409EB}"/>
              </a:ext>
            </a:extLst>
          </p:cNvPr>
          <p:cNvSpPr/>
          <p:nvPr/>
        </p:nvSpPr>
        <p:spPr>
          <a:xfrm>
            <a:off x="9630586" y="4286721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Senden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E3AF346-59D9-8F94-0381-CC69D8678D2B}"/>
              </a:ext>
            </a:extLst>
          </p:cNvPr>
          <p:cNvSpPr/>
          <p:nvPr/>
        </p:nvSpPr>
        <p:spPr>
          <a:xfrm>
            <a:off x="203357" y="3344171"/>
            <a:ext cx="316694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A8C80517-5523-3510-4CBB-D72E232CCEA1}"/>
              </a:ext>
            </a:extLst>
          </p:cNvPr>
          <p:cNvSpPr/>
          <p:nvPr/>
        </p:nvSpPr>
        <p:spPr>
          <a:xfrm>
            <a:off x="4110246" y="4286720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7B7EA5FD-09E2-91E8-29B8-E21272E05621}"/>
              </a:ext>
            </a:extLst>
          </p:cNvPr>
          <p:cNvSpPr/>
          <p:nvPr/>
        </p:nvSpPr>
        <p:spPr>
          <a:xfrm>
            <a:off x="7672148" y="4260647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0DFB1128-83C3-1FD0-1537-3645051ED7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6418" y="3733949"/>
            <a:ext cx="899396" cy="85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731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CFC70F4C-8A54-54D4-6FB3-C1D490799592}"/>
              </a:ext>
            </a:extLst>
          </p:cNvPr>
          <p:cNvSpPr/>
          <p:nvPr/>
        </p:nvSpPr>
        <p:spPr>
          <a:xfrm>
            <a:off x="3044858" y="126380"/>
            <a:ext cx="6542202" cy="65940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DE7CD2C-2DEA-FF6E-3D04-75EC15D4B3FB}"/>
              </a:ext>
            </a:extLst>
          </p:cNvPr>
          <p:cNvSpPr txBox="1"/>
          <p:nvPr/>
        </p:nvSpPr>
        <p:spPr>
          <a:xfrm>
            <a:off x="3044858" y="151900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id_upload_page</a:t>
            </a:r>
            <a:r>
              <a:rPr lang="de-CH" sz="1100" b="1" dirty="0"/>
              <a:t> </a:t>
            </a:r>
            <a:r>
              <a:rPr lang="de-CH" sz="1100" b="1" dirty="0" err="1"/>
              <a:t>cl_upload_page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30FFEFB-1DF9-B7E7-5E3A-8EE047456944}"/>
              </a:ext>
            </a:extLst>
          </p:cNvPr>
          <p:cNvSpPr/>
          <p:nvPr/>
        </p:nvSpPr>
        <p:spPr>
          <a:xfrm>
            <a:off x="3161692" y="410294"/>
            <a:ext cx="6274539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BC18D37-5AE2-8187-21FF-6E2DBD80BFF6}"/>
              </a:ext>
            </a:extLst>
          </p:cNvPr>
          <p:cNvSpPr txBox="1"/>
          <p:nvPr/>
        </p:nvSpPr>
        <p:spPr>
          <a:xfrm>
            <a:off x="3150898" y="38710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id_upload_logo</a:t>
            </a:r>
            <a:r>
              <a:rPr lang="de-CH" sz="1100" b="1" dirty="0"/>
              <a:t> </a:t>
            </a:r>
            <a:r>
              <a:rPr lang="de-CH" sz="1100" b="1" dirty="0" err="1"/>
              <a:t>cl_upload_logo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A32747F-1AFB-3C61-FA24-EA355F19EFFD}"/>
              </a:ext>
            </a:extLst>
          </p:cNvPr>
          <p:cNvSpPr/>
          <p:nvPr/>
        </p:nvSpPr>
        <p:spPr>
          <a:xfrm>
            <a:off x="3165790" y="820623"/>
            <a:ext cx="6270441" cy="10930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48FD5D0-631D-0036-76B3-7B8495254FAD}"/>
              </a:ext>
            </a:extLst>
          </p:cNvPr>
          <p:cNvSpPr txBox="1"/>
          <p:nvPr/>
        </p:nvSpPr>
        <p:spPr>
          <a:xfrm>
            <a:off x="3161692" y="777511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id_div_upload_names_email_code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43FB2A5-DF78-2583-BCFF-2553725879A1}"/>
              </a:ext>
            </a:extLst>
          </p:cNvPr>
          <p:cNvSpPr/>
          <p:nvPr/>
        </p:nvSpPr>
        <p:spPr>
          <a:xfrm>
            <a:off x="3165790" y="2112094"/>
            <a:ext cx="6270441" cy="13169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54B5052-5A1F-D353-3012-B9FA0BFC705D}"/>
              </a:ext>
            </a:extLst>
          </p:cNvPr>
          <p:cNvSpPr txBox="1"/>
          <p:nvPr/>
        </p:nvSpPr>
        <p:spPr>
          <a:xfrm>
            <a:off x="3161692" y="2068983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</a:t>
            </a:r>
            <a:r>
              <a:rPr lang="de-CH" sz="1100" b="1" dirty="0"/>
              <a:t>_ </a:t>
            </a:r>
            <a:r>
              <a:rPr lang="de-CH" sz="1100" b="1" dirty="0" err="1"/>
              <a:t>upload_container_part_two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812E337-6338-858D-C216-325FB1C47EBD}"/>
              </a:ext>
            </a:extLst>
          </p:cNvPr>
          <p:cNvSpPr/>
          <p:nvPr/>
        </p:nvSpPr>
        <p:spPr>
          <a:xfrm>
            <a:off x="3150898" y="3627455"/>
            <a:ext cx="6270441" cy="14722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1B0D15B-B854-06BF-68F4-617F6D434025}"/>
              </a:ext>
            </a:extLst>
          </p:cNvPr>
          <p:cNvSpPr txBox="1"/>
          <p:nvPr/>
        </p:nvSpPr>
        <p:spPr>
          <a:xfrm>
            <a:off x="3146800" y="3584344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2402299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001897E-7992-3E4A-E7FA-60E3952A648C}"/>
              </a:ext>
            </a:extLst>
          </p:cNvPr>
          <p:cNvSpPr/>
          <p:nvPr/>
        </p:nvSpPr>
        <p:spPr>
          <a:xfrm>
            <a:off x="2960779" y="471831"/>
            <a:ext cx="6270441" cy="3921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90984F8-CDBD-6C1D-7214-CFF139EBFFF8}"/>
              </a:ext>
            </a:extLst>
          </p:cNvPr>
          <p:cNvSpPr txBox="1"/>
          <p:nvPr/>
        </p:nvSpPr>
        <p:spPr>
          <a:xfrm>
            <a:off x="2956681" y="428719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id_div_upload_names_email_code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1832BB6-764A-E5E7-A539-299606073FB4}"/>
              </a:ext>
            </a:extLst>
          </p:cNvPr>
          <p:cNvSpPr/>
          <p:nvPr/>
        </p:nvSpPr>
        <p:spPr>
          <a:xfrm>
            <a:off x="3147827" y="847130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E54B971-BCB9-5327-694E-F28795E2FBF0}"/>
              </a:ext>
            </a:extLst>
          </p:cNvPr>
          <p:cNvSpPr txBox="1"/>
          <p:nvPr/>
        </p:nvSpPr>
        <p:spPr>
          <a:xfrm>
            <a:off x="3147827" y="847130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cl_div_upload_names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E8138A0-ECEF-7745-D921-908EC521CC43}"/>
              </a:ext>
            </a:extLst>
          </p:cNvPr>
          <p:cNvSpPr/>
          <p:nvPr/>
        </p:nvSpPr>
        <p:spPr>
          <a:xfrm>
            <a:off x="3119547" y="1252482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1701110-66AD-A5A4-EEE2-266E5D63F5F5}"/>
              </a:ext>
            </a:extLst>
          </p:cNvPr>
          <p:cNvSpPr txBox="1"/>
          <p:nvPr/>
        </p:nvSpPr>
        <p:spPr>
          <a:xfrm>
            <a:off x="3119547" y="1252482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cl_div_upload_email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8946E20-27E2-E3D9-51AC-DE199E15928D}"/>
              </a:ext>
            </a:extLst>
          </p:cNvPr>
          <p:cNvSpPr/>
          <p:nvPr/>
        </p:nvSpPr>
        <p:spPr>
          <a:xfrm>
            <a:off x="3147827" y="1638981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673B199-0F78-3CE9-A6C4-2E4B72BF0008}"/>
              </a:ext>
            </a:extLst>
          </p:cNvPr>
          <p:cNvSpPr txBox="1"/>
          <p:nvPr/>
        </p:nvSpPr>
        <p:spPr>
          <a:xfrm>
            <a:off x="3147827" y="1638981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cl_div_upload_button_code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D153A2D-4998-4FF0-17E2-12D0267EA14B}"/>
              </a:ext>
            </a:extLst>
          </p:cNvPr>
          <p:cNvSpPr/>
          <p:nvPr/>
        </p:nvSpPr>
        <p:spPr>
          <a:xfrm>
            <a:off x="3147827" y="2044333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CEEAB47-C5A5-81D4-9E85-FA4F767AE67C}"/>
              </a:ext>
            </a:extLst>
          </p:cNvPr>
          <p:cNvSpPr txBox="1"/>
          <p:nvPr/>
        </p:nvSpPr>
        <p:spPr>
          <a:xfrm>
            <a:off x="3147827" y="2044333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cl_div_upload_input_code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D26A0E7-DC9D-1D35-4715-28492EEE8003}"/>
              </a:ext>
            </a:extLst>
          </p:cNvPr>
          <p:cNvSpPr/>
          <p:nvPr/>
        </p:nvSpPr>
        <p:spPr>
          <a:xfrm>
            <a:off x="3157255" y="2430832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4CDFD25-3336-9C9F-63E1-C167955077DD}"/>
              </a:ext>
            </a:extLst>
          </p:cNvPr>
          <p:cNvSpPr txBox="1"/>
          <p:nvPr/>
        </p:nvSpPr>
        <p:spPr>
          <a:xfrm>
            <a:off x="3157255" y="2430832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cl_div_upload_button_send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929584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ED053598-7337-6B25-2388-2333A65EE6CA}"/>
              </a:ext>
            </a:extLst>
          </p:cNvPr>
          <p:cNvSpPr/>
          <p:nvPr/>
        </p:nvSpPr>
        <p:spPr>
          <a:xfrm>
            <a:off x="2816998" y="594378"/>
            <a:ext cx="6270441" cy="5259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AEBB782-2694-CAD1-89A3-0F71AA988255}"/>
              </a:ext>
            </a:extLst>
          </p:cNvPr>
          <p:cNvSpPr txBox="1"/>
          <p:nvPr/>
        </p:nvSpPr>
        <p:spPr>
          <a:xfrm>
            <a:off x="2812900" y="551268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id_div_upload_container_part_two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A390380-79EC-61A2-A911-26C338F61D97}"/>
              </a:ext>
            </a:extLst>
          </p:cNvPr>
          <p:cNvSpPr/>
          <p:nvPr/>
        </p:nvSpPr>
        <p:spPr>
          <a:xfrm>
            <a:off x="2901839" y="812877"/>
            <a:ext cx="6053625" cy="287300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E883965-7BB7-0CF8-E8A3-88A1678985B5}"/>
              </a:ext>
            </a:extLst>
          </p:cNvPr>
          <p:cNvSpPr txBox="1"/>
          <p:nvPr/>
        </p:nvSpPr>
        <p:spPr>
          <a:xfrm>
            <a:off x="2901839" y="843329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id_div_upload_input_file_image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ABFDC11-97B6-7F0F-F539-5CDA3359270D}"/>
              </a:ext>
            </a:extLst>
          </p:cNvPr>
          <p:cNvSpPr/>
          <p:nvPr/>
        </p:nvSpPr>
        <p:spPr>
          <a:xfrm>
            <a:off x="6162960" y="1564617"/>
            <a:ext cx="1667596" cy="160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des ausgewählte Bildes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AAFC9D4-407C-AF52-4731-99593116D2BD}"/>
              </a:ext>
            </a:extLst>
          </p:cNvPr>
          <p:cNvSpPr/>
          <p:nvPr/>
        </p:nvSpPr>
        <p:spPr>
          <a:xfrm>
            <a:off x="6637472" y="1193430"/>
            <a:ext cx="1017778" cy="237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Bild wählen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DCB5C60-2F7E-C5A1-F4B8-5C6F182FD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828" y="2191020"/>
            <a:ext cx="1193813" cy="1033191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3CD631C4-8007-8A7F-0B29-6AF35EBF7396}"/>
              </a:ext>
            </a:extLst>
          </p:cNvPr>
          <p:cNvSpPr/>
          <p:nvPr/>
        </p:nvSpPr>
        <p:spPr>
          <a:xfrm>
            <a:off x="6848731" y="4769713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65D8E90-275B-E6A9-14F1-4C233EF7F4A2}"/>
              </a:ext>
            </a:extLst>
          </p:cNvPr>
          <p:cNvSpPr/>
          <p:nvPr/>
        </p:nvSpPr>
        <p:spPr>
          <a:xfrm>
            <a:off x="3469223" y="4778347"/>
            <a:ext cx="970802" cy="235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693A018-574C-E3DC-115E-AC63C201C051}"/>
              </a:ext>
            </a:extLst>
          </p:cNvPr>
          <p:cNvSpPr/>
          <p:nvPr/>
        </p:nvSpPr>
        <p:spPr>
          <a:xfrm>
            <a:off x="2963073" y="1148050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9E40867-B285-FD4F-1910-15A5F9DD4714}"/>
              </a:ext>
            </a:extLst>
          </p:cNvPr>
          <p:cNvSpPr txBox="1"/>
          <p:nvPr/>
        </p:nvSpPr>
        <p:spPr>
          <a:xfrm>
            <a:off x="2963073" y="1148050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id_div_guestbook_fileupload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178727E-5D46-D413-5F8F-0030E58D28EE}"/>
              </a:ext>
            </a:extLst>
          </p:cNvPr>
          <p:cNvSpPr/>
          <p:nvPr/>
        </p:nvSpPr>
        <p:spPr>
          <a:xfrm>
            <a:off x="2963073" y="1502679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F72101C-B6E1-6A6A-6935-B22A2A584CB4}"/>
              </a:ext>
            </a:extLst>
          </p:cNvPr>
          <p:cNvSpPr txBox="1"/>
          <p:nvPr/>
        </p:nvSpPr>
        <p:spPr>
          <a:xfrm>
            <a:off x="2963073" y="1502679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id_div_guestbook_file_name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1C105D4-5C3D-4BD9-FBF8-6E34CF38BE8C}"/>
              </a:ext>
            </a:extLst>
          </p:cNvPr>
          <p:cNvSpPr/>
          <p:nvPr/>
        </p:nvSpPr>
        <p:spPr>
          <a:xfrm>
            <a:off x="2963073" y="1857308"/>
            <a:ext cx="5731496" cy="15697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44FAB40-CB53-B536-616A-157F8229F94A}"/>
              </a:ext>
            </a:extLst>
          </p:cNvPr>
          <p:cNvSpPr txBox="1"/>
          <p:nvPr/>
        </p:nvSpPr>
        <p:spPr>
          <a:xfrm>
            <a:off x="2963073" y="1833346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id_div_image_container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A07AF40-E0B0-1928-3F89-05B882454A53}"/>
              </a:ext>
            </a:extLst>
          </p:cNvPr>
          <p:cNvSpPr/>
          <p:nvPr/>
        </p:nvSpPr>
        <p:spPr>
          <a:xfrm>
            <a:off x="2901838" y="4256487"/>
            <a:ext cx="6053625" cy="1107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BE30790-841D-B658-02B1-DDEDCBBCE0CE}"/>
              </a:ext>
            </a:extLst>
          </p:cNvPr>
          <p:cNvSpPr txBox="1"/>
          <p:nvPr/>
        </p:nvSpPr>
        <p:spPr>
          <a:xfrm>
            <a:off x="2901838" y="4258489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id_div_upload_button_back_forward_</a:t>
            </a:r>
            <a:r>
              <a:rPr lang="de-CH" sz="1100" b="1" err="1"/>
              <a:t>part</a:t>
            </a:r>
            <a:r>
              <a:rPr lang="de-CH" sz="1100" b="1"/>
              <a:t>_two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D5D3503-73A8-A1E9-2DE6-6CE8C2873751}"/>
              </a:ext>
            </a:extLst>
          </p:cNvPr>
          <p:cNvSpPr/>
          <p:nvPr/>
        </p:nvSpPr>
        <p:spPr>
          <a:xfrm>
            <a:off x="2963074" y="4498290"/>
            <a:ext cx="2796704" cy="595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81F1392-A57C-EF21-43B3-B5A797C205C3}"/>
              </a:ext>
            </a:extLst>
          </p:cNvPr>
          <p:cNvSpPr txBox="1"/>
          <p:nvPr/>
        </p:nvSpPr>
        <p:spPr>
          <a:xfrm>
            <a:off x="2963073" y="4512639"/>
            <a:ext cx="2796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id_upload_button_back_two</a:t>
            </a:r>
            <a:r>
              <a:rPr lang="de-CH" sz="1100" b="1" dirty="0"/>
              <a:t>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left</a:t>
            </a:r>
            <a:endParaRPr lang="de-CH" b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70998FB-6CA3-4326-C34F-BB0EEA264EC5}"/>
              </a:ext>
            </a:extLst>
          </p:cNvPr>
          <p:cNvSpPr/>
          <p:nvPr/>
        </p:nvSpPr>
        <p:spPr>
          <a:xfrm>
            <a:off x="5836947" y="4494953"/>
            <a:ext cx="2857622" cy="595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EC46F527-DD0F-06A3-9051-988C6D640B99}"/>
              </a:ext>
            </a:extLst>
          </p:cNvPr>
          <p:cNvSpPr txBox="1"/>
          <p:nvPr/>
        </p:nvSpPr>
        <p:spPr>
          <a:xfrm>
            <a:off x="5759776" y="4509195"/>
            <a:ext cx="3250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/>
              <a:t>id_</a:t>
            </a:r>
            <a:r>
              <a:rPr lang="de-CH" sz="1100" b="1" dirty="0" err="1"/>
              <a:t>upload_button_forward_two</a:t>
            </a:r>
            <a:r>
              <a:rPr lang="de-CH" sz="1100" b="1" dirty="0"/>
              <a:t> 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right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79913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E4C3752-A813-EE6E-F3EA-FFB11D438E8F}"/>
              </a:ext>
            </a:extLst>
          </p:cNvPr>
          <p:cNvSpPr/>
          <p:nvPr/>
        </p:nvSpPr>
        <p:spPr>
          <a:xfrm>
            <a:off x="3047203" y="365781"/>
            <a:ext cx="6270441" cy="14722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02172D9-6552-9F49-149E-AE9D156587F0}"/>
              </a:ext>
            </a:extLst>
          </p:cNvPr>
          <p:cNvSpPr txBox="1"/>
          <p:nvPr/>
        </p:nvSpPr>
        <p:spPr>
          <a:xfrm>
            <a:off x="3043105" y="322670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2567405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9447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rawing - Free art icons">
            <a:extLst>
              <a:ext uri="{FF2B5EF4-FFF2-40B4-BE49-F238E27FC236}">
                <a16:creationId xmlns:a16="http://schemas.microsoft.com/office/drawing/2014/main" id="{A0C9D1DB-3B58-B2EA-6328-96AC5357D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76" y="425666"/>
            <a:ext cx="766129" cy="76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uple, friend, happy, mobile, selfie, take, taking icon - Download on  Iconfinder">
            <a:extLst>
              <a:ext uri="{FF2B5EF4-FFF2-40B4-BE49-F238E27FC236}">
                <a16:creationId xmlns:a16="http://schemas.microsoft.com/office/drawing/2014/main" id="{DAC1540E-A133-0888-79A5-D2C20FAE2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29" y="1145665"/>
            <a:ext cx="1812174" cy="181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bile Device Tips: How to Scan Documents with a Smartphone">
            <a:extLst>
              <a:ext uri="{FF2B5EF4-FFF2-40B4-BE49-F238E27FC236}">
                <a16:creationId xmlns:a16="http://schemas.microsoft.com/office/drawing/2014/main" id="{BFDC550D-18AC-8BA9-7F98-B51B2F429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434" y="308207"/>
            <a:ext cx="1582177" cy="88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9E1CB20-5FB7-364A-DEF0-AA250D7C6A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7604" y="1289919"/>
            <a:ext cx="2724471" cy="1040144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52B453D-008C-86E8-276F-28E356D57FE6}"/>
              </a:ext>
            </a:extLst>
          </p:cNvPr>
          <p:cNvSpPr/>
          <p:nvPr/>
        </p:nvSpPr>
        <p:spPr>
          <a:xfrm>
            <a:off x="6505131" y="626838"/>
            <a:ext cx="3339167" cy="1995885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2B50460-DB7E-B2AE-E2C2-7F3614F2A96E}"/>
              </a:ext>
            </a:extLst>
          </p:cNvPr>
          <p:cNvSpPr/>
          <p:nvPr/>
        </p:nvSpPr>
        <p:spPr>
          <a:xfrm>
            <a:off x="6505128" y="532039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B97B44F-258D-0760-70D4-571DA45DBB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6142" y="628698"/>
            <a:ext cx="2457143" cy="23809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259031CB-A577-4868-F9F4-53FB13677387}"/>
              </a:ext>
            </a:extLst>
          </p:cNvPr>
          <p:cNvSpPr/>
          <p:nvPr/>
        </p:nvSpPr>
        <p:spPr>
          <a:xfrm>
            <a:off x="7183009" y="1367388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9A29106-2290-236C-D642-115C0A57C203}"/>
              </a:ext>
            </a:extLst>
          </p:cNvPr>
          <p:cNvSpPr txBox="1"/>
          <p:nvPr/>
        </p:nvSpPr>
        <p:spPr>
          <a:xfrm>
            <a:off x="6504534" y="1364314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A909D5D-F5B0-DEFF-E525-84E8AB313E10}"/>
              </a:ext>
            </a:extLst>
          </p:cNvPr>
          <p:cNvSpPr/>
          <p:nvPr/>
        </p:nvSpPr>
        <p:spPr>
          <a:xfrm>
            <a:off x="7183603" y="1724227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94CE715-2AF5-8624-E2BE-C506DF769226}"/>
              </a:ext>
            </a:extLst>
          </p:cNvPr>
          <p:cNvSpPr txBox="1"/>
          <p:nvPr/>
        </p:nvSpPr>
        <p:spPr>
          <a:xfrm>
            <a:off x="6505128" y="1721153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A650850-BA67-7DC0-184B-E5443A7A02B2}"/>
              </a:ext>
            </a:extLst>
          </p:cNvPr>
          <p:cNvSpPr/>
          <p:nvPr/>
        </p:nvSpPr>
        <p:spPr>
          <a:xfrm>
            <a:off x="6595576" y="2092178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7CAEF55A-88BB-2030-45C9-E017CA58C7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79671" y="761778"/>
            <a:ext cx="331444" cy="256116"/>
          </a:xfrm>
          <a:prstGeom prst="rect">
            <a:avLst/>
          </a:prstGeom>
        </p:spPr>
      </p:pic>
      <p:pic>
        <p:nvPicPr>
          <p:cNvPr id="1032" name="Picture 8" descr="eMail Widget 2: E-Mails im iPhone-Widget lesen">
            <a:extLst>
              <a:ext uri="{FF2B5EF4-FFF2-40B4-BE49-F238E27FC236}">
                <a16:creationId xmlns:a16="http://schemas.microsoft.com/office/drawing/2014/main" id="{6ADE284A-8168-5C4F-D530-F4336DAFD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855" y="1481761"/>
            <a:ext cx="718991" cy="71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97C98CE6-9B54-00BB-BA79-EA05E7626104}"/>
              </a:ext>
            </a:extLst>
          </p:cNvPr>
          <p:cNvSpPr/>
          <p:nvPr/>
        </p:nvSpPr>
        <p:spPr>
          <a:xfrm>
            <a:off x="112912" y="3844092"/>
            <a:ext cx="3339167" cy="2300627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322122E-CCC7-F8A9-CF9D-A9D70809BE17}"/>
              </a:ext>
            </a:extLst>
          </p:cNvPr>
          <p:cNvSpPr/>
          <p:nvPr/>
        </p:nvSpPr>
        <p:spPr>
          <a:xfrm>
            <a:off x="112909" y="3749294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CD519E71-873F-4AC4-5DE2-4BC55C36F3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923" y="3845953"/>
            <a:ext cx="2457143" cy="238095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0F6302A2-C48F-96C5-0B07-5D7209181786}"/>
              </a:ext>
            </a:extLst>
          </p:cNvPr>
          <p:cNvSpPr/>
          <p:nvPr/>
        </p:nvSpPr>
        <p:spPr>
          <a:xfrm>
            <a:off x="790790" y="4584643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9204F3D-ECE8-D3D7-69D5-FE21EB972122}"/>
              </a:ext>
            </a:extLst>
          </p:cNvPr>
          <p:cNvSpPr txBox="1"/>
          <p:nvPr/>
        </p:nvSpPr>
        <p:spPr>
          <a:xfrm>
            <a:off x="112315" y="4581569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86D9678-2698-FA91-A3F7-38844B98F1AF}"/>
              </a:ext>
            </a:extLst>
          </p:cNvPr>
          <p:cNvSpPr/>
          <p:nvPr/>
        </p:nvSpPr>
        <p:spPr>
          <a:xfrm>
            <a:off x="791384" y="4941482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0DE4E18-B664-00E6-E1D4-88C99B4C7E21}"/>
              </a:ext>
            </a:extLst>
          </p:cNvPr>
          <p:cNvSpPr txBox="1"/>
          <p:nvPr/>
        </p:nvSpPr>
        <p:spPr>
          <a:xfrm>
            <a:off x="112909" y="4938408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AEAF418-1F9B-E2AE-887B-F1F0B851CF5C}"/>
              </a:ext>
            </a:extLst>
          </p:cNvPr>
          <p:cNvSpPr/>
          <p:nvPr/>
        </p:nvSpPr>
        <p:spPr>
          <a:xfrm>
            <a:off x="203357" y="5309433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E7EB6755-F68A-AA2C-A43C-73345BC2C8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7452" y="3979033"/>
            <a:ext cx="331444" cy="256116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7896611D-3FCA-2D9C-0D58-EE47203CD0B3}"/>
              </a:ext>
            </a:extLst>
          </p:cNvPr>
          <p:cNvSpPr/>
          <p:nvPr/>
        </p:nvSpPr>
        <p:spPr>
          <a:xfrm>
            <a:off x="834727" y="5659480"/>
            <a:ext cx="1769191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eingeben …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285BFC11-536B-A9D7-E131-76A6D2B04A59}"/>
              </a:ext>
            </a:extLst>
          </p:cNvPr>
          <p:cNvSpPr txBox="1"/>
          <p:nvPr/>
        </p:nvSpPr>
        <p:spPr>
          <a:xfrm>
            <a:off x="156252" y="5656406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508CC12E-361B-2A71-1F27-42D54EA63471}"/>
              </a:ext>
            </a:extLst>
          </p:cNvPr>
          <p:cNvSpPr/>
          <p:nvPr/>
        </p:nvSpPr>
        <p:spPr>
          <a:xfrm>
            <a:off x="2651789" y="5667306"/>
            <a:ext cx="735983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Senden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97C13174-57E2-CC0A-834C-DAF05C46F045}"/>
              </a:ext>
            </a:extLst>
          </p:cNvPr>
          <p:cNvSpPr/>
          <p:nvPr/>
        </p:nvSpPr>
        <p:spPr>
          <a:xfrm>
            <a:off x="3849486" y="3844092"/>
            <a:ext cx="3339167" cy="2447655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551F3DD4-5C20-9CFE-0104-D97B5126131D}"/>
              </a:ext>
            </a:extLst>
          </p:cNvPr>
          <p:cNvSpPr/>
          <p:nvPr/>
        </p:nvSpPr>
        <p:spPr>
          <a:xfrm>
            <a:off x="3849483" y="3749294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1D61FAAF-8B7B-0DCF-B56E-9C0F65E2F3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0497" y="3845953"/>
            <a:ext cx="2457143" cy="238095"/>
          </a:xfrm>
          <a:prstGeom prst="rect">
            <a:avLst/>
          </a:prstGeom>
        </p:spPr>
      </p:pic>
      <p:sp>
        <p:nvSpPr>
          <p:cNvPr id="32" name="Rechteck 31">
            <a:extLst>
              <a:ext uri="{FF2B5EF4-FFF2-40B4-BE49-F238E27FC236}">
                <a16:creationId xmlns:a16="http://schemas.microsoft.com/office/drawing/2014/main" id="{5A90F1B4-DFCE-1F13-05C6-2768B19C5235}"/>
              </a:ext>
            </a:extLst>
          </p:cNvPr>
          <p:cNvSpPr/>
          <p:nvPr/>
        </p:nvSpPr>
        <p:spPr>
          <a:xfrm>
            <a:off x="4527364" y="4584643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9D943956-5523-65F8-EBD5-BEFB153BA415}"/>
              </a:ext>
            </a:extLst>
          </p:cNvPr>
          <p:cNvSpPr txBox="1"/>
          <p:nvPr/>
        </p:nvSpPr>
        <p:spPr>
          <a:xfrm>
            <a:off x="3848889" y="4581569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pic>
        <p:nvPicPr>
          <p:cNvPr id="37" name="Grafik 36">
            <a:extLst>
              <a:ext uri="{FF2B5EF4-FFF2-40B4-BE49-F238E27FC236}">
                <a16:creationId xmlns:a16="http://schemas.microsoft.com/office/drawing/2014/main" id="{995540C7-A6CF-4078-42AD-EA31F1C91E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4026" y="3979033"/>
            <a:ext cx="331444" cy="256116"/>
          </a:xfrm>
          <a:prstGeom prst="rect">
            <a:avLst/>
          </a:prstGeom>
        </p:spPr>
      </p:pic>
      <p:sp>
        <p:nvSpPr>
          <p:cNvPr id="41" name="Textfeld 40">
            <a:extLst>
              <a:ext uri="{FF2B5EF4-FFF2-40B4-BE49-F238E27FC236}">
                <a16:creationId xmlns:a16="http://schemas.microsoft.com/office/drawing/2014/main" id="{70C702E8-D0C1-321B-4DCC-16E2EC24D5AA}"/>
              </a:ext>
            </a:extLst>
          </p:cNvPr>
          <p:cNvSpPr txBox="1"/>
          <p:nvPr/>
        </p:nvSpPr>
        <p:spPr>
          <a:xfrm>
            <a:off x="3902647" y="5772571"/>
            <a:ext cx="596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04DD2826-8AA8-7C2E-EADB-AD9C9526CC43}"/>
              </a:ext>
            </a:extLst>
          </p:cNvPr>
          <p:cNvSpPr/>
          <p:nvPr/>
        </p:nvSpPr>
        <p:spPr>
          <a:xfrm>
            <a:off x="4461126" y="5769084"/>
            <a:ext cx="1889187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Pfad zeigen nach Upload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3DFE4AE-3BB2-580A-F0AD-A8A05042FE78}"/>
              </a:ext>
            </a:extLst>
          </p:cNvPr>
          <p:cNvSpPr/>
          <p:nvPr/>
        </p:nvSpPr>
        <p:spPr>
          <a:xfrm>
            <a:off x="6424655" y="5773776"/>
            <a:ext cx="735983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D2D3D0E4-F31B-7519-83B9-A87E609736CA}"/>
              </a:ext>
            </a:extLst>
          </p:cNvPr>
          <p:cNvSpPr/>
          <p:nvPr/>
        </p:nvSpPr>
        <p:spPr>
          <a:xfrm>
            <a:off x="4519055" y="4989797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BC90BF46-8CF7-2C02-CDD3-28757B9658F3}"/>
              </a:ext>
            </a:extLst>
          </p:cNvPr>
          <p:cNvSpPr txBox="1"/>
          <p:nvPr/>
        </p:nvSpPr>
        <p:spPr>
          <a:xfrm>
            <a:off x="3840580" y="4986723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54DAEE80-9159-C86D-BA87-FB7132B51E13}"/>
              </a:ext>
            </a:extLst>
          </p:cNvPr>
          <p:cNvSpPr/>
          <p:nvPr/>
        </p:nvSpPr>
        <p:spPr>
          <a:xfrm>
            <a:off x="3939960" y="5380703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0FD8E2B6-5852-0C27-E170-BEE59DB08D7E}"/>
              </a:ext>
            </a:extLst>
          </p:cNvPr>
          <p:cNvSpPr/>
          <p:nvPr/>
        </p:nvSpPr>
        <p:spPr>
          <a:xfrm>
            <a:off x="8311836" y="3575875"/>
            <a:ext cx="3339167" cy="2700860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D15B7C6D-01F9-2037-A443-C43FD54DAED0}"/>
              </a:ext>
            </a:extLst>
          </p:cNvPr>
          <p:cNvSpPr/>
          <p:nvPr/>
        </p:nvSpPr>
        <p:spPr>
          <a:xfrm>
            <a:off x="8322191" y="3460431"/>
            <a:ext cx="3339167" cy="8899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50843E47-6898-FD76-62BA-AF3124DDAC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3205" y="3557090"/>
            <a:ext cx="2457143" cy="313184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C89CBF16-F9F8-E0C3-0F5F-C86FE0FCE1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96734" y="3690170"/>
            <a:ext cx="378514" cy="336888"/>
          </a:xfrm>
          <a:prstGeom prst="rect">
            <a:avLst/>
          </a:prstGeom>
        </p:spPr>
      </p:pic>
      <p:sp>
        <p:nvSpPr>
          <p:cNvPr id="53" name="Textfeld 52">
            <a:extLst>
              <a:ext uri="{FF2B5EF4-FFF2-40B4-BE49-F238E27FC236}">
                <a16:creationId xmlns:a16="http://schemas.microsoft.com/office/drawing/2014/main" id="{A602B7C1-B67A-0A86-D765-834CDA8A8317}"/>
              </a:ext>
            </a:extLst>
          </p:cNvPr>
          <p:cNvSpPr txBox="1"/>
          <p:nvPr/>
        </p:nvSpPr>
        <p:spPr>
          <a:xfrm>
            <a:off x="8375355" y="5591775"/>
            <a:ext cx="596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C16576DF-8F0E-2DF7-AE60-3798B5185793}"/>
              </a:ext>
            </a:extLst>
          </p:cNvPr>
          <p:cNvSpPr/>
          <p:nvPr/>
        </p:nvSpPr>
        <p:spPr>
          <a:xfrm>
            <a:off x="8933834" y="5588288"/>
            <a:ext cx="1889187" cy="39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Pfad zeigen nach Upload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3A1EE1E6-38F0-A099-BBF2-F7646671CD29}"/>
              </a:ext>
            </a:extLst>
          </p:cNvPr>
          <p:cNvSpPr/>
          <p:nvPr/>
        </p:nvSpPr>
        <p:spPr>
          <a:xfrm>
            <a:off x="10897363" y="5592980"/>
            <a:ext cx="735983" cy="384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E2050D06-B769-25D4-4372-7EAF443FA835}"/>
              </a:ext>
            </a:extLst>
          </p:cNvPr>
          <p:cNvSpPr/>
          <p:nvPr/>
        </p:nvSpPr>
        <p:spPr>
          <a:xfrm>
            <a:off x="8408299" y="5224953"/>
            <a:ext cx="3166949" cy="335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sp>
        <p:nvSpPr>
          <p:cNvPr id="1041" name="Textfeld 1040">
            <a:extLst>
              <a:ext uri="{FF2B5EF4-FFF2-40B4-BE49-F238E27FC236}">
                <a16:creationId xmlns:a16="http://schemas.microsoft.com/office/drawing/2014/main" id="{342B4F2D-112F-6145-DE5D-6E84C06AF9C1}"/>
              </a:ext>
            </a:extLst>
          </p:cNvPr>
          <p:cNvSpPr txBox="1"/>
          <p:nvPr/>
        </p:nvSpPr>
        <p:spPr>
          <a:xfrm>
            <a:off x="281023" y="105770"/>
            <a:ext cx="108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Zeichnen</a:t>
            </a:r>
          </a:p>
        </p:txBody>
      </p:sp>
      <p:sp>
        <p:nvSpPr>
          <p:cNvPr id="1042" name="Textfeld 1041">
            <a:extLst>
              <a:ext uri="{FF2B5EF4-FFF2-40B4-BE49-F238E27FC236}">
                <a16:creationId xmlns:a16="http://schemas.microsoft.com/office/drawing/2014/main" id="{136A48F8-DA25-759F-5881-4AB6213342E0}"/>
              </a:ext>
            </a:extLst>
          </p:cNvPr>
          <p:cNvSpPr txBox="1"/>
          <p:nvPr/>
        </p:nvSpPr>
        <p:spPr>
          <a:xfrm>
            <a:off x="1589116" y="59520"/>
            <a:ext cx="13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Kamerabild</a:t>
            </a:r>
          </a:p>
        </p:txBody>
      </p:sp>
      <p:sp>
        <p:nvSpPr>
          <p:cNvPr id="1043" name="Textfeld 1042">
            <a:extLst>
              <a:ext uri="{FF2B5EF4-FFF2-40B4-BE49-F238E27FC236}">
                <a16:creationId xmlns:a16="http://schemas.microsoft.com/office/drawing/2014/main" id="{E479BF37-F472-A36D-0F8C-F1A5E9591682}"/>
              </a:ext>
            </a:extLst>
          </p:cNvPr>
          <p:cNvSpPr txBox="1"/>
          <p:nvPr/>
        </p:nvSpPr>
        <p:spPr>
          <a:xfrm>
            <a:off x="1155737" y="1364238"/>
            <a:ext cx="13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Selfie</a:t>
            </a:r>
          </a:p>
        </p:txBody>
      </p:sp>
      <p:sp>
        <p:nvSpPr>
          <p:cNvPr id="1044" name="Textfeld 1043">
            <a:extLst>
              <a:ext uri="{FF2B5EF4-FFF2-40B4-BE49-F238E27FC236}">
                <a16:creationId xmlns:a16="http://schemas.microsoft.com/office/drawing/2014/main" id="{7777148A-7963-2881-0BFF-A8F9D79E0AAD}"/>
              </a:ext>
            </a:extLst>
          </p:cNvPr>
          <p:cNvSpPr txBox="1"/>
          <p:nvPr/>
        </p:nvSpPr>
        <p:spPr>
          <a:xfrm>
            <a:off x="3328948" y="879655"/>
            <a:ext cx="13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Bild aufladen</a:t>
            </a:r>
          </a:p>
        </p:txBody>
      </p:sp>
      <p:sp>
        <p:nvSpPr>
          <p:cNvPr id="1045" name="Textfeld 1044">
            <a:extLst>
              <a:ext uri="{FF2B5EF4-FFF2-40B4-BE49-F238E27FC236}">
                <a16:creationId xmlns:a16="http://schemas.microsoft.com/office/drawing/2014/main" id="{D55DCDEC-C324-8998-7991-CC762E3E9B59}"/>
              </a:ext>
            </a:extLst>
          </p:cNvPr>
          <p:cNvSpPr txBox="1"/>
          <p:nvPr/>
        </p:nvSpPr>
        <p:spPr>
          <a:xfrm>
            <a:off x="7243773" y="81833"/>
            <a:ext cx="2008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Name(n) und E-Mail</a:t>
            </a:r>
          </a:p>
        </p:txBody>
      </p:sp>
      <p:sp>
        <p:nvSpPr>
          <p:cNvPr id="1046" name="Rechteck 1045">
            <a:extLst>
              <a:ext uri="{FF2B5EF4-FFF2-40B4-BE49-F238E27FC236}">
                <a16:creationId xmlns:a16="http://schemas.microsoft.com/office/drawing/2014/main" id="{B4F41A37-C1D4-9CBF-D68E-A790BC2BF8D9}"/>
              </a:ext>
            </a:extLst>
          </p:cNvPr>
          <p:cNvSpPr/>
          <p:nvPr/>
        </p:nvSpPr>
        <p:spPr>
          <a:xfrm>
            <a:off x="8998804" y="4542655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1047" name="Textfeld 1046">
            <a:extLst>
              <a:ext uri="{FF2B5EF4-FFF2-40B4-BE49-F238E27FC236}">
                <a16:creationId xmlns:a16="http://schemas.microsoft.com/office/drawing/2014/main" id="{D036505F-B1DE-C618-F4EF-0EAF4A35CFA2}"/>
              </a:ext>
            </a:extLst>
          </p:cNvPr>
          <p:cNvSpPr txBox="1"/>
          <p:nvPr/>
        </p:nvSpPr>
        <p:spPr>
          <a:xfrm>
            <a:off x="8320329" y="4539581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1048" name="Rechteck 1047">
            <a:extLst>
              <a:ext uri="{FF2B5EF4-FFF2-40B4-BE49-F238E27FC236}">
                <a16:creationId xmlns:a16="http://schemas.microsoft.com/office/drawing/2014/main" id="{DC9CF81C-2DB1-DC60-B999-AF5428AA443B}"/>
              </a:ext>
            </a:extLst>
          </p:cNvPr>
          <p:cNvSpPr/>
          <p:nvPr/>
        </p:nvSpPr>
        <p:spPr>
          <a:xfrm>
            <a:off x="8999398" y="4899494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1049" name="Textfeld 1048">
            <a:extLst>
              <a:ext uri="{FF2B5EF4-FFF2-40B4-BE49-F238E27FC236}">
                <a16:creationId xmlns:a16="http://schemas.microsoft.com/office/drawing/2014/main" id="{97EFF8C7-D268-B914-7A54-E76C647A627A}"/>
              </a:ext>
            </a:extLst>
          </p:cNvPr>
          <p:cNvSpPr txBox="1"/>
          <p:nvPr/>
        </p:nvSpPr>
        <p:spPr>
          <a:xfrm>
            <a:off x="8320923" y="4896420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1050" name="Textfeld 1049">
            <a:extLst>
              <a:ext uri="{FF2B5EF4-FFF2-40B4-BE49-F238E27FC236}">
                <a16:creationId xmlns:a16="http://schemas.microsoft.com/office/drawing/2014/main" id="{A8CB4338-DD3E-4983-B3E5-B8F18005E55F}"/>
              </a:ext>
            </a:extLst>
          </p:cNvPr>
          <p:cNvSpPr txBox="1"/>
          <p:nvPr/>
        </p:nvSpPr>
        <p:spPr>
          <a:xfrm>
            <a:off x="10289700" y="1094638"/>
            <a:ext cx="2008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 öffnen</a:t>
            </a:r>
          </a:p>
        </p:txBody>
      </p:sp>
      <p:sp>
        <p:nvSpPr>
          <p:cNvPr id="1051" name="Textfeld 1050">
            <a:extLst>
              <a:ext uri="{FF2B5EF4-FFF2-40B4-BE49-F238E27FC236}">
                <a16:creationId xmlns:a16="http://schemas.microsoft.com/office/drawing/2014/main" id="{8C183003-EB90-73E1-6B66-5FFC04FCC86C}"/>
              </a:ext>
            </a:extLst>
          </p:cNvPr>
          <p:cNvSpPr txBox="1"/>
          <p:nvPr/>
        </p:nvSpPr>
        <p:spPr>
          <a:xfrm>
            <a:off x="495489" y="3408274"/>
            <a:ext cx="3007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 verlangen und eingeben</a:t>
            </a:r>
          </a:p>
        </p:txBody>
      </p:sp>
      <p:sp>
        <p:nvSpPr>
          <p:cNvPr id="1052" name="Textfeld 1051">
            <a:extLst>
              <a:ext uri="{FF2B5EF4-FFF2-40B4-BE49-F238E27FC236}">
                <a16:creationId xmlns:a16="http://schemas.microsoft.com/office/drawing/2014/main" id="{67AADC91-BC37-B0D5-CBC4-A9AE20679774}"/>
              </a:ext>
            </a:extLst>
          </p:cNvPr>
          <p:cNvSpPr txBox="1"/>
          <p:nvPr/>
        </p:nvSpPr>
        <p:spPr>
          <a:xfrm>
            <a:off x="4856728" y="3406302"/>
            <a:ext cx="1890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 eingeben</a:t>
            </a:r>
          </a:p>
        </p:txBody>
      </p:sp>
      <p:sp>
        <p:nvSpPr>
          <p:cNvPr id="1053" name="Textfeld 1052">
            <a:extLst>
              <a:ext uri="{FF2B5EF4-FFF2-40B4-BE49-F238E27FC236}">
                <a16:creationId xmlns:a16="http://schemas.microsoft.com/office/drawing/2014/main" id="{80F29475-5C4C-4339-98C2-5688E53E1DF0}"/>
              </a:ext>
            </a:extLst>
          </p:cNvPr>
          <p:cNvSpPr txBox="1"/>
          <p:nvPr/>
        </p:nvSpPr>
        <p:spPr>
          <a:xfrm>
            <a:off x="8409600" y="3078878"/>
            <a:ext cx="3118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Bild aufladen</a:t>
            </a:r>
          </a:p>
        </p:txBody>
      </p:sp>
      <p:sp>
        <p:nvSpPr>
          <p:cNvPr id="1054" name="Textfeld 1053">
            <a:extLst>
              <a:ext uri="{FF2B5EF4-FFF2-40B4-BE49-F238E27FC236}">
                <a16:creationId xmlns:a16="http://schemas.microsoft.com/office/drawing/2014/main" id="{0586D12B-F391-32A7-07CA-D2CC7BBAA08A}"/>
              </a:ext>
            </a:extLst>
          </p:cNvPr>
          <p:cNvSpPr txBox="1"/>
          <p:nvPr/>
        </p:nvSpPr>
        <p:spPr>
          <a:xfrm>
            <a:off x="1285943" y="2284898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55" name="Textfeld 1054">
            <a:extLst>
              <a:ext uri="{FF2B5EF4-FFF2-40B4-BE49-F238E27FC236}">
                <a16:creationId xmlns:a16="http://schemas.microsoft.com/office/drawing/2014/main" id="{3AAF4792-6D56-4D3E-64B2-B385E3827B88}"/>
              </a:ext>
            </a:extLst>
          </p:cNvPr>
          <p:cNvSpPr txBox="1"/>
          <p:nvPr/>
        </p:nvSpPr>
        <p:spPr>
          <a:xfrm>
            <a:off x="4422306" y="2291712"/>
            <a:ext cx="711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56" name="Textfeld 1055">
            <a:extLst>
              <a:ext uri="{FF2B5EF4-FFF2-40B4-BE49-F238E27FC236}">
                <a16:creationId xmlns:a16="http://schemas.microsoft.com/office/drawing/2014/main" id="{13C50AF9-1114-FA7B-B9E2-551BF6A08388}"/>
              </a:ext>
            </a:extLst>
          </p:cNvPr>
          <p:cNvSpPr txBox="1"/>
          <p:nvPr/>
        </p:nvSpPr>
        <p:spPr>
          <a:xfrm>
            <a:off x="7916693" y="2291712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57" name="Textfeld 1056">
            <a:extLst>
              <a:ext uri="{FF2B5EF4-FFF2-40B4-BE49-F238E27FC236}">
                <a16:creationId xmlns:a16="http://schemas.microsoft.com/office/drawing/2014/main" id="{04949F1F-7261-D132-683D-AA08F2653D31}"/>
              </a:ext>
            </a:extLst>
          </p:cNvPr>
          <p:cNvSpPr txBox="1"/>
          <p:nvPr/>
        </p:nvSpPr>
        <p:spPr>
          <a:xfrm>
            <a:off x="10664274" y="2247997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058" name="Textfeld 1057">
            <a:extLst>
              <a:ext uri="{FF2B5EF4-FFF2-40B4-BE49-F238E27FC236}">
                <a16:creationId xmlns:a16="http://schemas.microsoft.com/office/drawing/2014/main" id="{86B8B3DE-360C-A0EC-0200-7C2C9398A04F}"/>
              </a:ext>
            </a:extLst>
          </p:cNvPr>
          <p:cNvSpPr txBox="1"/>
          <p:nvPr/>
        </p:nvSpPr>
        <p:spPr>
          <a:xfrm>
            <a:off x="1388434" y="6111572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059" name="Textfeld 1058">
            <a:extLst>
              <a:ext uri="{FF2B5EF4-FFF2-40B4-BE49-F238E27FC236}">
                <a16:creationId xmlns:a16="http://schemas.microsoft.com/office/drawing/2014/main" id="{377AABCD-C62C-A086-C376-59EF42127685}"/>
              </a:ext>
            </a:extLst>
          </p:cNvPr>
          <p:cNvSpPr txBox="1"/>
          <p:nvPr/>
        </p:nvSpPr>
        <p:spPr>
          <a:xfrm>
            <a:off x="5261048" y="6215797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060" name="Textfeld 1059">
            <a:extLst>
              <a:ext uri="{FF2B5EF4-FFF2-40B4-BE49-F238E27FC236}">
                <a16:creationId xmlns:a16="http://schemas.microsoft.com/office/drawing/2014/main" id="{CB782207-C6EE-9E47-EDE2-B4B3E59A1316}"/>
              </a:ext>
            </a:extLst>
          </p:cNvPr>
          <p:cNvSpPr txBox="1"/>
          <p:nvPr/>
        </p:nvSpPr>
        <p:spPr>
          <a:xfrm>
            <a:off x="9749014" y="6211669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77222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hteck 36">
            <a:extLst>
              <a:ext uri="{FF2B5EF4-FFF2-40B4-BE49-F238E27FC236}">
                <a16:creationId xmlns:a16="http://schemas.microsoft.com/office/drawing/2014/main" id="{66159739-0224-8070-249D-799960436EA0}"/>
              </a:ext>
            </a:extLst>
          </p:cNvPr>
          <p:cNvSpPr/>
          <p:nvPr/>
        </p:nvSpPr>
        <p:spPr>
          <a:xfrm>
            <a:off x="4068690" y="397349"/>
            <a:ext cx="3339167" cy="6227893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40AE164-332A-09D3-4E06-29A94954EC84}"/>
              </a:ext>
            </a:extLst>
          </p:cNvPr>
          <p:cNvSpPr/>
          <p:nvPr/>
        </p:nvSpPr>
        <p:spPr>
          <a:xfrm>
            <a:off x="4068687" y="302550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36" name="Grafik 35">
            <a:extLst>
              <a:ext uri="{FF2B5EF4-FFF2-40B4-BE49-F238E27FC236}">
                <a16:creationId xmlns:a16="http://schemas.microsoft.com/office/drawing/2014/main" id="{21E292FE-3E49-C106-DE88-0409A3F4E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701" y="399209"/>
            <a:ext cx="2457143" cy="238095"/>
          </a:xfrm>
          <a:prstGeom prst="rect">
            <a:avLst/>
          </a:prstGeom>
        </p:spPr>
      </p:pic>
      <p:sp>
        <p:nvSpPr>
          <p:cNvPr id="39" name="Rechteck 38">
            <a:extLst>
              <a:ext uri="{FF2B5EF4-FFF2-40B4-BE49-F238E27FC236}">
                <a16:creationId xmlns:a16="http://schemas.microsoft.com/office/drawing/2014/main" id="{24EA8C2D-6863-2978-0C07-93F36FB5B62F}"/>
              </a:ext>
            </a:extLst>
          </p:cNvPr>
          <p:cNvSpPr/>
          <p:nvPr/>
        </p:nvSpPr>
        <p:spPr>
          <a:xfrm>
            <a:off x="4746568" y="1137899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5EF25B3-2D78-8470-3EA7-1561C4A2751C}"/>
              </a:ext>
            </a:extLst>
          </p:cNvPr>
          <p:cNvSpPr txBox="1"/>
          <p:nvPr/>
        </p:nvSpPr>
        <p:spPr>
          <a:xfrm>
            <a:off x="4068093" y="1134825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93DC624D-691E-C2CE-2509-44EB5AA4FEC2}"/>
              </a:ext>
            </a:extLst>
          </p:cNvPr>
          <p:cNvSpPr/>
          <p:nvPr/>
        </p:nvSpPr>
        <p:spPr>
          <a:xfrm>
            <a:off x="4747162" y="1494738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998E33D5-6A69-0D61-6009-1663816340AA}"/>
              </a:ext>
            </a:extLst>
          </p:cNvPr>
          <p:cNvSpPr txBox="1"/>
          <p:nvPr/>
        </p:nvSpPr>
        <p:spPr>
          <a:xfrm>
            <a:off x="4068687" y="1491664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93FB0C75-490B-A826-AF13-2664BAC76100}"/>
              </a:ext>
            </a:extLst>
          </p:cNvPr>
          <p:cNvSpPr/>
          <p:nvPr/>
        </p:nvSpPr>
        <p:spPr>
          <a:xfrm>
            <a:off x="4159135" y="1862689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C8441DBC-F492-30F3-7DDE-F36160AED254}"/>
              </a:ext>
            </a:extLst>
          </p:cNvPr>
          <p:cNvSpPr/>
          <p:nvPr/>
        </p:nvSpPr>
        <p:spPr>
          <a:xfrm>
            <a:off x="4746568" y="2180076"/>
            <a:ext cx="1769191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eingeben …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0DCE8159-FBC2-2E7D-5FB1-05913886AF27}"/>
              </a:ext>
            </a:extLst>
          </p:cNvPr>
          <p:cNvSpPr txBox="1"/>
          <p:nvPr/>
        </p:nvSpPr>
        <p:spPr>
          <a:xfrm>
            <a:off x="4068093" y="2177002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B202BDF-133D-92D1-2CE0-BCFCF0172A02}"/>
              </a:ext>
            </a:extLst>
          </p:cNvPr>
          <p:cNvSpPr txBox="1"/>
          <p:nvPr/>
        </p:nvSpPr>
        <p:spPr>
          <a:xfrm>
            <a:off x="4068093" y="2601444"/>
            <a:ext cx="596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B202347B-92E2-DE4D-0B60-C5EF3B02FD93}"/>
              </a:ext>
            </a:extLst>
          </p:cNvPr>
          <p:cNvSpPr/>
          <p:nvPr/>
        </p:nvSpPr>
        <p:spPr>
          <a:xfrm>
            <a:off x="4626572" y="2597957"/>
            <a:ext cx="1889187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Pfad zeigen nach Upload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889E301C-EC31-1561-5F03-2B26DD44D794}"/>
              </a:ext>
            </a:extLst>
          </p:cNvPr>
          <p:cNvSpPr/>
          <p:nvPr/>
        </p:nvSpPr>
        <p:spPr>
          <a:xfrm>
            <a:off x="6590101" y="2602649"/>
            <a:ext cx="735983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</a:t>
            </a:r>
          </a:p>
        </p:txBody>
      </p:sp>
      <p:pic>
        <p:nvPicPr>
          <p:cNvPr id="50" name="Grafik 49">
            <a:extLst>
              <a:ext uri="{FF2B5EF4-FFF2-40B4-BE49-F238E27FC236}">
                <a16:creationId xmlns:a16="http://schemas.microsoft.com/office/drawing/2014/main" id="{4677A2E2-4F32-6B23-EA53-C5316753C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572" y="3094872"/>
            <a:ext cx="2254775" cy="1951405"/>
          </a:xfrm>
          <a:prstGeom prst="rect">
            <a:avLst/>
          </a:prstGeom>
        </p:spPr>
      </p:pic>
      <p:sp>
        <p:nvSpPr>
          <p:cNvPr id="51" name="Rechteck 50">
            <a:extLst>
              <a:ext uri="{FF2B5EF4-FFF2-40B4-BE49-F238E27FC236}">
                <a16:creationId xmlns:a16="http://schemas.microsoft.com/office/drawing/2014/main" id="{76F654AF-8D3E-5AB9-9627-123FE53C2E2C}"/>
              </a:ext>
            </a:extLst>
          </p:cNvPr>
          <p:cNvSpPr/>
          <p:nvPr/>
        </p:nvSpPr>
        <p:spPr>
          <a:xfrm>
            <a:off x="4347557" y="3094871"/>
            <a:ext cx="2851266" cy="195140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A789776A-0466-F259-6C51-07561FA96CDD}"/>
              </a:ext>
            </a:extLst>
          </p:cNvPr>
          <p:cNvSpPr/>
          <p:nvPr/>
        </p:nvSpPr>
        <p:spPr>
          <a:xfrm>
            <a:off x="4746568" y="5095436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Kurzer Bild-Text (Header) eingeben 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868990A3-7704-7727-9F3F-8160B861378F}"/>
              </a:ext>
            </a:extLst>
          </p:cNvPr>
          <p:cNvSpPr txBox="1"/>
          <p:nvPr/>
        </p:nvSpPr>
        <p:spPr>
          <a:xfrm>
            <a:off x="4068093" y="5092362"/>
            <a:ext cx="789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E6EE40C9-65CE-B8ED-6093-89C20ECC5DF2}"/>
              </a:ext>
            </a:extLst>
          </p:cNvPr>
          <p:cNvSpPr/>
          <p:nvPr/>
        </p:nvSpPr>
        <p:spPr>
          <a:xfrm>
            <a:off x="4159136" y="5491865"/>
            <a:ext cx="3166948" cy="215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Konzert wählen (optional)</a:t>
            </a:r>
          </a:p>
        </p:txBody>
      </p:sp>
      <p:pic>
        <p:nvPicPr>
          <p:cNvPr id="55" name="Grafik 54">
            <a:extLst>
              <a:ext uri="{FF2B5EF4-FFF2-40B4-BE49-F238E27FC236}">
                <a16:creationId xmlns:a16="http://schemas.microsoft.com/office/drawing/2014/main" id="{AC2217DF-1918-013A-A9C5-4051DA715E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3230" y="5549932"/>
            <a:ext cx="321154" cy="157428"/>
          </a:xfrm>
          <a:prstGeom prst="rect">
            <a:avLst/>
          </a:prstGeom>
        </p:spPr>
      </p:pic>
      <p:sp>
        <p:nvSpPr>
          <p:cNvPr id="56" name="Textfeld 55">
            <a:extLst>
              <a:ext uri="{FF2B5EF4-FFF2-40B4-BE49-F238E27FC236}">
                <a16:creationId xmlns:a16="http://schemas.microsoft.com/office/drawing/2014/main" id="{F98E6FF7-4C2B-61B8-A3DA-503AB4581CF6}"/>
              </a:ext>
            </a:extLst>
          </p:cNvPr>
          <p:cNvSpPr txBox="1"/>
          <p:nvPr/>
        </p:nvSpPr>
        <p:spPr>
          <a:xfrm>
            <a:off x="4077364" y="5707360"/>
            <a:ext cx="1342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Bemerkung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173E94BB-B836-480F-CDBE-3967FB045AC2}"/>
              </a:ext>
            </a:extLst>
          </p:cNvPr>
          <p:cNvSpPr/>
          <p:nvPr/>
        </p:nvSpPr>
        <p:spPr>
          <a:xfrm>
            <a:off x="4130142" y="5922855"/>
            <a:ext cx="3166948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Bemerkung eingeben ….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C785EC60-4998-70C0-A815-2730FA149737}"/>
              </a:ext>
            </a:extLst>
          </p:cNvPr>
          <p:cNvSpPr/>
          <p:nvPr/>
        </p:nvSpPr>
        <p:spPr>
          <a:xfrm>
            <a:off x="5160683" y="6284514"/>
            <a:ext cx="1225014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Senden</a:t>
            </a:r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61002AC6-078B-0A7A-6ADD-DFDAC83315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3230" y="532289"/>
            <a:ext cx="331444" cy="256116"/>
          </a:xfrm>
          <a:prstGeom prst="rect">
            <a:avLst/>
          </a:prstGeom>
        </p:spPr>
      </p:pic>
      <p:sp>
        <p:nvSpPr>
          <p:cNvPr id="61" name="Rechteck 60">
            <a:extLst>
              <a:ext uri="{FF2B5EF4-FFF2-40B4-BE49-F238E27FC236}">
                <a16:creationId xmlns:a16="http://schemas.microsoft.com/office/drawing/2014/main" id="{BF396F8D-2C31-2485-0E53-6E1A0E712A21}"/>
              </a:ext>
            </a:extLst>
          </p:cNvPr>
          <p:cNvSpPr/>
          <p:nvPr/>
        </p:nvSpPr>
        <p:spPr>
          <a:xfrm>
            <a:off x="6563630" y="2187902"/>
            <a:ext cx="735983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Senden</a:t>
            </a:r>
          </a:p>
        </p:txBody>
      </p:sp>
    </p:spTree>
    <p:extLst>
      <p:ext uri="{BB962C8B-B14F-4D97-AF65-F5344CB8AC3E}">
        <p14:creationId xmlns:p14="http://schemas.microsoft.com/office/powerpoint/2010/main" val="3356822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554</Words>
  <Application>Microsoft Office PowerPoint</Application>
  <PresentationFormat>Breitbild</PresentationFormat>
  <Paragraphs>167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92</cp:revision>
  <cp:lastPrinted>2024-01-09T12:36:17Z</cp:lastPrinted>
  <dcterms:created xsi:type="dcterms:W3CDTF">2020-04-04T07:27:22Z</dcterms:created>
  <dcterms:modified xsi:type="dcterms:W3CDTF">2024-01-10T06:26:32Z</dcterms:modified>
</cp:coreProperties>
</file>