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08.04.2025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&gt;2025&lt;/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&gt;3&lt;/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&gt;8&lt;/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&gt;Leïla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Kramis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, Stéphane Fisch, Sylvain Fournier&lt;/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&gt;Freude am Zeichnen&lt;/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&gt;Sylvain Fournier nach dem 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PrismE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Konzert. Bildkünstle …&lt;/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 Liden&lt;/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/d20250308_REG0104.jpg&lt;/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&gt;IMG&lt;/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JazzGuestFileType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JazzGuestAvatar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&gt;gunnar.liden@jazzliveaarau.ch&lt;/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NotYetSetNodeValue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JazzGuestTelephone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AddedOrCheckedRecordByAdmin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&gt;TRUE&lt;/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      &lt;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&gt;104&lt;/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de-CH" sz="900" b="1" dirty="0" err="1">
                <a:latin typeface="Arial" panose="020B0604020202020204" pitchFamily="34" charset="0"/>
                <a:cs typeface="Arial" panose="020B0604020202020204" pitchFamily="34" charset="0"/>
              </a:rPr>
              <a:t>JazzGuest</a:t>
            </a:r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2"/>
            <a:ext cx="6374274" cy="4381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613011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Microsoft Office PowerPoint</Application>
  <PresentationFormat>Breitbild</PresentationFormat>
  <Paragraphs>458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140</cp:revision>
  <cp:lastPrinted>2025-04-05T08:44:33Z</cp:lastPrinted>
  <dcterms:created xsi:type="dcterms:W3CDTF">2020-04-04T07:27:22Z</dcterms:created>
  <dcterms:modified xsi:type="dcterms:W3CDTF">2025-04-08T17:16:42Z</dcterms:modified>
</cp:coreProperties>
</file>