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68" r:id="rId3"/>
    <p:sldId id="277" r:id="rId4"/>
    <p:sldId id="276" r:id="rId5"/>
    <p:sldId id="278" r:id="rId6"/>
    <p:sldId id="273" r:id="rId7"/>
    <p:sldId id="265" r:id="rId8"/>
    <p:sldId id="267" r:id="rId9"/>
    <p:sldId id="269" r:id="rId10"/>
    <p:sldId id="271" r:id="rId11"/>
    <p:sldId id="274" r:id="rId12"/>
    <p:sldId id="275" r:id="rId13"/>
    <p:sldId id="272" r:id="rId14"/>
    <p:sldId id="266" r:id="rId15"/>
  </p:sldIdLst>
  <p:sldSz cx="12192000" cy="6858000"/>
  <p:notesSz cx="6661150" cy="98663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unnar Liden" initials="GL" lastIdx="1" clrIdx="0">
    <p:extLst>
      <p:ext uri="{19B8F6BF-5375-455C-9EA6-DF929625EA0E}">
        <p15:presenceInfo xmlns:p15="http://schemas.microsoft.com/office/powerpoint/2012/main" userId="6f9d43f83691c4e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FF"/>
    <a:srgbClr val="FEDAD6"/>
    <a:srgbClr val="FFF4D5"/>
    <a:srgbClr val="99CCFF"/>
    <a:srgbClr val="E2FE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322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50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2-04T10:25:58.866" idx="1">
    <p:pos x="7437" y="1417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18.02.2024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17188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18.02.2024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67572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18.02.2024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09461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18.02.2024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25621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18.02.2024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54965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18.02.2024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6962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18.02.2024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39929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18.02.2024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5916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18.02.2024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25586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18.02.2024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92571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18.02.2024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71973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CE6D58-9B57-4731-A47B-3CD41B48F0A9}" type="datetimeFigureOut">
              <a:rPr lang="de-CH" smtClean="0"/>
              <a:t>18.02.2024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10310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comments" Target="../comments/commen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D9E1CB20-5FB7-364A-DEF0-AA250D7C6A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3488" y="1477368"/>
            <a:ext cx="2724471" cy="1040144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852B453D-008C-86E8-276F-28E356D57FE6}"/>
              </a:ext>
            </a:extLst>
          </p:cNvPr>
          <p:cNvSpPr/>
          <p:nvPr/>
        </p:nvSpPr>
        <p:spPr>
          <a:xfrm>
            <a:off x="3031924" y="4293864"/>
            <a:ext cx="3339167" cy="1995885"/>
          </a:xfrm>
          <a:prstGeom prst="rect">
            <a:avLst/>
          </a:prstGeom>
          <a:solidFill>
            <a:srgbClr val="DFE0E1"/>
          </a:solidFill>
          <a:ln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A2B50460-DB7E-B2AE-E2C2-7F3614F2A96E}"/>
              </a:ext>
            </a:extLst>
          </p:cNvPr>
          <p:cNvSpPr/>
          <p:nvPr/>
        </p:nvSpPr>
        <p:spPr>
          <a:xfrm>
            <a:off x="3031921" y="4199065"/>
            <a:ext cx="3339167" cy="7690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b="1" dirty="0">
                <a:solidFill>
                  <a:srgbClr val="FF0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</a:p>
          <a:p>
            <a:pPr algn="ctr"/>
            <a:r>
              <a:rPr lang="de-CH" sz="1400" b="1" dirty="0">
                <a:solidFill>
                  <a:srgbClr val="FF0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Gästebuch-Bild hochladen 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7B97B44F-258D-0760-70D4-571DA45DBB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2935" y="4295724"/>
            <a:ext cx="2457143" cy="238095"/>
          </a:xfrm>
          <a:prstGeom prst="rect">
            <a:avLst/>
          </a:prstGeom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id="{259031CB-A577-4868-F9F4-53FB13677387}"/>
              </a:ext>
            </a:extLst>
          </p:cNvPr>
          <p:cNvSpPr/>
          <p:nvPr/>
        </p:nvSpPr>
        <p:spPr>
          <a:xfrm>
            <a:off x="3709802" y="5034414"/>
            <a:ext cx="2579516" cy="30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Name(n) eingeben …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09A29106-2290-236C-D642-115C0A57C203}"/>
              </a:ext>
            </a:extLst>
          </p:cNvPr>
          <p:cNvSpPr txBox="1"/>
          <p:nvPr/>
        </p:nvSpPr>
        <p:spPr>
          <a:xfrm>
            <a:off x="3031327" y="5031340"/>
            <a:ext cx="678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EA909D5D-F5B0-DEFF-E525-84E8AB313E10}"/>
              </a:ext>
            </a:extLst>
          </p:cNvPr>
          <p:cNvSpPr/>
          <p:nvPr/>
        </p:nvSpPr>
        <p:spPr>
          <a:xfrm>
            <a:off x="3710396" y="5391253"/>
            <a:ext cx="2579516" cy="30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E-Mail Adresse eingeben …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D94CE715-2AF5-8624-E2BE-C506DF769226}"/>
              </a:ext>
            </a:extLst>
          </p:cNvPr>
          <p:cNvSpPr txBox="1"/>
          <p:nvPr/>
        </p:nvSpPr>
        <p:spPr>
          <a:xfrm>
            <a:off x="3031921" y="5388179"/>
            <a:ext cx="7892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E-Mail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AA650850-BA67-7DC0-184B-E5443A7A02B2}"/>
              </a:ext>
            </a:extLst>
          </p:cNvPr>
          <p:cNvSpPr/>
          <p:nvPr/>
        </p:nvSpPr>
        <p:spPr>
          <a:xfrm>
            <a:off x="3122369" y="5759204"/>
            <a:ext cx="3166949" cy="2552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 verlangen</a:t>
            </a:r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7CAEF55A-88BB-2030-45C9-E017CA58C7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6464" y="4428804"/>
            <a:ext cx="331444" cy="256116"/>
          </a:xfrm>
          <a:prstGeom prst="rect">
            <a:avLst/>
          </a:prstGeom>
        </p:spPr>
      </p:pic>
      <p:pic>
        <p:nvPicPr>
          <p:cNvPr id="1032" name="Picture 8" descr="eMail Widget 2: E-Mails im iPhone-Widget lesen">
            <a:extLst>
              <a:ext uri="{FF2B5EF4-FFF2-40B4-BE49-F238E27FC236}">
                <a16:creationId xmlns:a16="http://schemas.microsoft.com/office/drawing/2014/main" id="{6ADE284A-8168-5C4F-D530-F4336DAFDC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1648" y="5148787"/>
            <a:ext cx="718991" cy="718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4" name="Textfeld 1043">
            <a:extLst>
              <a:ext uri="{FF2B5EF4-FFF2-40B4-BE49-F238E27FC236}">
                <a16:creationId xmlns:a16="http://schemas.microsoft.com/office/drawing/2014/main" id="{7777148A-7963-2881-0BFF-A8F9D79E0AAD}"/>
              </a:ext>
            </a:extLst>
          </p:cNvPr>
          <p:cNvSpPr txBox="1"/>
          <p:nvPr/>
        </p:nvSpPr>
        <p:spPr>
          <a:xfrm>
            <a:off x="5818507" y="1067519"/>
            <a:ext cx="13725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Bild aufladen</a:t>
            </a:r>
          </a:p>
        </p:txBody>
      </p:sp>
      <p:sp>
        <p:nvSpPr>
          <p:cNvPr id="1045" name="Textfeld 1044">
            <a:extLst>
              <a:ext uri="{FF2B5EF4-FFF2-40B4-BE49-F238E27FC236}">
                <a16:creationId xmlns:a16="http://schemas.microsoft.com/office/drawing/2014/main" id="{D55DCDEC-C324-8998-7991-CC762E3E9B59}"/>
              </a:ext>
            </a:extLst>
          </p:cNvPr>
          <p:cNvSpPr txBox="1"/>
          <p:nvPr/>
        </p:nvSpPr>
        <p:spPr>
          <a:xfrm>
            <a:off x="3770566" y="3748859"/>
            <a:ext cx="20082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Name(n) und E-Mail</a:t>
            </a:r>
          </a:p>
        </p:txBody>
      </p:sp>
      <p:sp>
        <p:nvSpPr>
          <p:cNvPr id="1050" name="Textfeld 1049">
            <a:extLst>
              <a:ext uri="{FF2B5EF4-FFF2-40B4-BE49-F238E27FC236}">
                <a16:creationId xmlns:a16="http://schemas.microsoft.com/office/drawing/2014/main" id="{A8CB4338-DD3E-4983-B3E5-B8F18005E55F}"/>
              </a:ext>
            </a:extLst>
          </p:cNvPr>
          <p:cNvSpPr txBox="1"/>
          <p:nvPr/>
        </p:nvSpPr>
        <p:spPr>
          <a:xfrm>
            <a:off x="6742995" y="4626308"/>
            <a:ext cx="20082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E-Mail öffnen</a:t>
            </a:r>
          </a:p>
        </p:txBody>
      </p:sp>
      <p:sp>
        <p:nvSpPr>
          <p:cNvPr id="1054" name="Textfeld 1053">
            <a:extLst>
              <a:ext uri="{FF2B5EF4-FFF2-40B4-BE49-F238E27FC236}">
                <a16:creationId xmlns:a16="http://schemas.microsoft.com/office/drawing/2014/main" id="{0586D12B-F391-32A7-07CA-D2CC7BBAA08A}"/>
              </a:ext>
            </a:extLst>
          </p:cNvPr>
          <p:cNvSpPr txBox="1"/>
          <p:nvPr/>
        </p:nvSpPr>
        <p:spPr>
          <a:xfrm>
            <a:off x="806113" y="3455071"/>
            <a:ext cx="556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b="1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055" name="Textfeld 1054">
            <a:extLst>
              <a:ext uri="{FF2B5EF4-FFF2-40B4-BE49-F238E27FC236}">
                <a16:creationId xmlns:a16="http://schemas.microsoft.com/office/drawing/2014/main" id="{3AAF4792-6D56-4D3E-64B2-B385E3827B88}"/>
              </a:ext>
            </a:extLst>
          </p:cNvPr>
          <p:cNvSpPr txBox="1"/>
          <p:nvPr/>
        </p:nvSpPr>
        <p:spPr>
          <a:xfrm>
            <a:off x="6609325" y="2482679"/>
            <a:ext cx="7112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b="1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056" name="Textfeld 1055">
            <a:extLst>
              <a:ext uri="{FF2B5EF4-FFF2-40B4-BE49-F238E27FC236}">
                <a16:creationId xmlns:a16="http://schemas.microsoft.com/office/drawing/2014/main" id="{13C50AF9-1114-FA7B-B9E2-551BF6A08388}"/>
              </a:ext>
            </a:extLst>
          </p:cNvPr>
          <p:cNvSpPr txBox="1"/>
          <p:nvPr/>
        </p:nvSpPr>
        <p:spPr>
          <a:xfrm>
            <a:off x="4443486" y="5958738"/>
            <a:ext cx="556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b="1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057" name="Textfeld 1056">
            <a:extLst>
              <a:ext uri="{FF2B5EF4-FFF2-40B4-BE49-F238E27FC236}">
                <a16:creationId xmlns:a16="http://schemas.microsoft.com/office/drawing/2014/main" id="{04949F1F-7261-D132-683D-AA08F2653D31}"/>
              </a:ext>
            </a:extLst>
          </p:cNvPr>
          <p:cNvSpPr txBox="1"/>
          <p:nvPr/>
        </p:nvSpPr>
        <p:spPr>
          <a:xfrm>
            <a:off x="7191067" y="5915023"/>
            <a:ext cx="556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b="1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2C07717F-A008-67CD-B0A0-ABE4B40543BC}"/>
              </a:ext>
            </a:extLst>
          </p:cNvPr>
          <p:cNvSpPr/>
          <p:nvPr/>
        </p:nvSpPr>
        <p:spPr>
          <a:xfrm>
            <a:off x="1001732" y="294972"/>
            <a:ext cx="4143375" cy="2771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66CAEE86-71F2-3544-D682-D3328ED15E0D}"/>
              </a:ext>
            </a:extLst>
          </p:cNvPr>
          <p:cNvSpPr txBox="1"/>
          <p:nvPr/>
        </p:nvSpPr>
        <p:spPr>
          <a:xfrm>
            <a:off x="1163867" y="489903"/>
            <a:ext cx="38175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b="1" dirty="0">
                <a:latin typeface="Arial" panose="020B0604020202020204" pitchFamily="34" charset="0"/>
                <a:cs typeface="Arial" panose="020B0604020202020204" pitchFamily="34" charset="0"/>
              </a:rPr>
              <a:t>Mach gerne eine Zeichnung für unser Gästebuch,  scanne sie mit der Kamera und lade das Foto mit dieser Funktion hoch.</a:t>
            </a:r>
          </a:p>
          <a:p>
            <a:pPr algn="ctr"/>
            <a:endParaRPr lang="de-CH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b="1" dirty="0">
                <a:latin typeface="Arial" panose="020B0604020202020204" pitchFamily="34" charset="0"/>
                <a:cs typeface="Arial" panose="020B0604020202020204" pitchFamily="34" charset="0"/>
              </a:rPr>
              <a:t>Ein Selfie oder ein anderes Konzert Foto sind auch willkommen.</a:t>
            </a:r>
          </a:p>
        </p:txBody>
      </p:sp>
    </p:spTree>
    <p:extLst>
      <p:ext uri="{BB962C8B-B14F-4D97-AF65-F5344CB8AC3E}">
        <p14:creationId xmlns:p14="http://schemas.microsoft.com/office/powerpoint/2010/main" val="117018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2E4C3752-A813-EE6E-F3EA-FFB11D438E8F}"/>
              </a:ext>
            </a:extLst>
          </p:cNvPr>
          <p:cNvSpPr/>
          <p:nvPr/>
        </p:nvSpPr>
        <p:spPr>
          <a:xfrm>
            <a:off x="5177660" y="365780"/>
            <a:ext cx="6270441" cy="571450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02172D9-6552-9F49-149E-AE9D156587F0}"/>
              </a:ext>
            </a:extLst>
          </p:cNvPr>
          <p:cNvSpPr txBox="1"/>
          <p:nvPr/>
        </p:nvSpPr>
        <p:spPr>
          <a:xfrm>
            <a:off x="5173562" y="322670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id_div_upload_texts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B65B393F-0C5E-C739-7A63-FF0973A253A2}"/>
              </a:ext>
            </a:extLst>
          </p:cNvPr>
          <p:cNvSpPr/>
          <p:nvPr/>
        </p:nvSpPr>
        <p:spPr>
          <a:xfrm>
            <a:off x="559131" y="1059816"/>
            <a:ext cx="3339167" cy="3631364"/>
          </a:xfrm>
          <a:prstGeom prst="rect">
            <a:avLst/>
          </a:prstGeom>
          <a:solidFill>
            <a:srgbClr val="DFE0E1"/>
          </a:solidFill>
          <a:ln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77951B7C-80A8-F662-8CF8-BD8802E73606}"/>
              </a:ext>
            </a:extLst>
          </p:cNvPr>
          <p:cNvSpPr/>
          <p:nvPr/>
        </p:nvSpPr>
        <p:spPr>
          <a:xfrm>
            <a:off x="559128" y="965018"/>
            <a:ext cx="3339167" cy="7690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b="1" dirty="0">
                <a:solidFill>
                  <a:srgbClr val="FF0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</a:p>
          <a:p>
            <a:pPr algn="ctr"/>
            <a:r>
              <a:rPr lang="de-CH" sz="1400" b="1" dirty="0">
                <a:solidFill>
                  <a:srgbClr val="FF0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Gästebuch-Bild hochladen 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E9DAAE8E-9DFC-4287-D7AF-68FD44701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42" y="1061677"/>
            <a:ext cx="2457143" cy="238095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5EF492F4-DED9-A486-D785-C2A7892473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3671" y="1194757"/>
            <a:ext cx="331444" cy="256116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69592781-58CB-D26A-97E3-B2B20BCD2747}"/>
              </a:ext>
            </a:extLst>
          </p:cNvPr>
          <p:cNvSpPr/>
          <p:nvPr/>
        </p:nvSpPr>
        <p:spPr>
          <a:xfrm>
            <a:off x="1095532" y="1856527"/>
            <a:ext cx="2234253" cy="1864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Konzert wählen (optional)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A1FD60B4-3AAB-3B86-6C08-F2B53C18BD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3168" y="1887332"/>
            <a:ext cx="321154" cy="157428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A2D6EE09-DCDA-2FD4-62F3-F95C2129FDFC}"/>
              </a:ext>
            </a:extLst>
          </p:cNvPr>
          <p:cNvSpPr txBox="1"/>
          <p:nvPr/>
        </p:nvSpPr>
        <p:spPr>
          <a:xfrm>
            <a:off x="614763" y="2033077"/>
            <a:ext cx="1619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>
                <a:latin typeface="Arial" panose="020B0604020202020204" pitchFamily="34" charset="0"/>
                <a:cs typeface="Arial" panose="020B0604020202020204" pitchFamily="34" charset="0"/>
              </a:rPr>
              <a:t>Titel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D2ACEC97-978D-BA7B-68C9-1D7DF9AB85D3}"/>
              </a:ext>
            </a:extLst>
          </p:cNvPr>
          <p:cNvSpPr/>
          <p:nvPr/>
        </p:nvSpPr>
        <p:spPr>
          <a:xfrm>
            <a:off x="680121" y="2299655"/>
            <a:ext cx="3084994" cy="2288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Kurzer Bildtext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5811EF84-24D0-0316-8262-A73847379E37}"/>
              </a:ext>
            </a:extLst>
          </p:cNvPr>
          <p:cNvSpPr txBox="1"/>
          <p:nvPr/>
        </p:nvSpPr>
        <p:spPr>
          <a:xfrm>
            <a:off x="592527" y="2526752"/>
            <a:ext cx="1619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>
                <a:latin typeface="Arial" panose="020B0604020202020204" pitchFamily="34" charset="0"/>
                <a:cs typeface="Arial" panose="020B0604020202020204" pitchFamily="34" charset="0"/>
              </a:rPr>
              <a:t>Text (optional)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AE2A1CEE-72A1-1BDC-0228-D7623381F22D}"/>
              </a:ext>
            </a:extLst>
          </p:cNvPr>
          <p:cNvSpPr/>
          <p:nvPr/>
        </p:nvSpPr>
        <p:spPr>
          <a:xfrm>
            <a:off x="680121" y="2783419"/>
            <a:ext cx="3084994" cy="4554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Freier Text</a:t>
            </a:r>
          </a:p>
          <a:p>
            <a:endParaRPr lang="de-CH" sz="12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8F01A745-C776-C204-233A-479DFFD04E6B}"/>
              </a:ext>
            </a:extLst>
          </p:cNvPr>
          <p:cNvSpPr txBox="1"/>
          <p:nvPr/>
        </p:nvSpPr>
        <p:spPr>
          <a:xfrm>
            <a:off x="603701" y="3306732"/>
            <a:ext cx="26606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>
                <a:latin typeface="Arial" panose="020B0604020202020204" pitchFamily="34" charset="0"/>
                <a:cs typeface="Arial" panose="020B0604020202020204" pitchFamily="34" charset="0"/>
              </a:rPr>
              <a:t>Bemerkung (optional)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88A234D2-64C9-BBEE-73C2-7BA7246E893F}"/>
              </a:ext>
            </a:extLst>
          </p:cNvPr>
          <p:cNvSpPr/>
          <p:nvPr/>
        </p:nvSpPr>
        <p:spPr>
          <a:xfrm>
            <a:off x="691295" y="3563399"/>
            <a:ext cx="3084994" cy="4554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Freier Text</a:t>
            </a:r>
          </a:p>
          <a:p>
            <a:endParaRPr lang="de-CH" sz="12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B1B7A835-CFF5-2ED8-1743-704F3779AB81}"/>
              </a:ext>
            </a:extLst>
          </p:cNvPr>
          <p:cNvSpPr/>
          <p:nvPr/>
        </p:nvSpPr>
        <p:spPr>
          <a:xfrm>
            <a:off x="2654753" y="4286721"/>
            <a:ext cx="1017778" cy="292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Senden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5F707348-1F3B-4216-94A3-86CC5C5D512F}"/>
              </a:ext>
            </a:extLst>
          </p:cNvPr>
          <p:cNvSpPr/>
          <p:nvPr/>
        </p:nvSpPr>
        <p:spPr>
          <a:xfrm>
            <a:off x="696315" y="4260647"/>
            <a:ext cx="1017778" cy="292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Zurück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6D71D7E3-CD9C-BEAB-2E8D-75B80B4FA43B}"/>
              </a:ext>
            </a:extLst>
          </p:cNvPr>
          <p:cNvSpPr/>
          <p:nvPr/>
        </p:nvSpPr>
        <p:spPr>
          <a:xfrm>
            <a:off x="5306797" y="593526"/>
            <a:ext cx="6061930" cy="37149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210A3859-6957-8621-ED98-E43BFE138262}"/>
              </a:ext>
            </a:extLst>
          </p:cNvPr>
          <p:cNvSpPr txBox="1"/>
          <p:nvPr/>
        </p:nvSpPr>
        <p:spPr>
          <a:xfrm>
            <a:off x="5306797" y="564433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id_div_upload_texts_concert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5041AF2E-0255-71C7-39DF-C818CFC9C8EB}"/>
              </a:ext>
            </a:extLst>
          </p:cNvPr>
          <p:cNvSpPr/>
          <p:nvPr/>
        </p:nvSpPr>
        <p:spPr>
          <a:xfrm>
            <a:off x="5297370" y="1059816"/>
            <a:ext cx="6061930" cy="37149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DF321D47-89A3-66D9-A5DB-AF913F191183}"/>
              </a:ext>
            </a:extLst>
          </p:cNvPr>
          <p:cNvSpPr txBox="1"/>
          <p:nvPr/>
        </p:nvSpPr>
        <p:spPr>
          <a:xfrm>
            <a:off x="5297370" y="1030723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id_div_upload_texts_title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586B35F0-9482-CE05-BC71-AC22BA0AEA94}"/>
              </a:ext>
            </a:extLst>
          </p:cNvPr>
          <p:cNvSpPr/>
          <p:nvPr/>
        </p:nvSpPr>
        <p:spPr>
          <a:xfrm>
            <a:off x="5306797" y="1548300"/>
            <a:ext cx="6061930" cy="37149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96897E7C-EAB6-62CF-3690-67A18F362BB1}"/>
              </a:ext>
            </a:extLst>
          </p:cNvPr>
          <p:cNvSpPr txBox="1"/>
          <p:nvPr/>
        </p:nvSpPr>
        <p:spPr>
          <a:xfrm>
            <a:off x="5306797" y="1519207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id_div_upload_texts_title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454138E2-763C-6B8E-C2CF-500F9FD89633}"/>
              </a:ext>
            </a:extLst>
          </p:cNvPr>
          <p:cNvSpPr/>
          <p:nvPr/>
        </p:nvSpPr>
        <p:spPr>
          <a:xfrm>
            <a:off x="5306797" y="2033077"/>
            <a:ext cx="6061930" cy="37149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F3FEF7F8-0BC0-B51A-B91C-60F814F833C0}"/>
              </a:ext>
            </a:extLst>
          </p:cNvPr>
          <p:cNvSpPr txBox="1"/>
          <p:nvPr/>
        </p:nvSpPr>
        <p:spPr>
          <a:xfrm>
            <a:off x="5306797" y="2003984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id_div_upload_texts_text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B0C7EE5C-C307-3EF1-CE09-ED9BB5F755A4}"/>
              </a:ext>
            </a:extLst>
          </p:cNvPr>
          <p:cNvSpPr/>
          <p:nvPr/>
        </p:nvSpPr>
        <p:spPr>
          <a:xfrm>
            <a:off x="5297370" y="2503074"/>
            <a:ext cx="6061930" cy="37149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28EC7B1A-DCC5-CFC1-81A3-0EEFE7BE1D6E}"/>
              </a:ext>
            </a:extLst>
          </p:cNvPr>
          <p:cNvSpPr txBox="1"/>
          <p:nvPr/>
        </p:nvSpPr>
        <p:spPr>
          <a:xfrm>
            <a:off x="5297370" y="2473981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id_div_upload_texts_remark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43F6024A-78B0-AF18-65A9-B81AD95AF3E4}"/>
              </a:ext>
            </a:extLst>
          </p:cNvPr>
          <p:cNvSpPr/>
          <p:nvPr/>
        </p:nvSpPr>
        <p:spPr>
          <a:xfrm>
            <a:off x="9243139" y="3893019"/>
            <a:ext cx="1017778" cy="292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Speichern</a:t>
            </a: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0AECAB47-1F35-3484-E89E-3D14ABB33336}"/>
              </a:ext>
            </a:extLst>
          </p:cNvPr>
          <p:cNvSpPr/>
          <p:nvPr/>
        </p:nvSpPr>
        <p:spPr>
          <a:xfrm>
            <a:off x="5863631" y="3901653"/>
            <a:ext cx="970802" cy="2357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Zurück</a:t>
            </a: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2A395DD9-83BF-6F2B-D2D3-F12B3C586FF7}"/>
              </a:ext>
            </a:extLst>
          </p:cNvPr>
          <p:cNvSpPr/>
          <p:nvPr/>
        </p:nvSpPr>
        <p:spPr>
          <a:xfrm>
            <a:off x="5296246" y="3379793"/>
            <a:ext cx="6053625" cy="11075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CBA28A34-8066-14ED-AE54-92F905C9651E}"/>
              </a:ext>
            </a:extLst>
          </p:cNvPr>
          <p:cNvSpPr txBox="1"/>
          <p:nvPr/>
        </p:nvSpPr>
        <p:spPr>
          <a:xfrm>
            <a:off x="5296246" y="3381795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id_div_upload_button_back_forward_part_three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2F70890F-E793-7314-47F4-A4622D8255FC}"/>
              </a:ext>
            </a:extLst>
          </p:cNvPr>
          <p:cNvSpPr/>
          <p:nvPr/>
        </p:nvSpPr>
        <p:spPr>
          <a:xfrm>
            <a:off x="5357482" y="3621596"/>
            <a:ext cx="2796704" cy="5957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F30CB162-9376-A5D4-D947-E871E9E59412}"/>
              </a:ext>
            </a:extLst>
          </p:cNvPr>
          <p:cNvSpPr txBox="1"/>
          <p:nvPr/>
        </p:nvSpPr>
        <p:spPr>
          <a:xfrm>
            <a:off x="5357481" y="3635945"/>
            <a:ext cx="27967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id_upload_button_back_three</a:t>
            </a:r>
            <a:r>
              <a:rPr lang="de-CH" sz="1100" b="1" dirty="0"/>
              <a:t> </a:t>
            </a:r>
            <a:r>
              <a:rPr lang="de-CH" sz="1100" b="1" dirty="0" err="1"/>
              <a:t>float</a:t>
            </a:r>
            <a:r>
              <a:rPr lang="de-CH" sz="1100" b="1" dirty="0"/>
              <a:t> </a:t>
            </a:r>
            <a:r>
              <a:rPr lang="de-CH" sz="1100" b="1" dirty="0" err="1"/>
              <a:t>left</a:t>
            </a:r>
            <a:endParaRPr lang="de-CH" b="1" dirty="0"/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D786F036-FE8B-F7EC-CE67-872CC3740E0D}"/>
              </a:ext>
            </a:extLst>
          </p:cNvPr>
          <p:cNvSpPr/>
          <p:nvPr/>
        </p:nvSpPr>
        <p:spPr>
          <a:xfrm>
            <a:off x="8231355" y="3618259"/>
            <a:ext cx="2857622" cy="5957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EC5640ED-4F24-6DC1-1F64-A3B0AA9F0BA1}"/>
              </a:ext>
            </a:extLst>
          </p:cNvPr>
          <p:cNvSpPr txBox="1"/>
          <p:nvPr/>
        </p:nvSpPr>
        <p:spPr>
          <a:xfrm>
            <a:off x="8154184" y="3632501"/>
            <a:ext cx="32504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id_upload_button_forward_three</a:t>
            </a:r>
            <a:r>
              <a:rPr lang="de-CH" sz="1100" b="1" dirty="0"/>
              <a:t>  </a:t>
            </a:r>
            <a:r>
              <a:rPr lang="de-CH" sz="1100" b="1" dirty="0" err="1"/>
              <a:t>float</a:t>
            </a:r>
            <a:r>
              <a:rPr lang="de-CH" sz="1100" b="1" dirty="0"/>
              <a:t> </a:t>
            </a:r>
            <a:r>
              <a:rPr lang="de-CH" sz="1100" b="1" dirty="0" err="1"/>
              <a:t>right</a:t>
            </a:r>
            <a:endParaRPr lang="de-CH" b="1" dirty="0"/>
          </a:p>
        </p:txBody>
      </p:sp>
    </p:spTree>
    <p:extLst>
      <p:ext uri="{BB962C8B-B14F-4D97-AF65-F5344CB8AC3E}">
        <p14:creationId xmlns:p14="http://schemas.microsoft.com/office/powerpoint/2010/main" val="25674053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68F68AB7-2578-38B2-5F59-3F568BE3CBB5}"/>
              </a:ext>
            </a:extLst>
          </p:cNvPr>
          <p:cNvSpPr/>
          <p:nvPr/>
        </p:nvSpPr>
        <p:spPr>
          <a:xfrm>
            <a:off x="1248757" y="886120"/>
            <a:ext cx="4143375" cy="2771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7C2CDF5B-13CF-8065-0AB1-30F1D5F1A4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9171" y="646877"/>
            <a:ext cx="4019550" cy="2657475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43EFDD6A-69A1-3F5E-D2DB-170741D2CC12}"/>
              </a:ext>
            </a:extLst>
          </p:cNvPr>
          <p:cNvSpPr txBox="1"/>
          <p:nvPr/>
        </p:nvSpPr>
        <p:spPr>
          <a:xfrm>
            <a:off x="1510179" y="1224628"/>
            <a:ext cx="36205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2400" b="1" i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Foto von der gescannten Gästebuch-Zeichnung, Selfie oder ein anderes Konzert-Foto</a:t>
            </a:r>
          </a:p>
        </p:txBody>
      </p:sp>
    </p:spTree>
    <p:extLst>
      <p:ext uri="{BB962C8B-B14F-4D97-AF65-F5344CB8AC3E}">
        <p14:creationId xmlns:p14="http://schemas.microsoft.com/office/powerpoint/2010/main" val="2825726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hteck 19">
            <a:extLst>
              <a:ext uri="{FF2B5EF4-FFF2-40B4-BE49-F238E27FC236}">
                <a16:creationId xmlns:a16="http://schemas.microsoft.com/office/drawing/2014/main" id="{4E2F7DAB-F0B0-7688-55E7-25211693D6E7}"/>
              </a:ext>
            </a:extLst>
          </p:cNvPr>
          <p:cNvSpPr/>
          <p:nvPr/>
        </p:nvSpPr>
        <p:spPr>
          <a:xfrm>
            <a:off x="1203964" y="4293135"/>
            <a:ext cx="1710626" cy="8571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BB31CA2C-9F87-C21F-D05C-41DD4F796D71}"/>
              </a:ext>
            </a:extLst>
          </p:cNvPr>
          <p:cNvSpPr/>
          <p:nvPr/>
        </p:nvSpPr>
        <p:spPr>
          <a:xfrm>
            <a:off x="1203964" y="3278982"/>
            <a:ext cx="1710626" cy="8571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24A3B85A-B121-28C9-7A9E-D6BF81E3AB61}"/>
              </a:ext>
            </a:extLst>
          </p:cNvPr>
          <p:cNvSpPr/>
          <p:nvPr/>
        </p:nvSpPr>
        <p:spPr>
          <a:xfrm>
            <a:off x="1176815" y="1076595"/>
            <a:ext cx="1749128" cy="8571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32FFF2D8-B226-D063-5989-DF18705626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0314" y="1114235"/>
            <a:ext cx="868735" cy="781862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CC6FEEF1-DB87-A54E-B5D5-D0B233610A37}"/>
              </a:ext>
            </a:extLst>
          </p:cNvPr>
          <p:cNvSpPr txBox="1"/>
          <p:nvPr/>
        </p:nvSpPr>
        <p:spPr>
          <a:xfrm>
            <a:off x="1171519" y="1186085"/>
            <a:ext cx="8687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Zu-</a:t>
            </a:r>
          </a:p>
          <a:p>
            <a:pPr algn="ctr"/>
            <a:r>
              <a:rPr lang="de-CH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fügen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FAC87A4C-0F74-3D02-F608-8F4AFC1415CB}"/>
              </a:ext>
            </a:extLst>
          </p:cNvPr>
          <p:cNvSpPr/>
          <p:nvPr/>
        </p:nvSpPr>
        <p:spPr>
          <a:xfrm>
            <a:off x="1203964" y="2152530"/>
            <a:ext cx="1710626" cy="8571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A9E86D03-5EE5-0E65-B0D7-B29CB63F1812}"/>
              </a:ext>
            </a:extLst>
          </p:cNvPr>
          <p:cNvSpPr txBox="1"/>
          <p:nvPr/>
        </p:nvSpPr>
        <p:spPr>
          <a:xfrm>
            <a:off x="1203964" y="2396435"/>
            <a:ext cx="1354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Admin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664F52A8-0EAD-15EC-CDC6-BA5706D857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6004" y="2152530"/>
            <a:ext cx="817232" cy="857143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FBD8E1DB-6264-54B9-F04B-C419431928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4684" y="3341716"/>
            <a:ext cx="685923" cy="731519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35A63809-7DC8-FE03-C2A7-D0139D2E91E6}"/>
              </a:ext>
            </a:extLst>
          </p:cNvPr>
          <p:cNvSpPr txBox="1"/>
          <p:nvPr/>
        </p:nvSpPr>
        <p:spPr>
          <a:xfrm>
            <a:off x="1272711" y="3498457"/>
            <a:ext cx="1354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Zufall</a:t>
            </a:r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4AAF2F9E-CB53-2ED4-41D7-678C149916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2817" y="4391271"/>
            <a:ext cx="696409" cy="710338"/>
          </a:xfrm>
          <a:prstGeom prst="rect">
            <a:avLst/>
          </a:prstGeom>
        </p:spPr>
      </p:pic>
      <p:sp>
        <p:nvSpPr>
          <p:cNvPr id="17" name="Textfeld 16">
            <a:extLst>
              <a:ext uri="{FF2B5EF4-FFF2-40B4-BE49-F238E27FC236}">
                <a16:creationId xmlns:a16="http://schemas.microsoft.com/office/drawing/2014/main" id="{C49A97F9-7024-3579-3C7D-1667B811A597}"/>
              </a:ext>
            </a:extLst>
          </p:cNvPr>
          <p:cNvSpPr txBox="1"/>
          <p:nvPr/>
        </p:nvSpPr>
        <p:spPr>
          <a:xfrm>
            <a:off x="1176815" y="4391271"/>
            <a:ext cx="956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Voll-</a:t>
            </a:r>
          </a:p>
          <a:p>
            <a:pPr algn="ctr"/>
            <a:r>
              <a:rPr lang="de-CH" b="1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bild</a:t>
            </a:r>
            <a:endParaRPr lang="de-CH" b="1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7B57F245-E4F4-BB35-EF2C-153BAA43060F}"/>
              </a:ext>
            </a:extLst>
          </p:cNvPr>
          <p:cNvSpPr/>
          <p:nvPr/>
        </p:nvSpPr>
        <p:spPr>
          <a:xfrm>
            <a:off x="4850011" y="1076595"/>
            <a:ext cx="924163" cy="8571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B43E90A5-75EA-A672-D692-8C05A142D7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8546" y="1114235"/>
            <a:ext cx="868735" cy="781862"/>
          </a:xfrm>
          <a:prstGeom prst="rect">
            <a:avLst/>
          </a:prstGeom>
        </p:spPr>
      </p:pic>
      <p:sp>
        <p:nvSpPr>
          <p:cNvPr id="23" name="Rechteck 22">
            <a:extLst>
              <a:ext uri="{FF2B5EF4-FFF2-40B4-BE49-F238E27FC236}">
                <a16:creationId xmlns:a16="http://schemas.microsoft.com/office/drawing/2014/main" id="{4B153EE1-3C14-1C12-A10E-396E1E09501E}"/>
              </a:ext>
            </a:extLst>
          </p:cNvPr>
          <p:cNvSpPr/>
          <p:nvPr/>
        </p:nvSpPr>
        <p:spPr>
          <a:xfrm>
            <a:off x="4831853" y="2140174"/>
            <a:ext cx="903820" cy="8571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25" name="Grafik 24">
            <a:extLst>
              <a:ext uri="{FF2B5EF4-FFF2-40B4-BE49-F238E27FC236}">
                <a16:creationId xmlns:a16="http://schemas.microsoft.com/office/drawing/2014/main" id="{C70C458C-ACD6-0272-C4E6-BA1759107C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7087" y="2140174"/>
            <a:ext cx="817232" cy="857143"/>
          </a:xfrm>
          <a:prstGeom prst="rect">
            <a:avLst/>
          </a:prstGeom>
        </p:spPr>
      </p:pic>
      <p:sp>
        <p:nvSpPr>
          <p:cNvPr id="26" name="Rechteck 25">
            <a:extLst>
              <a:ext uri="{FF2B5EF4-FFF2-40B4-BE49-F238E27FC236}">
                <a16:creationId xmlns:a16="http://schemas.microsoft.com/office/drawing/2014/main" id="{9136DEC8-5CD9-2B7A-073C-D69B9F530CE4}"/>
              </a:ext>
            </a:extLst>
          </p:cNvPr>
          <p:cNvSpPr/>
          <p:nvPr/>
        </p:nvSpPr>
        <p:spPr>
          <a:xfrm>
            <a:off x="4831853" y="3271877"/>
            <a:ext cx="903820" cy="8571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27" name="Grafik 26">
            <a:extLst>
              <a:ext uri="{FF2B5EF4-FFF2-40B4-BE49-F238E27FC236}">
                <a16:creationId xmlns:a16="http://schemas.microsoft.com/office/drawing/2014/main" id="{3681D14C-2255-FBAA-E324-CFA81A190A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5767" y="3334611"/>
            <a:ext cx="685923" cy="731519"/>
          </a:xfrm>
          <a:prstGeom prst="rect">
            <a:avLst/>
          </a:prstGeom>
        </p:spPr>
      </p:pic>
      <p:sp>
        <p:nvSpPr>
          <p:cNvPr id="29" name="Rechteck 28">
            <a:extLst>
              <a:ext uri="{FF2B5EF4-FFF2-40B4-BE49-F238E27FC236}">
                <a16:creationId xmlns:a16="http://schemas.microsoft.com/office/drawing/2014/main" id="{F3586F31-B6DE-C2CE-E778-3A00781126AF}"/>
              </a:ext>
            </a:extLst>
          </p:cNvPr>
          <p:cNvSpPr/>
          <p:nvPr/>
        </p:nvSpPr>
        <p:spPr>
          <a:xfrm>
            <a:off x="4833234" y="4305444"/>
            <a:ext cx="903820" cy="8571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30" name="Grafik 29">
            <a:extLst>
              <a:ext uri="{FF2B5EF4-FFF2-40B4-BE49-F238E27FC236}">
                <a16:creationId xmlns:a16="http://schemas.microsoft.com/office/drawing/2014/main" id="{9FF572F3-B015-C8B5-3112-AE26175D17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5281" y="4403580"/>
            <a:ext cx="696409" cy="710338"/>
          </a:xfrm>
          <a:prstGeom prst="rect">
            <a:avLst/>
          </a:prstGeom>
        </p:spPr>
      </p:pic>
      <p:sp>
        <p:nvSpPr>
          <p:cNvPr id="32" name="Rechteck 31">
            <a:extLst>
              <a:ext uri="{FF2B5EF4-FFF2-40B4-BE49-F238E27FC236}">
                <a16:creationId xmlns:a16="http://schemas.microsoft.com/office/drawing/2014/main" id="{0440E707-091F-0253-DD42-E0A9E5A705C9}"/>
              </a:ext>
            </a:extLst>
          </p:cNvPr>
          <p:cNvSpPr/>
          <p:nvPr/>
        </p:nvSpPr>
        <p:spPr>
          <a:xfrm>
            <a:off x="4831853" y="5367453"/>
            <a:ext cx="903820" cy="8571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34" name="Grafik 33">
            <a:extLst>
              <a:ext uri="{FF2B5EF4-FFF2-40B4-BE49-F238E27FC236}">
                <a16:creationId xmlns:a16="http://schemas.microsoft.com/office/drawing/2014/main" id="{6617D6D2-E870-C845-C2FC-E3D4CE33822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8213" y="5453094"/>
            <a:ext cx="762066" cy="685859"/>
          </a:xfrm>
          <a:prstGeom prst="rect">
            <a:avLst/>
          </a:prstGeom>
        </p:spPr>
      </p:pic>
      <p:sp>
        <p:nvSpPr>
          <p:cNvPr id="35" name="Rechteck 34">
            <a:extLst>
              <a:ext uri="{FF2B5EF4-FFF2-40B4-BE49-F238E27FC236}">
                <a16:creationId xmlns:a16="http://schemas.microsoft.com/office/drawing/2014/main" id="{134984DC-7A2B-2D7F-2234-63721C49023A}"/>
              </a:ext>
            </a:extLst>
          </p:cNvPr>
          <p:cNvSpPr/>
          <p:nvPr/>
        </p:nvSpPr>
        <p:spPr>
          <a:xfrm>
            <a:off x="1203964" y="5333057"/>
            <a:ext cx="1710626" cy="8571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36" name="Grafik 35">
            <a:extLst>
              <a:ext uri="{FF2B5EF4-FFF2-40B4-BE49-F238E27FC236}">
                <a16:creationId xmlns:a16="http://schemas.microsoft.com/office/drawing/2014/main" id="{D65D2C1C-1BCA-B59D-744B-78E71D7EC67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7130" y="5418698"/>
            <a:ext cx="762066" cy="685859"/>
          </a:xfrm>
          <a:prstGeom prst="rect">
            <a:avLst/>
          </a:prstGeom>
        </p:spPr>
      </p:pic>
      <p:sp>
        <p:nvSpPr>
          <p:cNvPr id="37" name="Textfeld 36">
            <a:extLst>
              <a:ext uri="{FF2B5EF4-FFF2-40B4-BE49-F238E27FC236}">
                <a16:creationId xmlns:a16="http://schemas.microsoft.com/office/drawing/2014/main" id="{6EB4D105-F7FD-78BC-98AD-AAAF3C8208E5}"/>
              </a:ext>
            </a:extLst>
          </p:cNvPr>
          <p:cNvSpPr txBox="1"/>
          <p:nvPr/>
        </p:nvSpPr>
        <p:spPr>
          <a:xfrm>
            <a:off x="1192397" y="5438461"/>
            <a:ext cx="956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Kein</a:t>
            </a:r>
          </a:p>
          <a:p>
            <a:pPr algn="ctr"/>
            <a:r>
              <a:rPr lang="de-CH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Bild</a:t>
            </a:r>
          </a:p>
        </p:txBody>
      </p:sp>
    </p:spTree>
    <p:extLst>
      <p:ext uri="{BB962C8B-B14F-4D97-AF65-F5344CB8AC3E}">
        <p14:creationId xmlns:p14="http://schemas.microsoft.com/office/powerpoint/2010/main" val="27723640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94471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rawing - Free art icons">
            <a:extLst>
              <a:ext uri="{FF2B5EF4-FFF2-40B4-BE49-F238E27FC236}">
                <a16:creationId xmlns:a16="http://schemas.microsoft.com/office/drawing/2014/main" id="{A0C9D1DB-3B58-B2EA-6328-96AC5357D2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4435" y="552938"/>
            <a:ext cx="766129" cy="766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ouple, friend, happy, mobile, selfie, take, taking icon - Download on  Iconfinder">
            <a:extLst>
              <a:ext uri="{FF2B5EF4-FFF2-40B4-BE49-F238E27FC236}">
                <a16:creationId xmlns:a16="http://schemas.microsoft.com/office/drawing/2014/main" id="{DAC1540E-A133-0888-79A5-D2C20FAE27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3974" y="1611531"/>
            <a:ext cx="1812174" cy="1812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Mobile Device Tips: How to Scan Documents with a Smartphone">
            <a:extLst>
              <a:ext uri="{FF2B5EF4-FFF2-40B4-BE49-F238E27FC236}">
                <a16:creationId xmlns:a16="http://schemas.microsoft.com/office/drawing/2014/main" id="{BFDC550D-18AC-8BA9-7F98-B51B2F429B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0566" y="491708"/>
            <a:ext cx="1582177" cy="883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1" name="Textfeld 1040">
            <a:extLst>
              <a:ext uri="{FF2B5EF4-FFF2-40B4-BE49-F238E27FC236}">
                <a16:creationId xmlns:a16="http://schemas.microsoft.com/office/drawing/2014/main" id="{342B4F2D-112F-6145-DE5D-6E84C06AF9C1}"/>
              </a:ext>
            </a:extLst>
          </p:cNvPr>
          <p:cNvSpPr txBox="1"/>
          <p:nvPr/>
        </p:nvSpPr>
        <p:spPr>
          <a:xfrm>
            <a:off x="2420229" y="213339"/>
            <a:ext cx="1085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Zeichnen</a:t>
            </a:r>
          </a:p>
        </p:txBody>
      </p:sp>
      <p:sp>
        <p:nvSpPr>
          <p:cNvPr id="1042" name="Textfeld 1041">
            <a:extLst>
              <a:ext uri="{FF2B5EF4-FFF2-40B4-BE49-F238E27FC236}">
                <a16:creationId xmlns:a16="http://schemas.microsoft.com/office/drawing/2014/main" id="{136A48F8-DA25-759F-5881-4AB6213342E0}"/>
              </a:ext>
            </a:extLst>
          </p:cNvPr>
          <p:cNvSpPr txBox="1"/>
          <p:nvPr/>
        </p:nvSpPr>
        <p:spPr>
          <a:xfrm>
            <a:off x="3975772" y="222246"/>
            <a:ext cx="13725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Kamerakopie</a:t>
            </a:r>
          </a:p>
        </p:txBody>
      </p:sp>
      <p:sp>
        <p:nvSpPr>
          <p:cNvPr id="1043" name="Textfeld 1042">
            <a:extLst>
              <a:ext uri="{FF2B5EF4-FFF2-40B4-BE49-F238E27FC236}">
                <a16:creationId xmlns:a16="http://schemas.microsoft.com/office/drawing/2014/main" id="{E479BF37-F472-A36D-0F8C-F1A5E9591682}"/>
              </a:ext>
            </a:extLst>
          </p:cNvPr>
          <p:cNvSpPr txBox="1"/>
          <p:nvPr/>
        </p:nvSpPr>
        <p:spPr>
          <a:xfrm>
            <a:off x="3376241" y="1773671"/>
            <a:ext cx="889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Selfie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F9DC1F21-6F5A-C914-23A9-53DD0B48E602}"/>
              </a:ext>
            </a:extLst>
          </p:cNvPr>
          <p:cNvSpPr txBox="1"/>
          <p:nvPr/>
        </p:nvSpPr>
        <p:spPr>
          <a:xfrm>
            <a:off x="3441622" y="607266"/>
            <a:ext cx="4410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11C6EAF5-8A1A-3F21-82FC-0BDDE0401B06}"/>
              </a:ext>
            </a:extLst>
          </p:cNvPr>
          <p:cNvSpPr txBox="1"/>
          <p:nvPr/>
        </p:nvSpPr>
        <p:spPr>
          <a:xfrm>
            <a:off x="3255705" y="1274594"/>
            <a:ext cx="1372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oder</a:t>
            </a:r>
          </a:p>
        </p:txBody>
      </p:sp>
    </p:spTree>
    <p:extLst>
      <p:ext uri="{BB962C8B-B14F-4D97-AF65-F5344CB8AC3E}">
        <p14:creationId xmlns:p14="http://schemas.microsoft.com/office/powerpoint/2010/main" val="2444453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D476618C-8E3E-03F7-DBFC-E7D5A76680F2}"/>
              </a:ext>
            </a:extLst>
          </p:cNvPr>
          <p:cNvSpPr/>
          <p:nvPr/>
        </p:nvSpPr>
        <p:spPr>
          <a:xfrm>
            <a:off x="112912" y="1063184"/>
            <a:ext cx="3339167" cy="3631364"/>
          </a:xfrm>
          <a:prstGeom prst="rect">
            <a:avLst/>
          </a:prstGeom>
          <a:solidFill>
            <a:srgbClr val="DFE0E1"/>
          </a:solidFill>
          <a:ln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7E2C2D3A-BB7E-2919-FFD2-502F030B5A40}"/>
              </a:ext>
            </a:extLst>
          </p:cNvPr>
          <p:cNvSpPr/>
          <p:nvPr/>
        </p:nvSpPr>
        <p:spPr>
          <a:xfrm>
            <a:off x="112909" y="968386"/>
            <a:ext cx="3339167" cy="7690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b="1" dirty="0">
                <a:solidFill>
                  <a:srgbClr val="FF0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</a:p>
          <a:p>
            <a:pPr algn="ctr"/>
            <a:r>
              <a:rPr lang="de-CH" sz="1400" b="1" dirty="0">
                <a:solidFill>
                  <a:srgbClr val="FF0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Gästebuch-Bild hochladen 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EE2365F-228E-AD35-C3CA-1C54164C93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923" y="1065045"/>
            <a:ext cx="2457143" cy="238095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2A6843C9-9B76-F2FE-5B3F-F997E97E8760}"/>
              </a:ext>
            </a:extLst>
          </p:cNvPr>
          <p:cNvSpPr/>
          <p:nvPr/>
        </p:nvSpPr>
        <p:spPr>
          <a:xfrm>
            <a:off x="790790" y="1803735"/>
            <a:ext cx="2579516" cy="30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Name(n) eingeben …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5AA3517-BAFA-E742-4C58-015E87A170CB}"/>
              </a:ext>
            </a:extLst>
          </p:cNvPr>
          <p:cNvSpPr txBox="1"/>
          <p:nvPr/>
        </p:nvSpPr>
        <p:spPr>
          <a:xfrm>
            <a:off x="112315" y="1800661"/>
            <a:ext cx="678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8D161C7F-017E-DFD4-7070-BA3DC3A6C25E}"/>
              </a:ext>
            </a:extLst>
          </p:cNvPr>
          <p:cNvSpPr/>
          <p:nvPr/>
        </p:nvSpPr>
        <p:spPr>
          <a:xfrm>
            <a:off x="791384" y="2160574"/>
            <a:ext cx="2579516" cy="30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E-Mail Adresse eingeben …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9010C74D-FC37-0751-7BA2-9566E0CBBEA7}"/>
              </a:ext>
            </a:extLst>
          </p:cNvPr>
          <p:cNvSpPr txBox="1"/>
          <p:nvPr/>
        </p:nvSpPr>
        <p:spPr>
          <a:xfrm>
            <a:off x="112909" y="2157500"/>
            <a:ext cx="7892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E-Mail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09156FE4-A243-2735-F7E1-D82D84446BAB}"/>
              </a:ext>
            </a:extLst>
          </p:cNvPr>
          <p:cNvSpPr/>
          <p:nvPr/>
        </p:nvSpPr>
        <p:spPr>
          <a:xfrm>
            <a:off x="203357" y="2528525"/>
            <a:ext cx="3166949" cy="2552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 verlangen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D1FA4197-CD96-4424-78C4-7534069DE7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7452" y="1198125"/>
            <a:ext cx="331444" cy="256116"/>
          </a:xfrm>
          <a:prstGeom prst="rect">
            <a:avLst/>
          </a:prstGeom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id="{25FCC669-804B-E834-9A85-C1818BF3500B}"/>
              </a:ext>
            </a:extLst>
          </p:cNvPr>
          <p:cNvSpPr/>
          <p:nvPr/>
        </p:nvSpPr>
        <p:spPr>
          <a:xfrm>
            <a:off x="834727" y="2878572"/>
            <a:ext cx="2535579" cy="30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 eingeben …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67D92262-1206-4927-77AF-E19F5B781A02}"/>
              </a:ext>
            </a:extLst>
          </p:cNvPr>
          <p:cNvSpPr txBox="1"/>
          <p:nvPr/>
        </p:nvSpPr>
        <p:spPr>
          <a:xfrm>
            <a:off x="156252" y="2875498"/>
            <a:ext cx="678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168AF50D-44CF-20BF-8414-37522FDC87DB}"/>
              </a:ext>
            </a:extLst>
          </p:cNvPr>
          <p:cNvSpPr/>
          <p:nvPr/>
        </p:nvSpPr>
        <p:spPr>
          <a:xfrm>
            <a:off x="3849486" y="1063184"/>
            <a:ext cx="3339167" cy="3631364"/>
          </a:xfrm>
          <a:prstGeom prst="rect">
            <a:avLst/>
          </a:prstGeom>
          <a:solidFill>
            <a:srgbClr val="DFE0E1"/>
          </a:solidFill>
          <a:ln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ADBA31DB-397E-2B97-A78A-9848B4147477}"/>
              </a:ext>
            </a:extLst>
          </p:cNvPr>
          <p:cNvSpPr/>
          <p:nvPr/>
        </p:nvSpPr>
        <p:spPr>
          <a:xfrm>
            <a:off x="3849483" y="968386"/>
            <a:ext cx="3339167" cy="7690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b="1" dirty="0">
                <a:solidFill>
                  <a:srgbClr val="FF0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</a:p>
          <a:p>
            <a:pPr algn="ctr"/>
            <a:r>
              <a:rPr lang="de-CH" sz="1400" b="1" dirty="0">
                <a:solidFill>
                  <a:srgbClr val="FF0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Gästebuch-Bild hochladen </a:t>
            </a:r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FE079338-C4F4-0398-B900-67C167DFCE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0497" y="1065045"/>
            <a:ext cx="2457143" cy="238095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D564481B-F320-A83D-2982-D6520C4C15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4026" y="1198125"/>
            <a:ext cx="331444" cy="256116"/>
          </a:xfrm>
          <a:prstGeom prst="rect">
            <a:avLst/>
          </a:prstGeom>
        </p:spPr>
      </p:pic>
      <p:sp>
        <p:nvSpPr>
          <p:cNvPr id="18" name="Rechteck 17">
            <a:extLst>
              <a:ext uri="{FF2B5EF4-FFF2-40B4-BE49-F238E27FC236}">
                <a16:creationId xmlns:a16="http://schemas.microsoft.com/office/drawing/2014/main" id="{81477893-F32F-1542-A0E2-393475C6AF94}"/>
              </a:ext>
            </a:extLst>
          </p:cNvPr>
          <p:cNvSpPr/>
          <p:nvPr/>
        </p:nvSpPr>
        <p:spPr>
          <a:xfrm>
            <a:off x="4619135" y="2184678"/>
            <a:ext cx="2436336" cy="30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 des ausgewählte Bildes 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072A5422-1AA0-2F3B-68E3-3A7F2BB68D87}"/>
              </a:ext>
            </a:extLst>
          </p:cNvPr>
          <p:cNvSpPr/>
          <p:nvPr/>
        </p:nvSpPr>
        <p:spPr>
          <a:xfrm>
            <a:off x="4974297" y="1803570"/>
            <a:ext cx="1017778" cy="292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Bild wählen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9599499E-70B9-42E2-F0DA-3F4B64FB21ED}"/>
              </a:ext>
            </a:extLst>
          </p:cNvPr>
          <p:cNvSpPr txBox="1"/>
          <p:nvPr/>
        </p:nvSpPr>
        <p:spPr>
          <a:xfrm>
            <a:off x="495489" y="627366"/>
            <a:ext cx="3007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Code verlangen und eingeben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0353B2EA-CAE0-70C2-9DE4-0E1B32F80D29}"/>
              </a:ext>
            </a:extLst>
          </p:cNvPr>
          <p:cNvSpPr txBox="1"/>
          <p:nvPr/>
        </p:nvSpPr>
        <p:spPr>
          <a:xfrm>
            <a:off x="4856728" y="625394"/>
            <a:ext cx="18909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Bild wählen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86DDBE74-D72B-2348-A151-8F51FEF112AE}"/>
              </a:ext>
            </a:extLst>
          </p:cNvPr>
          <p:cNvSpPr txBox="1"/>
          <p:nvPr/>
        </p:nvSpPr>
        <p:spPr>
          <a:xfrm>
            <a:off x="1226418" y="4773494"/>
            <a:ext cx="556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b="1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AD9BE3C7-5414-0C0E-2187-36E095D4B2AE}"/>
              </a:ext>
            </a:extLst>
          </p:cNvPr>
          <p:cNvSpPr txBox="1"/>
          <p:nvPr/>
        </p:nvSpPr>
        <p:spPr>
          <a:xfrm>
            <a:off x="5246110" y="4773495"/>
            <a:ext cx="556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b="1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C7B0804A-874E-9006-1DDB-85ED17EE281F}"/>
              </a:ext>
            </a:extLst>
          </p:cNvPr>
          <p:cNvSpPr txBox="1"/>
          <p:nvPr/>
        </p:nvSpPr>
        <p:spPr>
          <a:xfrm>
            <a:off x="4018652" y="2184678"/>
            <a:ext cx="7892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Datei</a:t>
            </a:r>
          </a:p>
        </p:txBody>
      </p:sp>
      <p:pic>
        <p:nvPicPr>
          <p:cNvPr id="25" name="Grafik 24">
            <a:extLst>
              <a:ext uri="{FF2B5EF4-FFF2-40B4-BE49-F238E27FC236}">
                <a16:creationId xmlns:a16="http://schemas.microsoft.com/office/drawing/2014/main" id="{FE918F21-12CA-2C39-0457-CC434E04BE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9086" y="2644365"/>
            <a:ext cx="1679960" cy="1453929"/>
          </a:xfrm>
          <a:prstGeom prst="rect">
            <a:avLst/>
          </a:prstGeom>
        </p:spPr>
      </p:pic>
      <p:sp>
        <p:nvSpPr>
          <p:cNvPr id="26" name="Rechteck 25">
            <a:extLst>
              <a:ext uri="{FF2B5EF4-FFF2-40B4-BE49-F238E27FC236}">
                <a16:creationId xmlns:a16="http://schemas.microsoft.com/office/drawing/2014/main" id="{17542491-2E92-73FD-A671-63C783028024}"/>
              </a:ext>
            </a:extLst>
          </p:cNvPr>
          <p:cNvSpPr/>
          <p:nvPr/>
        </p:nvSpPr>
        <p:spPr>
          <a:xfrm>
            <a:off x="5869845" y="4295651"/>
            <a:ext cx="1017778" cy="292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Weiter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81E1A176-2EC7-AF13-AEAF-63053D007DDD}"/>
              </a:ext>
            </a:extLst>
          </p:cNvPr>
          <p:cNvSpPr/>
          <p:nvPr/>
        </p:nvSpPr>
        <p:spPr>
          <a:xfrm>
            <a:off x="7534964" y="1059816"/>
            <a:ext cx="3339167" cy="3631364"/>
          </a:xfrm>
          <a:prstGeom prst="rect">
            <a:avLst/>
          </a:prstGeom>
          <a:solidFill>
            <a:srgbClr val="DFE0E1"/>
          </a:solidFill>
          <a:ln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AEBE46D1-A073-DE27-A2D8-00435B5403BB}"/>
              </a:ext>
            </a:extLst>
          </p:cNvPr>
          <p:cNvSpPr/>
          <p:nvPr/>
        </p:nvSpPr>
        <p:spPr>
          <a:xfrm>
            <a:off x="7534961" y="965018"/>
            <a:ext cx="3339167" cy="7690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b="1" dirty="0">
                <a:solidFill>
                  <a:srgbClr val="FF0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</a:p>
          <a:p>
            <a:pPr algn="ctr"/>
            <a:r>
              <a:rPr lang="de-CH" sz="1400" b="1" dirty="0">
                <a:solidFill>
                  <a:srgbClr val="FF0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Gästebuch-Bild hochladen </a:t>
            </a:r>
          </a:p>
        </p:txBody>
      </p:sp>
      <p:pic>
        <p:nvPicPr>
          <p:cNvPr id="29" name="Grafik 28">
            <a:extLst>
              <a:ext uri="{FF2B5EF4-FFF2-40B4-BE49-F238E27FC236}">
                <a16:creationId xmlns:a16="http://schemas.microsoft.com/office/drawing/2014/main" id="{14BAA4CC-A8E0-CA81-A0A9-0B405AFB3F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5975" y="1061677"/>
            <a:ext cx="2457143" cy="238095"/>
          </a:xfrm>
          <a:prstGeom prst="rect">
            <a:avLst/>
          </a:prstGeom>
        </p:spPr>
      </p:pic>
      <p:pic>
        <p:nvPicPr>
          <p:cNvPr id="30" name="Grafik 29">
            <a:extLst>
              <a:ext uri="{FF2B5EF4-FFF2-40B4-BE49-F238E27FC236}">
                <a16:creationId xmlns:a16="http://schemas.microsoft.com/office/drawing/2014/main" id="{154AFDF6-51BF-41D0-13B1-9EC7DCFCEB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9504" y="1194757"/>
            <a:ext cx="331444" cy="256116"/>
          </a:xfrm>
          <a:prstGeom prst="rect">
            <a:avLst/>
          </a:prstGeom>
        </p:spPr>
      </p:pic>
      <p:sp>
        <p:nvSpPr>
          <p:cNvPr id="33" name="Textfeld 32">
            <a:extLst>
              <a:ext uri="{FF2B5EF4-FFF2-40B4-BE49-F238E27FC236}">
                <a16:creationId xmlns:a16="http://schemas.microsoft.com/office/drawing/2014/main" id="{93942A19-5E6F-5385-B249-23ABF11A2997}"/>
              </a:ext>
            </a:extLst>
          </p:cNvPr>
          <p:cNvSpPr txBox="1"/>
          <p:nvPr/>
        </p:nvSpPr>
        <p:spPr>
          <a:xfrm>
            <a:off x="8542206" y="622026"/>
            <a:ext cx="18909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Daten eingeben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B2FD52A1-4350-E5ED-7298-527BBDE6735D}"/>
              </a:ext>
            </a:extLst>
          </p:cNvPr>
          <p:cNvSpPr txBox="1"/>
          <p:nvPr/>
        </p:nvSpPr>
        <p:spPr>
          <a:xfrm>
            <a:off x="8931588" y="4770127"/>
            <a:ext cx="556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b="1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648AB046-6080-1445-A8D4-1647FEF04EE2}"/>
              </a:ext>
            </a:extLst>
          </p:cNvPr>
          <p:cNvSpPr/>
          <p:nvPr/>
        </p:nvSpPr>
        <p:spPr>
          <a:xfrm>
            <a:off x="8071365" y="1856527"/>
            <a:ext cx="2234253" cy="1864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Konzert wählen (optional)</a:t>
            </a:r>
          </a:p>
        </p:txBody>
      </p:sp>
      <p:pic>
        <p:nvPicPr>
          <p:cNvPr id="39" name="Grafik 38">
            <a:extLst>
              <a:ext uri="{FF2B5EF4-FFF2-40B4-BE49-F238E27FC236}">
                <a16:creationId xmlns:a16="http://schemas.microsoft.com/office/drawing/2014/main" id="{B80BD22A-170F-F63F-FFDB-CD4DA15F2F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19001" y="1887332"/>
            <a:ext cx="321154" cy="157428"/>
          </a:xfrm>
          <a:prstGeom prst="rect">
            <a:avLst/>
          </a:prstGeom>
        </p:spPr>
      </p:pic>
      <p:sp>
        <p:nvSpPr>
          <p:cNvPr id="40" name="Textfeld 39">
            <a:extLst>
              <a:ext uri="{FF2B5EF4-FFF2-40B4-BE49-F238E27FC236}">
                <a16:creationId xmlns:a16="http://schemas.microsoft.com/office/drawing/2014/main" id="{4C29C99E-78A4-04A5-DE90-4A6DDAFB7808}"/>
              </a:ext>
            </a:extLst>
          </p:cNvPr>
          <p:cNvSpPr txBox="1"/>
          <p:nvPr/>
        </p:nvSpPr>
        <p:spPr>
          <a:xfrm>
            <a:off x="7590596" y="2033077"/>
            <a:ext cx="1619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>
                <a:latin typeface="Arial" panose="020B0604020202020204" pitchFamily="34" charset="0"/>
                <a:cs typeface="Arial" panose="020B0604020202020204" pitchFamily="34" charset="0"/>
              </a:rPr>
              <a:t>Titel</a:t>
            </a: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4DA95123-93F3-A13E-CAAC-FFC83BD742E1}"/>
              </a:ext>
            </a:extLst>
          </p:cNvPr>
          <p:cNvSpPr/>
          <p:nvPr/>
        </p:nvSpPr>
        <p:spPr>
          <a:xfrm>
            <a:off x="7655954" y="2299655"/>
            <a:ext cx="3084994" cy="2288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Kurzer Bildtext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88237C66-18F8-A770-2032-05DF8C5584E8}"/>
              </a:ext>
            </a:extLst>
          </p:cNvPr>
          <p:cNvSpPr txBox="1"/>
          <p:nvPr/>
        </p:nvSpPr>
        <p:spPr>
          <a:xfrm>
            <a:off x="7568360" y="2526752"/>
            <a:ext cx="1619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>
                <a:latin typeface="Arial" panose="020B0604020202020204" pitchFamily="34" charset="0"/>
                <a:cs typeface="Arial" panose="020B0604020202020204" pitchFamily="34" charset="0"/>
              </a:rPr>
              <a:t>Text (optional)</a:t>
            </a:r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B9AFD4F0-03C5-CBA4-7B1E-CA63528A0CEF}"/>
              </a:ext>
            </a:extLst>
          </p:cNvPr>
          <p:cNvSpPr/>
          <p:nvPr/>
        </p:nvSpPr>
        <p:spPr>
          <a:xfrm>
            <a:off x="7655954" y="2783419"/>
            <a:ext cx="3084994" cy="4554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Freier Text</a:t>
            </a:r>
          </a:p>
          <a:p>
            <a:endParaRPr lang="de-CH" sz="12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6747CC91-A743-CA02-463B-8A15417F3B98}"/>
              </a:ext>
            </a:extLst>
          </p:cNvPr>
          <p:cNvSpPr txBox="1"/>
          <p:nvPr/>
        </p:nvSpPr>
        <p:spPr>
          <a:xfrm>
            <a:off x="7579534" y="3306732"/>
            <a:ext cx="26606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>
                <a:latin typeface="Arial" panose="020B0604020202020204" pitchFamily="34" charset="0"/>
                <a:cs typeface="Arial" panose="020B0604020202020204" pitchFamily="34" charset="0"/>
              </a:rPr>
              <a:t>Bemerkung (optional)</a:t>
            </a:r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6289C650-646E-CF93-FCA0-4288CEBB1160}"/>
              </a:ext>
            </a:extLst>
          </p:cNvPr>
          <p:cNvSpPr/>
          <p:nvPr/>
        </p:nvSpPr>
        <p:spPr>
          <a:xfrm>
            <a:off x="7667128" y="3563399"/>
            <a:ext cx="3084994" cy="4554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Freier Text</a:t>
            </a:r>
          </a:p>
          <a:p>
            <a:endParaRPr lang="de-CH" sz="12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8012E798-6BC5-3EF4-17A9-D7044BF409EB}"/>
              </a:ext>
            </a:extLst>
          </p:cNvPr>
          <p:cNvSpPr/>
          <p:nvPr/>
        </p:nvSpPr>
        <p:spPr>
          <a:xfrm>
            <a:off x="9630586" y="4286721"/>
            <a:ext cx="1017778" cy="292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Speichern</a:t>
            </a:r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5E3AF346-59D9-8F94-0381-CC69D8678D2B}"/>
              </a:ext>
            </a:extLst>
          </p:cNvPr>
          <p:cNvSpPr/>
          <p:nvPr/>
        </p:nvSpPr>
        <p:spPr>
          <a:xfrm>
            <a:off x="203357" y="3344171"/>
            <a:ext cx="3166948" cy="292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Weiter</a:t>
            </a:r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A8C80517-5523-3510-4CBB-D72E232CCEA1}"/>
              </a:ext>
            </a:extLst>
          </p:cNvPr>
          <p:cNvSpPr/>
          <p:nvPr/>
        </p:nvSpPr>
        <p:spPr>
          <a:xfrm>
            <a:off x="4110246" y="4286720"/>
            <a:ext cx="1017778" cy="292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Zurück</a:t>
            </a: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7B7EA5FD-09E2-91E8-29B8-E21272E05621}"/>
              </a:ext>
            </a:extLst>
          </p:cNvPr>
          <p:cNvSpPr/>
          <p:nvPr/>
        </p:nvSpPr>
        <p:spPr>
          <a:xfrm>
            <a:off x="7672148" y="4260647"/>
            <a:ext cx="1017778" cy="292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Zurück</a:t>
            </a:r>
          </a:p>
        </p:txBody>
      </p:sp>
      <p:pic>
        <p:nvPicPr>
          <p:cNvPr id="31" name="Grafik 30">
            <a:extLst>
              <a:ext uri="{FF2B5EF4-FFF2-40B4-BE49-F238E27FC236}">
                <a16:creationId xmlns:a16="http://schemas.microsoft.com/office/drawing/2014/main" id="{0DFB1128-83C3-1FD0-1537-3645051ED72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6418" y="3733949"/>
            <a:ext cx="899396" cy="855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731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6BDA0BC1-8011-A17E-76F1-824E3F49F28F}"/>
              </a:ext>
            </a:extLst>
          </p:cNvPr>
          <p:cNvSpPr txBox="1"/>
          <p:nvPr/>
        </p:nvSpPr>
        <p:spPr>
          <a:xfrm>
            <a:off x="1847351" y="2073109"/>
            <a:ext cx="4003574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id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="</a:t>
            </a:r>
            <a:r>
              <a:rPr lang="de-CH" sz="1000" b="1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id_fileupload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" type="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file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"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accept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="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image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png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, …"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de-CH" sz="1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style= "</a:t>
            </a:r>
            <a:r>
              <a:rPr lang="de-CH" sz="10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width</a:t>
            </a:r>
            <a:r>
              <a:rPr lang="de-CH" sz="1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0; </a:t>
            </a:r>
            <a:r>
              <a:rPr lang="de-CH" sz="10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height</a:t>
            </a:r>
            <a:r>
              <a:rPr lang="de-CH" sz="1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0; … 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Siehe CSS " /&gt; </a:t>
            </a:r>
          </a:p>
          <a:p>
            <a:endParaRPr lang="de-DE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de-DE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label</a:t>
            </a:r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"</a:t>
            </a:r>
            <a:r>
              <a:rPr lang="de-DE" sz="1000" b="1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id_fileupload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" </a:t>
            </a:r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style=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"</a:t>
            </a:r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Frei ,,,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&gt;Bild wählen &lt;/</a:t>
            </a:r>
            <a:r>
              <a:rPr lang="de-DE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label</a:t>
            </a:r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  <a:endParaRPr lang="de-CH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2A058720-8B28-AB44-E5DE-5969C7D1FE60}"/>
              </a:ext>
            </a:extLst>
          </p:cNvPr>
          <p:cNvSpPr txBox="1"/>
          <p:nvPr/>
        </p:nvSpPr>
        <p:spPr>
          <a:xfrm>
            <a:off x="1847350" y="3265541"/>
            <a:ext cx="4003573" cy="6155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CSS</a:t>
            </a:r>
          </a:p>
          <a:p>
            <a:r>
              <a:rPr lang="de-CH" sz="1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style= "</a:t>
            </a:r>
            <a:r>
              <a:rPr lang="de-CH" sz="10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width</a:t>
            </a:r>
            <a:r>
              <a:rPr lang="de-CH" sz="1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0;  </a:t>
            </a:r>
            <a:r>
              <a:rPr lang="de-CH" sz="10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height</a:t>
            </a:r>
            <a:r>
              <a:rPr lang="de-CH" sz="1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0; z-index: -1; </a:t>
            </a:r>
            <a:r>
              <a:rPr lang="de-CH" sz="10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position</a:t>
            </a:r>
            <a:r>
              <a:rPr lang="de-CH" sz="1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absolute;</a:t>
            </a:r>
          </a:p>
          <a:p>
            <a:r>
              <a:rPr lang="de-CH" sz="1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</a:t>
            </a:r>
            <a:r>
              <a:rPr lang="de-CH" sz="10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overflow</a:t>
            </a:r>
            <a:r>
              <a:rPr lang="de-CH" sz="1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de-CH" sz="10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hidden</a:t>
            </a:r>
            <a:r>
              <a:rPr lang="de-CH" sz="1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  </a:t>
            </a:r>
            <a:r>
              <a:rPr lang="de-CH" sz="10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opacity</a:t>
            </a:r>
            <a:r>
              <a:rPr lang="de-CH" sz="1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0 "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C8E33AF6-1B8C-2992-B94D-46467EA5D135}"/>
              </a:ext>
            </a:extLst>
          </p:cNvPr>
          <p:cNvSpPr txBox="1"/>
          <p:nvPr/>
        </p:nvSpPr>
        <p:spPr>
          <a:xfrm>
            <a:off x="6110431" y="2064104"/>
            <a:ext cx="4139500" cy="46166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</a:p>
          <a:p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Element_fileupload.addEventListener</a:t>
            </a:r>
            <a:endParaRPr lang="de-CH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("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change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",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() {</a:t>
            </a:r>
            <a:r>
              <a:rPr lang="de-CH" sz="1000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userSelectedFiles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input_data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); </a:t>
            </a:r>
          </a:p>
          <a:p>
            <a:endParaRPr lang="de-CH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function async </a:t>
            </a:r>
            <a:r>
              <a:rPr lang="en-US" sz="1000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userSelectedFiles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input_object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input_data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var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image_file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input_object.files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[0];</a:t>
            </a:r>
          </a:p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var 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image_size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image_file.size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nn-NO" sz="1000" b="1" dirty="0">
                <a:latin typeface="Arial" panose="020B0604020202020204" pitchFamily="34" charset="0"/>
                <a:cs typeface="Arial" panose="020B0604020202020204" pitchFamily="34" charset="0"/>
              </a:rPr>
              <a:t>var file_type_str = image_file.type;</a:t>
            </a:r>
          </a:p>
          <a:p>
            <a:r>
              <a:rPr lang="en-US" sz="1000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uploadImageToServer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image_file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new_file_name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endParaRPr 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async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uploadImageToServer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image_file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new_file_name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var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form_data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FormData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form_data.append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("</a:t>
            </a:r>
            <a:r>
              <a:rPr lang="de-CH" sz="1000" b="1" dirty="0" err="1">
                <a:solidFill>
                  <a:srgbClr val="66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key_file_input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",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image_file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form_data.append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("</a:t>
            </a:r>
            <a:r>
              <a:rPr lang="de-CH" sz="1000" b="1" dirty="0" err="1">
                <a:solidFill>
                  <a:srgbClr val="66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to_file_name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",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new_file_name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endParaRPr lang="de-CH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var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response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await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fetch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('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UploadImageToServer.php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', 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       {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method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: "POST", 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body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form_data</a:t>
            </a:r>
            <a:endParaRPr lang="de-CH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       }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response.ok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       {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             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Etwas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mit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der 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augeladenen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Bild-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Datei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machen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…</a:t>
            </a:r>
            <a:endParaRPr lang="de-CH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       }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438775D7-5F78-DAF0-CA26-365C4E1B5086}"/>
              </a:ext>
            </a:extLst>
          </p:cNvPr>
          <p:cNvSpPr txBox="1"/>
          <p:nvPr/>
        </p:nvSpPr>
        <p:spPr>
          <a:xfrm>
            <a:off x="1847350" y="4209793"/>
            <a:ext cx="4003574" cy="24622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PHP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&lt;?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php</a:t>
            </a:r>
            <a:endParaRPr lang="de-CH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// File: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UploadImageToServer.php</a:t>
            </a:r>
            <a:endParaRPr lang="de-CH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$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file_name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= $_FILES[</a:t>
            </a:r>
            <a:r>
              <a:rPr lang="en-US" sz="1000" b="1" dirty="0">
                <a:solidFill>
                  <a:srgbClr val="66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‘</a:t>
            </a:r>
            <a:r>
              <a:rPr lang="en-US" sz="1000" b="1" dirty="0" err="1">
                <a:solidFill>
                  <a:srgbClr val="66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key_file_input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']['name'];</a:t>
            </a:r>
            <a:endParaRPr lang="de-CH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$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file_temp_server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= $_FILES[</a:t>
            </a:r>
            <a:r>
              <a:rPr lang="de-CH" sz="1000" b="1" dirty="0">
                <a:solidFill>
                  <a:srgbClr val="66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‘</a:t>
            </a:r>
            <a:r>
              <a:rPr lang="de-CH" sz="1000" b="1" dirty="0" err="1">
                <a:solidFill>
                  <a:srgbClr val="66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key_file_input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']['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tmp_name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’];</a:t>
            </a:r>
          </a:p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$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upload_file_name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= $_POST[</a:t>
            </a:r>
            <a:r>
              <a:rPr lang="en-US" sz="1000" b="1" dirty="0">
                <a:solidFill>
                  <a:srgbClr val="66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en-US" sz="1000" b="1" dirty="0" err="1">
                <a:solidFill>
                  <a:srgbClr val="66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to_file_name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’];</a:t>
            </a:r>
          </a:p>
          <a:p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move_uploaded_file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($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file_temp_server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, $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upload_file_name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) ) 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{ 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 echo '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Success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'; 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</a:p>
          <a:p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else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{ 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 echo '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Failure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’; 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?&gt;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DA7705C3-11E3-DEF8-298A-4D97925774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6394" y="98854"/>
            <a:ext cx="2228122" cy="1847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681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F1ED74C0-E3FA-A0F3-18AB-E1B79F27D8A5}"/>
              </a:ext>
            </a:extLst>
          </p:cNvPr>
          <p:cNvSpPr txBox="1"/>
          <p:nvPr/>
        </p:nvSpPr>
        <p:spPr>
          <a:xfrm>
            <a:off x="1847349" y="1146351"/>
            <a:ext cx="7630283" cy="769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&lt;form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action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="</a:t>
            </a:r>
            <a:r>
              <a:rPr lang="de-CH" sz="1000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UploadFileToServer.php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"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method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="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post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"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enctype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="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multipart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/form-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"&gt;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    &lt;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type="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file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"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id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="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id_upload_button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" 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name=“</a:t>
            </a:r>
            <a:r>
              <a:rPr lang="en-US" sz="1000" b="1" dirty="0" err="1">
                <a:solidFill>
                  <a:srgbClr val="66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key_file_input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onchange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="</a:t>
            </a:r>
            <a:r>
              <a:rPr lang="de-CH" sz="1000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eventFileSelected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"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accept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=".doc,.docx"&gt;  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&lt;/form&gt;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12897FF8-47F9-7D7E-D1F2-33C8FE0CA525}"/>
              </a:ext>
            </a:extLst>
          </p:cNvPr>
          <p:cNvSpPr txBox="1"/>
          <p:nvPr/>
        </p:nvSpPr>
        <p:spPr>
          <a:xfrm>
            <a:off x="6096001" y="2010284"/>
            <a:ext cx="3381632" cy="12311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endParaRPr lang="de-CH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function </a:t>
            </a:r>
            <a:r>
              <a:rPr lang="en-US" sz="1000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eventFileSelected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Etwas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mit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der 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augeladenen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Datei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machen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…</a:t>
            </a:r>
          </a:p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endParaRPr 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3CC6DBB9-05EC-E822-2B08-539DE554BE2F}"/>
              </a:ext>
            </a:extLst>
          </p:cNvPr>
          <p:cNvSpPr txBox="1"/>
          <p:nvPr/>
        </p:nvSpPr>
        <p:spPr>
          <a:xfrm>
            <a:off x="1847350" y="2010284"/>
            <a:ext cx="4170392" cy="29238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PHP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&lt;?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php</a:t>
            </a:r>
            <a:endParaRPr lang="de-CH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// File: </a:t>
            </a:r>
            <a:r>
              <a:rPr lang="de-CH" sz="1000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UploadFileToServer.php</a:t>
            </a:r>
            <a:endParaRPr lang="de-CH" sz="10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$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target_dir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= "../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Documents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/";</a:t>
            </a:r>
          </a:p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$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file_name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basename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($_FILES[“</a:t>
            </a:r>
            <a:r>
              <a:rPr lang="en-US" sz="1000" b="1" dirty="0" err="1">
                <a:solidFill>
                  <a:srgbClr val="66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key_file_input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"]["name"]);</a:t>
            </a:r>
          </a:p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$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upload_file_name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$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target_dir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. 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$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file_name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;</a:t>
            </a:r>
            <a:endParaRPr lang="de-CH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$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file_temp_server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= $_FILES[</a:t>
            </a:r>
            <a:r>
              <a:rPr lang="de-CH" sz="1000" b="1" dirty="0">
                <a:solidFill>
                  <a:srgbClr val="66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‘</a:t>
            </a:r>
            <a:r>
              <a:rPr lang="en-US" sz="1000" b="1" dirty="0" err="1">
                <a:solidFill>
                  <a:srgbClr val="66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key_file_input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']['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tmp_name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’];</a:t>
            </a:r>
          </a:p>
          <a:p>
            <a:endParaRPr lang="de-CH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move_uploaded_file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($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file_temp_server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, $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upload_file_name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) ) 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{ 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 echo '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Success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'; 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</a:p>
          <a:p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else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{ 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 echo '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Failure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’; 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?&gt;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DF267919-5F55-0A52-B8F7-414342B778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1673" y="32438"/>
            <a:ext cx="5923809" cy="10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703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04FCA4-3332-A1A1-AD24-5A3208E584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85324D0C-A046-E83E-FFBD-A30E4373D983}"/>
              </a:ext>
            </a:extLst>
          </p:cNvPr>
          <p:cNvSpPr/>
          <p:nvPr/>
        </p:nvSpPr>
        <p:spPr>
          <a:xfrm>
            <a:off x="528363" y="2008147"/>
            <a:ext cx="2793791" cy="39543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saveNewGuestbookUploadedRecord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2D231F8A-2070-9C1B-5A79-F541900F1B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364" y="75759"/>
            <a:ext cx="1031844" cy="1234567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7F1FB0AE-6F56-BA37-8703-9B407F07F449}"/>
              </a:ext>
            </a:extLst>
          </p:cNvPr>
          <p:cNvSpPr/>
          <p:nvPr/>
        </p:nvSpPr>
        <p:spPr>
          <a:xfrm>
            <a:off x="553836" y="1467865"/>
            <a:ext cx="2768317" cy="39543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onClickForwardThreeButton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627A431B-99E3-9F6F-30D7-A48B4FEBFF1D}"/>
              </a:ext>
            </a:extLst>
          </p:cNvPr>
          <p:cNvSpPr/>
          <p:nvPr/>
        </p:nvSpPr>
        <p:spPr>
          <a:xfrm>
            <a:off x="528363" y="2532206"/>
            <a:ext cx="2793790" cy="39543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appendSetSaveGuestbookUploadData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g_guests_uploaded_xml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99FD6CE8-03FA-B7A4-2F9E-25AE81C4D8B9}"/>
              </a:ext>
            </a:extLst>
          </p:cNvPr>
          <p:cNvSpPr/>
          <p:nvPr/>
        </p:nvSpPr>
        <p:spPr>
          <a:xfrm>
            <a:off x="1703549" y="757650"/>
            <a:ext cx="1593131" cy="51213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GuestbookData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</a:t>
            </a:r>
            <a:r>
              <a:rPr lang="de-CH" sz="10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de-CH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</a:t>
            </a:r>
            <a:r>
              <a:rPr lang="de-CH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lang="de-CH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CH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  <a:r>
              <a:rPr lang="de-CH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g_guestbook_data</a:t>
            </a:r>
            <a:r>
              <a:rPr lang="de-CH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855C2499-4A01-AB05-BB05-B92E0055F956}"/>
              </a:ext>
            </a:extLst>
          </p:cNvPr>
          <p:cNvSpPr/>
          <p:nvPr/>
        </p:nvSpPr>
        <p:spPr>
          <a:xfrm>
            <a:off x="528364" y="3060110"/>
            <a:ext cx="2793790" cy="39543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saveJazzGuestsUploadedXmlOnServer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JazzGuestsUploaded.xml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E0DB316D-5667-031A-F742-E1B40CD75FE9}"/>
              </a:ext>
            </a:extLst>
          </p:cNvPr>
          <p:cNvSpPr/>
          <p:nvPr/>
        </p:nvSpPr>
        <p:spPr>
          <a:xfrm>
            <a:off x="521744" y="3588011"/>
            <a:ext cx="2793790" cy="39543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sendNewRecordNotificationEmailToAdmin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6C108510-8AF4-4889-B1EA-57C43CE52429}"/>
              </a:ext>
            </a:extLst>
          </p:cNvPr>
          <p:cNvSpPr/>
          <p:nvPr/>
        </p:nvSpPr>
        <p:spPr>
          <a:xfrm>
            <a:off x="3628670" y="1467865"/>
            <a:ext cx="2793790" cy="39543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saveNewRecordAlsoToJazzGuestsXml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09A3BD9B-1049-5558-C1AC-40F0E5A4230E}"/>
              </a:ext>
            </a:extLst>
          </p:cNvPr>
          <p:cNvSpPr/>
          <p:nvPr/>
        </p:nvSpPr>
        <p:spPr>
          <a:xfrm>
            <a:off x="502890" y="4113593"/>
            <a:ext cx="2793790" cy="39543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GuestStorage.setGuestbookData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AEAB36ED-E4D6-375A-3C7C-81B0F930ED2E}"/>
              </a:ext>
            </a:extLst>
          </p:cNvPr>
          <p:cNvCxnSpPr>
            <a:cxnSpLocks/>
          </p:cNvCxnSpPr>
          <p:nvPr/>
        </p:nvCxnSpPr>
        <p:spPr>
          <a:xfrm flipV="1">
            <a:off x="1919309" y="2413533"/>
            <a:ext cx="0" cy="13116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6B2DAC58-C287-1ED9-D138-A8D0A31F5EE9}"/>
              </a:ext>
            </a:extLst>
          </p:cNvPr>
          <p:cNvCxnSpPr>
            <a:cxnSpLocks/>
          </p:cNvCxnSpPr>
          <p:nvPr/>
        </p:nvCxnSpPr>
        <p:spPr>
          <a:xfrm flipV="1">
            <a:off x="1920878" y="2924153"/>
            <a:ext cx="0" cy="13116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E6ECBECB-7458-2272-A22A-448508C56F01}"/>
              </a:ext>
            </a:extLst>
          </p:cNvPr>
          <p:cNvCxnSpPr>
            <a:cxnSpLocks/>
          </p:cNvCxnSpPr>
          <p:nvPr/>
        </p:nvCxnSpPr>
        <p:spPr>
          <a:xfrm flipV="1">
            <a:off x="1920880" y="3452056"/>
            <a:ext cx="0" cy="13116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FC38BAB7-C60E-0416-C234-217DE31423B7}"/>
              </a:ext>
            </a:extLst>
          </p:cNvPr>
          <p:cNvCxnSpPr>
            <a:cxnSpLocks/>
          </p:cNvCxnSpPr>
          <p:nvPr/>
        </p:nvCxnSpPr>
        <p:spPr>
          <a:xfrm flipV="1">
            <a:off x="1911455" y="3979959"/>
            <a:ext cx="0" cy="13116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142B8550-9B98-228C-2AD1-EBF91FD949A5}"/>
              </a:ext>
            </a:extLst>
          </p:cNvPr>
          <p:cNvCxnSpPr>
            <a:cxnSpLocks/>
          </p:cNvCxnSpPr>
          <p:nvPr/>
        </p:nvCxnSpPr>
        <p:spPr>
          <a:xfrm flipV="1">
            <a:off x="1920877" y="1860127"/>
            <a:ext cx="0" cy="13116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hteck 19">
            <a:extLst>
              <a:ext uri="{FF2B5EF4-FFF2-40B4-BE49-F238E27FC236}">
                <a16:creationId xmlns:a16="http://schemas.microsoft.com/office/drawing/2014/main" id="{0B5B7474-0C69-604F-7D72-88387706D545}"/>
              </a:ext>
            </a:extLst>
          </p:cNvPr>
          <p:cNvSpPr/>
          <p:nvPr/>
        </p:nvSpPr>
        <p:spPr>
          <a:xfrm>
            <a:off x="3590963" y="2018097"/>
            <a:ext cx="2793790" cy="39543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backupJazzGuestsXml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D96CECF4-CFB8-D203-A8A5-1C93AE8E9FB1}"/>
              </a:ext>
            </a:extLst>
          </p:cNvPr>
          <p:cNvSpPr/>
          <p:nvPr/>
        </p:nvSpPr>
        <p:spPr>
          <a:xfrm>
            <a:off x="3582614" y="2544702"/>
            <a:ext cx="2793790" cy="39543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backupJazzGuestsUploadedXml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772612A1-1858-371D-CD23-12E31D4E9C4D}"/>
              </a:ext>
            </a:extLst>
          </p:cNvPr>
          <p:cNvSpPr/>
          <p:nvPr/>
        </p:nvSpPr>
        <p:spPr>
          <a:xfrm>
            <a:off x="3590963" y="3060110"/>
            <a:ext cx="2793790" cy="39543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copyImageFromUploadToGuestbookDir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94AEC77C-FA90-3576-501B-20A0954975B9}"/>
              </a:ext>
            </a:extLst>
          </p:cNvPr>
          <p:cNvSpPr/>
          <p:nvPr/>
        </p:nvSpPr>
        <p:spPr>
          <a:xfrm>
            <a:off x="3581728" y="3596667"/>
            <a:ext cx="2793790" cy="39543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appendSetSaveGuestbookData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g_guests_xml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E67B7238-CBAA-4E6C-F63D-D80068DD16DE}"/>
              </a:ext>
            </a:extLst>
          </p:cNvPr>
          <p:cNvSpPr/>
          <p:nvPr/>
        </p:nvSpPr>
        <p:spPr>
          <a:xfrm>
            <a:off x="3581728" y="4102123"/>
            <a:ext cx="2793790" cy="39543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saveJazzGuestsXmlOnServer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JazzGuests.xml</a:t>
            </a:r>
          </a:p>
        </p:txBody>
      </p: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67C102D5-AF1B-4176-1AF9-C4A694B78B2E}"/>
              </a:ext>
            </a:extLst>
          </p:cNvPr>
          <p:cNvCxnSpPr>
            <a:cxnSpLocks/>
          </p:cNvCxnSpPr>
          <p:nvPr/>
        </p:nvCxnSpPr>
        <p:spPr>
          <a:xfrm flipV="1">
            <a:off x="4986290" y="2416707"/>
            <a:ext cx="0" cy="13116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12DBB3B0-2FB4-FE2B-FF87-AB2DFB4FFA88}"/>
              </a:ext>
            </a:extLst>
          </p:cNvPr>
          <p:cNvCxnSpPr>
            <a:cxnSpLocks/>
          </p:cNvCxnSpPr>
          <p:nvPr/>
        </p:nvCxnSpPr>
        <p:spPr>
          <a:xfrm flipV="1">
            <a:off x="4987859" y="2927327"/>
            <a:ext cx="0" cy="13116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888A78B5-E04E-6C9A-DDF8-F48D969D4724}"/>
              </a:ext>
            </a:extLst>
          </p:cNvPr>
          <p:cNvCxnSpPr>
            <a:cxnSpLocks/>
          </p:cNvCxnSpPr>
          <p:nvPr/>
        </p:nvCxnSpPr>
        <p:spPr>
          <a:xfrm flipV="1">
            <a:off x="4987861" y="3455230"/>
            <a:ext cx="0" cy="13116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649C1AA7-C93E-3A91-D536-A610F30BF585}"/>
              </a:ext>
            </a:extLst>
          </p:cNvPr>
          <p:cNvCxnSpPr>
            <a:cxnSpLocks/>
          </p:cNvCxnSpPr>
          <p:nvPr/>
        </p:nvCxnSpPr>
        <p:spPr>
          <a:xfrm flipV="1">
            <a:off x="4978436" y="3983133"/>
            <a:ext cx="0" cy="13116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7DDC0345-7205-06CE-C842-CE6C6D7DE2F1}"/>
              </a:ext>
            </a:extLst>
          </p:cNvPr>
          <p:cNvCxnSpPr>
            <a:cxnSpLocks/>
          </p:cNvCxnSpPr>
          <p:nvPr/>
        </p:nvCxnSpPr>
        <p:spPr>
          <a:xfrm flipV="1">
            <a:off x="4987858" y="1863301"/>
            <a:ext cx="0" cy="13116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3C08E99E-990D-7B9A-7019-103F8EAC0114}"/>
              </a:ext>
            </a:extLst>
          </p:cNvPr>
          <p:cNvCxnSpPr>
            <a:cxnSpLocks/>
          </p:cNvCxnSpPr>
          <p:nvPr/>
        </p:nvCxnSpPr>
        <p:spPr>
          <a:xfrm flipV="1">
            <a:off x="1913023" y="4509430"/>
            <a:ext cx="0" cy="13116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BE0C8F14-154D-28BC-8AB7-965C4F668859}"/>
              </a:ext>
            </a:extLst>
          </p:cNvPr>
          <p:cNvCxnSpPr>
            <a:cxnSpLocks/>
          </p:cNvCxnSpPr>
          <p:nvPr/>
        </p:nvCxnSpPr>
        <p:spPr>
          <a:xfrm flipV="1">
            <a:off x="4976739" y="1332595"/>
            <a:ext cx="0" cy="13116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5E508A88-A4B7-0B65-89A7-7EF3274F9E2C}"/>
              </a:ext>
            </a:extLst>
          </p:cNvPr>
          <p:cNvCxnSpPr>
            <a:cxnSpLocks/>
          </p:cNvCxnSpPr>
          <p:nvPr/>
        </p:nvCxnSpPr>
        <p:spPr>
          <a:xfrm flipV="1">
            <a:off x="3449598" y="1332046"/>
            <a:ext cx="0" cy="331798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r Verbinder 35">
            <a:extLst>
              <a:ext uri="{FF2B5EF4-FFF2-40B4-BE49-F238E27FC236}">
                <a16:creationId xmlns:a16="http://schemas.microsoft.com/office/drawing/2014/main" id="{61A538B2-BEE2-09FC-92B0-2E34E01C0B11}"/>
              </a:ext>
            </a:extLst>
          </p:cNvPr>
          <p:cNvCxnSpPr>
            <a:cxnSpLocks/>
          </p:cNvCxnSpPr>
          <p:nvPr/>
        </p:nvCxnSpPr>
        <p:spPr>
          <a:xfrm flipH="1">
            <a:off x="1925258" y="4639175"/>
            <a:ext cx="1524340" cy="142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408E9CDF-5F65-D2CA-E264-E9B5AB21A21A}"/>
              </a:ext>
            </a:extLst>
          </p:cNvPr>
          <p:cNvCxnSpPr>
            <a:cxnSpLocks/>
          </p:cNvCxnSpPr>
          <p:nvPr/>
        </p:nvCxnSpPr>
        <p:spPr>
          <a:xfrm flipH="1">
            <a:off x="3452399" y="1332046"/>
            <a:ext cx="1524340" cy="142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3993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2F5DA06B-16D8-C461-0116-5C0C27936C10}"/>
              </a:ext>
            </a:extLst>
          </p:cNvPr>
          <p:cNvSpPr/>
          <p:nvPr/>
        </p:nvSpPr>
        <p:spPr>
          <a:xfrm>
            <a:off x="4519344" y="672405"/>
            <a:ext cx="3153311" cy="39543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JazzUploadImage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input_data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32222D44-1D56-0565-5909-BA0C9654F06E}"/>
              </a:ext>
            </a:extLst>
          </p:cNvPr>
          <p:cNvSpPr/>
          <p:nvPr/>
        </p:nvSpPr>
        <p:spPr>
          <a:xfrm>
            <a:off x="2577422" y="1339096"/>
            <a:ext cx="3153311" cy="72537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Fill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container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listener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selection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26834050-61F6-B3F0-B288-8AC7FC2E8960}"/>
              </a:ext>
            </a:extLst>
          </p:cNvPr>
          <p:cNvSpPr/>
          <p:nvPr/>
        </p:nvSpPr>
        <p:spPr>
          <a:xfrm>
            <a:off x="5933364" y="1329670"/>
            <a:ext cx="3153311" cy="7348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userSelectedFiles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algn="ctr"/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2821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CFC70F4C-8A54-54D4-6FB3-C1D490799592}"/>
              </a:ext>
            </a:extLst>
          </p:cNvPr>
          <p:cNvSpPr/>
          <p:nvPr/>
        </p:nvSpPr>
        <p:spPr>
          <a:xfrm>
            <a:off x="3044858" y="126380"/>
            <a:ext cx="6542202" cy="659408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DDE7CD2C-2DEA-FF6E-3D04-75EC15D4B3FB}"/>
              </a:ext>
            </a:extLst>
          </p:cNvPr>
          <p:cNvSpPr txBox="1"/>
          <p:nvPr/>
        </p:nvSpPr>
        <p:spPr>
          <a:xfrm>
            <a:off x="3044858" y="151900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id_upload_page</a:t>
            </a:r>
            <a:r>
              <a:rPr lang="de-CH" sz="1100" b="1" dirty="0"/>
              <a:t> </a:t>
            </a:r>
            <a:r>
              <a:rPr lang="de-CH" sz="1100" b="1" dirty="0" err="1"/>
              <a:t>cl_upload_page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B30FFEFB-1DF9-B7E7-5E3A-8EE047456944}"/>
              </a:ext>
            </a:extLst>
          </p:cNvPr>
          <p:cNvSpPr/>
          <p:nvPr/>
        </p:nvSpPr>
        <p:spPr>
          <a:xfrm>
            <a:off x="3161692" y="410294"/>
            <a:ext cx="6274539" cy="26161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EBC18D37-5AE2-8187-21FF-6E2DBD80BFF6}"/>
              </a:ext>
            </a:extLst>
          </p:cNvPr>
          <p:cNvSpPr txBox="1"/>
          <p:nvPr/>
        </p:nvSpPr>
        <p:spPr>
          <a:xfrm>
            <a:off x="3150898" y="387106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id_upload_logo</a:t>
            </a:r>
            <a:r>
              <a:rPr lang="de-CH" sz="1100" b="1" dirty="0"/>
              <a:t> </a:t>
            </a:r>
            <a:r>
              <a:rPr lang="de-CH" sz="1100" b="1" dirty="0" err="1"/>
              <a:t>cl_upload_logo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FA32747F-1AFB-3C61-FA24-EA355F19EFFD}"/>
              </a:ext>
            </a:extLst>
          </p:cNvPr>
          <p:cNvSpPr/>
          <p:nvPr/>
        </p:nvSpPr>
        <p:spPr>
          <a:xfrm>
            <a:off x="3165790" y="820623"/>
            <a:ext cx="6270441" cy="109301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848FD5D0-631D-0036-76B3-7B8495254FAD}"/>
              </a:ext>
            </a:extLst>
          </p:cNvPr>
          <p:cNvSpPr txBox="1"/>
          <p:nvPr/>
        </p:nvSpPr>
        <p:spPr>
          <a:xfrm>
            <a:off x="3161692" y="777511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id_div_upload_names_email_code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C43FB2A5-DF78-2583-BCFF-2553725879A1}"/>
              </a:ext>
            </a:extLst>
          </p:cNvPr>
          <p:cNvSpPr/>
          <p:nvPr/>
        </p:nvSpPr>
        <p:spPr>
          <a:xfrm>
            <a:off x="3165790" y="2112094"/>
            <a:ext cx="6270441" cy="131690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854B5052-5A1F-D353-3012-B9FA0BFC705D}"/>
              </a:ext>
            </a:extLst>
          </p:cNvPr>
          <p:cNvSpPr txBox="1"/>
          <p:nvPr/>
        </p:nvSpPr>
        <p:spPr>
          <a:xfrm>
            <a:off x="3161692" y="2068983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</a:t>
            </a:r>
            <a:r>
              <a:rPr lang="de-CH" sz="1100" b="1" dirty="0"/>
              <a:t>_ </a:t>
            </a:r>
            <a:r>
              <a:rPr lang="de-CH" sz="1100" b="1" dirty="0" err="1"/>
              <a:t>upload_container_part_two</a:t>
            </a:r>
            <a:r>
              <a:rPr lang="de-CH" sz="1100" b="1" dirty="0"/>
              <a:t>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F812E337-6338-858D-C216-325FB1C47EBD}"/>
              </a:ext>
            </a:extLst>
          </p:cNvPr>
          <p:cNvSpPr/>
          <p:nvPr/>
        </p:nvSpPr>
        <p:spPr>
          <a:xfrm>
            <a:off x="3150898" y="3627455"/>
            <a:ext cx="6270441" cy="147224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41B0D15B-B854-06BF-68F4-617F6D434025}"/>
              </a:ext>
            </a:extLst>
          </p:cNvPr>
          <p:cNvSpPr txBox="1"/>
          <p:nvPr/>
        </p:nvSpPr>
        <p:spPr>
          <a:xfrm>
            <a:off x="3146800" y="3584344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id_div_upload_texts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</p:spTree>
    <p:extLst>
      <p:ext uri="{BB962C8B-B14F-4D97-AF65-F5344CB8AC3E}">
        <p14:creationId xmlns:p14="http://schemas.microsoft.com/office/powerpoint/2010/main" val="2402299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3001897E-7992-3E4A-E7FA-60E3952A648C}"/>
              </a:ext>
            </a:extLst>
          </p:cNvPr>
          <p:cNvSpPr/>
          <p:nvPr/>
        </p:nvSpPr>
        <p:spPr>
          <a:xfrm>
            <a:off x="2960779" y="471831"/>
            <a:ext cx="6270441" cy="392106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590984F8-CDBD-6C1D-7214-CFF139EBFFF8}"/>
              </a:ext>
            </a:extLst>
          </p:cNvPr>
          <p:cNvSpPr txBox="1"/>
          <p:nvPr/>
        </p:nvSpPr>
        <p:spPr>
          <a:xfrm>
            <a:off x="2956681" y="428719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id_div_upload_names_email_code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01832BB6-764A-E5E7-A539-299606073FB4}"/>
              </a:ext>
            </a:extLst>
          </p:cNvPr>
          <p:cNvSpPr/>
          <p:nvPr/>
        </p:nvSpPr>
        <p:spPr>
          <a:xfrm>
            <a:off x="3147827" y="847130"/>
            <a:ext cx="5731496" cy="2891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5E54B971-BCB9-5327-694E-F28795E2FBF0}"/>
              </a:ext>
            </a:extLst>
          </p:cNvPr>
          <p:cNvSpPr txBox="1"/>
          <p:nvPr/>
        </p:nvSpPr>
        <p:spPr>
          <a:xfrm>
            <a:off x="3147827" y="847130"/>
            <a:ext cx="51313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</a:t>
            </a:r>
            <a:r>
              <a:rPr lang="de-CH" sz="1100" b="1" dirty="0"/>
              <a:t>_... </a:t>
            </a:r>
            <a:r>
              <a:rPr lang="de-CH" sz="1100" b="1" dirty="0" err="1"/>
              <a:t>cl_div_upload_names</a:t>
            </a:r>
            <a:r>
              <a:rPr lang="de-CH" sz="1100" b="1" dirty="0"/>
              <a:t>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1E8138A0-ECEF-7745-D921-908EC521CC43}"/>
              </a:ext>
            </a:extLst>
          </p:cNvPr>
          <p:cNvSpPr/>
          <p:nvPr/>
        </p:nvSpPr>
        <p:spPr>
          <a:xfrm>
            <a:off x="3119547" y="1252482"/>
            <a:ext cx="5731496" cy="2891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A1701110-66AD-A5A4-EEE2-266E5D63F5F5}"/>
              </a:ext>
            </a:extLst>
          </p:cNvPr>
          <p:cNvSpPr txBox="1"/>
          <p:nvPr/>
        </p:nvSpPr>
        <p:spPr>
          <a:xfrm>
            <a:off x="3119547" y="1252482"/>
            <a:ext cx="51313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</a:t>
            </a:r>
            <a:r>
              <a:rPr lang="de-CH" sz="1100" b="1" dirty="0"/>
              <a:t>_... </a:t>
            </a:r>
            <a:r>
              <a:rPr lang="de-CH" sz="1100" b="1" dirty="0" err="1"/>
              <a:t>cl_div_upload_email</a:t>
            </a:r>
            <a:r>
              <a:rPr lang="de-CH" sz="1100" b="1" dirty="0"/>
              <a:t>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58946E20-27E2-E3D9-51AC-DE199E15928D}"/>
              </a:ext>
            </a:extLst>
          </p:cNvPr>
          <p:cNvSpPr/>
          <p:nvPr/>
        </p:nvSpPr>
        <p:spPr>
          <a:xfrm>
            <a:off x="3147827" y="1638981"/>
            <a:ext cx="5731496" cy="2891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0673B199-0F78-3CE9-A6C4-2E4B72BF0008}"/>
              </a:ext>
            </a:extLst>
          </p:cNvPr>
          <p:cNvSpPr txBox="1"/>
          <p:nvPr/>
        </p:nvSpPr>
        <p:spPr>
          <a:xfrm>
            <a:off x="3147827" y="1638981"/>
            <a:ext cx="51313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</a:t>
            </a:r>
            <a:r>
              <a:rPr lang="de-CH" sz="1100" b="1" dirty="0"/>
              <a:t>_... </a:t>
            </a:r>
            <a:r>
              <a:rPr lang="de-CH" sz="1100" b="1" dirty="0" err="1"/>
              <a:t>cl_div_upload_button_code</a:t>
            </a:r>
            <a:r>
              <a:rPr lang="de-CH" sz="1100" b="1" dirty="0"/>
              <a:t>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9D153A2D-4998-4FF0-17E2-12D0267EA14B}"/>
              </a:ext>
            </a:extLst>
          </p:cNvPr>
          <p:cNvSpPr/>
          <p:nvPr/>
        </p:nvSpPr>
        <p:spPr>
          <a:xfrm>
            <a:off x="3147827" y="2044333"/>
            <a:ext cx="5731496" cy="2891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9CEEAB47-C5A5-81D4-9E85-FA4F767AE67C}"/>
              </a:ext>
            </a:extLst>
          </p:cNvPr>
          <p:cNvSpPr txBox="1"/>
          <p:nvPr/>
        </p:nvSpPr>
        <p:spPr>
          <a:xfrm>
            <a:off x="3147827" y="2044333"/>
            <a:ext cx="51313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</a:t>
            </a:r>
            <a:r>
              <a:rPr lang="de-CH" sz="1100" b="1" dirty="0"/>
              <a:t>_... </a:t>
            </a:r>
            <a:r>
              <a:rPr lang="de-CH" sz="1100" b="1" dirty="0" err="1"/>
              <a:t>cl_div_upload_input_code</a:t>
            </a:r>
            <a:r>
              <a:rPr lang="de-CH" sz="1100" b="1" dirty="0"/>
              <a:t>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ED26A0E7-DC9D-1D35-4715-28492EEE8003}"/>
              </a:ext>
            </a:extLst>
          </p:cNvPr>
          <p:cNvSpPr/>
          <p:nvPr/>
        </p:nvSpPr>
        <p:spPr>
          <a:xfrm>
            <a:off x="3157255" y="2430832"/>
            <a:ext cx="5731496" cy="2891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84CDFD25-3336-9C9F-63E1-C167955077DD}"/>
              </a:ext>
            </a:extLst>
          </p:cNvPr>
          <p:cNvSpPr txBox="1"/>
          <p:nvPr/>
        </p:nvSpPr>
        <p:spPr>
          <a:xfrm>
            <a:off x="3157255" y="2430832"/>
            <a:ext cx="51313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</a:t>
            </a:r>
            <a:r>
              <a:rPr lang="de-CH" sz="1100" b="1" dirty="0"/>
              <a:t>_... </a:t>
            </a:r>
            <a:r>
              <a:rPr lang="de-CH" sz="1100" b="1" dirty="0" err="1"/>
              <a:t>cl_div_upload_button_send</a:t>
            </a:r>
            <a:r>
              <a:rPr lang="de-CH" sz="1100" b="1" dirty="0"/>
              <a:t>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</p:spTree>
    <p:extLst>
      <p:ext uri="{BB962C8B-B14F-4D97-AF65-F5344CB8AC3E}">
        <p14:creationId xmlns:p14="http://schemas.microsoft.com/office/powerpoint/2010/main" val="9295844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ED053598-7337-6B25-2388-2333A65EE6CA}"/>
              </a:ext>
            </a:extLst>
          </p:cNvPr>
          <p:cNvSpPr/>
          <p:nvPr/>
        </p:nvSpPr>
        <p:spPr>
          <a:xfrm>
            <a:off x="2816998" y="594378"/>
            <a:ext cx="6270441" cy="525966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4AEBB782-2694-CAD1-89A3-0F71AA988255}"/>
              </a:ext>
            </a:extLst>
          </p:cNvPr>
          <p:cNvSpPr txBox="1"/>
          <p:nvPr/>
        </p:nvSpPr>
        <p:spPr>
          <a:xfrm>
            <a:off x="2812900" y="551268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id_div_upload_container_part_two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EA390380-79EC-61A2-A911-26C338F61D97}"/>
              </a:ext>
            </a:extLst>
          </p:cNvPr>
          <p:cNvSpPr/>
          <p:nvPr/>
        </p:nvSpPr>
        <p:spPr>
          <a:xfrm>
            <a:off x="2901839" y="812877"/>
            <a:ext cx="6053625" cy="335883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7E883965-7BB7-0CF8-E8A3-88A1678985B5}"/>
              </a:ext>
            </a:extLst>
          </p:cNvPr>
          <p:cNvSpPr txBox="1"/>
          <p:nvPr/>
        </p:nvSpPr>
        <p:spPr>
          <a:xfrm>
            <a:off x="2901839" y="843329"/>
            <a:ext cx="51313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id_div_upload_input_file_image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r>
              <a:rPr lang="de-CH" sz="1100" b="1" dirty="0"/>
              <a:t>  Container </a:t>
            </a:r>
            <a:r>
              <a:rPr lang="de-CH" sz="1100" b="1" dirty="0" err="1"/>
              <a:t>for</a:t>
            </a:r>
            <a:r>
              <a:rPr lang="de-CH" sz="1100" b="1" dirty="0"/>
              <a:t> </a:t>
            </a:r>
            <a:r>
              <a:rPr lang="de-CH" sz="1100" b="1" dirty="0" err="1"/>
              <a:t>JazzUploadImage</a:t>
            </a:r>
            <a:endParaRPr lang="de-CH" b="1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7ABFDC11-97B6-7F0F-F539-5CDA3359270D}"/>
              </a:ext>
            </a:extLst>
          </p:cNvPr>
          <p:cNvSpPr/>
          <p:nvPr/>
        </p:nvSpPr>
        <p:spPr>
          <a:xfrm>
            <a:off x="6162960" y="2148646"/>
            <a:ext cx="1667596" cy="1606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 des ausgewählte Bildes 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5AAFC9D4-407C-AF52-4731-99593116D2BD}"/>
              </a:ext>
            </a:extLst>
          </p:cNvPr>
          <p:cNvSpPr/>
          <p:nvPr/>
        </p:nvSpPr>
        <p:spPr>
          <a:xfrm>
            <a:off x="9333537" y="1193430"/>
            <a:ext cx="1017778" cy="2370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Bild wählen</a:t>
            </a: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BDCB5C60-2F7E-C5A1-F4B8-5C6F182FDE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1828" y="2822619"/>
            <a:ext cx="1193813" cy="1033191"/>
          </a:xfrm>
          <a:prstGeom prst="rect">
            <a:avLst/>
          </a:prstGeom>
        </p:spPr>
      </p:pic>
      <p:sp>
        <p:nvSpPr>
          <p:cNvPr id="14" name="Rechteck 13">
            <a:extLst>
              <a:ext uri="{FF2B5EF4-FFF2-40B4-BE49-F238E27FC236}">
                <a16:creationId xmlns:a16="http://schemas.microsoft.com/office/drawing/2014/main" id="{3CD631C4-8007-8A7F-0B29-6AF35EBF7396}"/>
              </a:ext>
            </a:extLst>
          </p:cNvPr>
          <p:cNvSpPr/>
          <p:nvPr/>
        </p:nvSpPr>
        <p:spPr>
          <a:xfrm>
            <a:off x="6848731" y="4769713"/>
            <a:ext cx="1017778" cy="292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Weiter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365D8E90-275B-E6A9-14F1-4C233EF7F4A2}"/>
              </a:ext>
            </a:extLst>
          </p:cNvPr>
          <p:cNvSpPr/>
          <p:nvPr/>
        </p:nvSpPr>
        <p:spPr>
          <a:xfrm>
            <a:off x="3469223" y="4778347"/>
            <a:ext cx="970802" cy="2357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Zurück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1693A018-574C-E3DC-115E-AC63C201C051}"/>
              </a:ext>
            </a:extLst>
          </p:cNvPr>
          <p:cNvSpPr/>
          <p:nvPr/>
        </p:nvSpPr>
        <p:spPr>
          <a:xfrm>
            <a:off x="2963073" y="1148049"/>
            <a:ext cx="5731496" cy="85866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D9E40867-B285-FD4F-1910-15A5F9DD4714}"/>
              </a:ext>
            </a:extLst>
          </p:cNvPr>
          <p:cNvSpPr txBox="1"/>
          <p:nvPr/>
        </p:nvSpPr>
        <p:spPr>
          <a:xfrm>
            <a:off x="2901838" y="1124779"/>
            <a:ext cx="21839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id_div_guestbook_fileupload</a:t>
            </a:r>
            <a:endParaRPr lang="de-CH" b="1" dirty="0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4178727E-5D46-D413-5F8F-0030E58D28EE}"/>
              </a:ext>
            </a:extLst>
          </p:cNvPr>
          <p:cNvSpPr/>
          <p:nvPr/>
        </p:nvSpPr>
        <p:spPr>
          <a:xfrm>
            <a:off x="2963073" y="2086708"/>
            <a:ext cx="5731496" cy="2891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2F72101C-B6E1-6A6A-6935-B22A2A584CB4}"/>
              </a:ext>
            </a:extLst>
          </p:cNvPr>
          <p:cNvSpPr txBox="1"/>
          <p:nvPr/>
        </p:nvSpPr>
        <p:spPr>
          <a:xfrm>
            <a:off x="2963073" y="2086708"/>
            <a:ext cx="51313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id_div_guestbook_file_name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41C105D4-5C3D-4BD9-FBF8-6E34CF38BE8C}"/>
              </a:ext>
            </a:extLst>
          </p:cNvPr>
          <p:cNvSpPr/>
          <p:nvPr/>
        </p:nvSpPr>
        <p:spPr>
          <a:xfrm>
            <a:off x="2963073" y="2488907"/>
            <a:ext cx="5731496" cy="15697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444FAB40-CB53-B536-616A-157F8229F94A}"/>
              </a:ext>
            </a:extLst>
          </p:cNvPr>
          <p:cNvSpPr txBox="1"/>
          <p:nvPr/>
        </p:nvSpPr>
        <p:spPr>
          <a:xfrm>
            <a:off x="2963073" y="2464945"/>
            <a:ext cx="51313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id_div_image_container</a:t>
            </a:r>
            <a:r>
              <a:rPr lang="de-CH" sz="1100" b="1" dirty="0"/>
              <a:t>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FA07AF40-E0B0-1928-3F89-05B882454A53}"/>
              </a:ext>
            </a:extLst>
          </p:cNvPr>
          <p:cNvSpPr/>
          <p:nvPr/>
        </p:nvSpPr>
        <p:spPr>
          <a:xfrm>
            <a:off x="2901838" y="4256487"/>
            <a:ext cx="6053625" cy="11075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0BE30790-841D-B658-02B1-DDEDCBBCE0CE}"/>
              </a:ext>
            </a:extLst>
          </p:cNvPr>
          <p:cNvSpPr txBox="1"/>
          <p:nvPr/>
        </p:nvSpPr>
        <p:spPr>
          <a:xfrm>
            <a:off x="2901838" y="4258489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id_div_upload_button_back_forward_part_two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1D5D3503-73A8-A1E9-2DE6-6CE8C2873751}"/>
              </a:ext>
            </a:extLst>
          </p:cNvPr>
          <p:cNvSpPr/>
          <p:nvPr/>
        </p:nvSpPr>
        <p:spPr>
          <a:xfrm>
            <a:off x="2963074" y="4498290"/>
            <a:ext cx="2796704" cy="5957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781F1392-A57C-EF21-43B3-B5A797C205C3}"/>
              </a:ext>
            </a:extLst>
          </p:cNvPr>
          <p:cNvSpPr txBox="1"/>
          <p:nvPr/>
        </p:nvSpPr>
        <p:spPr>
          <a:xfrm>
            <a:off x="2963073" y="4512639"/>
            <a:ext cx="27967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id_upload_button_back_two</a:t>
            </a:r>
            <a:r>
              <a:rPr lang="de-CH" sz="1100" b="1" dirty="0"/>
              <a:t> </a:t>
            </a:r>
            <a:r>
              <a:rPr lang="de-CH" sz="1100" b="1" dirty="0" err="1"/>
              <a:t>float</a:t>
            </a:r>
            <a:r>
              <a:rPr lang="de-CH" sz="1100" b="1" dirty="0"/>
              <a:t> </a:t>
            </a:r>
            <a:r>
              <a:rPr lang="de-CH" sz="1100" b="1" dirty="0" err="1"/>
              <a:t>left</a:t>
            </a:r>
            <a:endParaRPr lang="de-CH" b="1" dirty="0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A70998FB-6CA3-4326-C34F-BB0EEA264EC5}"/>
              </a:ext>
            </a:extLst>
          </p:cNvPr>
          <p:cNvSpPr/>
          <p:nvPr/>
        </p:nvSpPr>
        <p:spPr>
          <a:xfrm>
            <a:off x="5836947" y="4494953"/>
            <a:ext cx="2857622" cy="5957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EC46F527-DD0F-06A3-9051-988C6D640B99}"/>
              </a:ext>
            </a:extLst>
          </p:cNvPr>
          <p:cNvSpPr txBox="1"/>
          <p:nvPr/>
        </p:nvSpPr>
        <p:spPr>
          <a:xfrm>
            <a:off x="5759776" y="4509195"/>
            <a:ext cx="32504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/>
              <a:t>id_</a:t>
            </a:r>
            <a:r>
              <a:rPr lang="de-CH" sz="1100" b="1" dirty="0" err="1"/>
              <a:t>upload_button_forward_two</a:t>
            </a:r>
            <a:r>
              <a:rPr lang="de-CH" sz="1100" b="1" dirty="0"/>
              <a:t>  </a:t>
            </a:r>
            <a:r>
              <a:rPr lang="de-CH" sz="1100" b="1" dirty="0" err="1"/>
              <a:t>float</a:t>
            </a:r>
            <a:r>
              <a:rPr lang="de-CH" sz="1100" b="1" dirty="0"/>
              <a:t> </a:t>
            </a:r>
            <a:r>
              <a:rPr lang="de-CH" sz="1100" b="1" dirty="0" err="1"/>
              <a:t>right</a:t>
            </a:r>
            <a:endParaRPr lang="de-CH" b="1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03721909-769B-393D-4D73-648E7CEF1FEB}"/>
              </a:ext>
            </a:extLst>
          </p:cNvPr>
          <p:cNvSpPr/>
          <p:nvPr/>
        </p:nvSpPr>
        <p:spPr>
          <a:xfrm>
            <a:off x="3086122" y="1383966"/>
            <a:ext cx="5731496" cy="33759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2B64833-79AD-2F30-6A1E-D03FEEABB726}"/>
              </a:ext>
            </a:extLst>
          </p:cNvPr>
          <p:cNvSpPr txBox="1"/>
          <p:nvPr/>
        </p:nvSpPr>
        <p:spPr>
          <a:xfrm>
            <a:off x="3086122" y="1429425"/>
            <a:ext cx="21839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/>
              <a:t>id_</a:t>
            </a:r>
            <a:r>
              <a:rPr lang="de-CH" sz="1100" b="1" dirty="0" err="1"/>
              <a:t>guestbook_fileupload</a:t>
            </a:r>
            <a:r>
              <a:rPr lang="de-CH" sz="1100" b="1" dirty="0"/>
              <a:t> </a:t>
            </a:r>
            <a:endParaRPr lang="de-CH" b="1" dirty="0"/>
          </a:p>
        </p:txBody>
      </p:sp>
    </p:spTree>
    <p:extLst>
      <p:ext uri="{BB962C8B-B14F-4D97-AF65-F5344CB8AC3E}">
        <p14:creationId xmlns:p14="http://schemas.microsoft.com/office/powerpoint/2010/main" val="79913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1144</Words>
  <Application>Microsoft Office PowerPoint</Application>
  <PresentationFormat>Breitbild</PresentationFormat>
  <Paragraphs>213</Paragraphs>
  <Slides>14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Gunnar Liden</dc:creator>
  <cp:lastModifiedBy>Gunnar Liden</cp:lastModifiedBy>
  <cp:revision>113</cp:revision>
  <cp:lastPrinted>2024-02-04T12:52:33Z</cp:lastPrinted>
  <dcterms:created xsi:type="dcterms:W3CDTF">2020-04-04T07:27:22Z</dcterms:created>
  <dcterms:modified xsi:type="dcterms:W3CDTF">2024-02-18T04:54:39Z</dcterms:modified>
</cp:coreProperties>
</file>