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6"/>
  </p:notesMasterIdLst>
  <p:sldIdLst>
    <p:sldId id="272" r:id="rId3"/>
    <p:sldId id="263" r:id="rId4"/>
    <p:sldId id="270" r:id="rId5"/>
    <p:sldId id="269" r:id="rId6"/>
    <p:sldId id="264" r:id="rId7"/>
    <p:sldId id="265" r:id="rId8"/>
    <p:sldId id="271" r:id="rId9"/>
    <p:sldId id="266" r:id="rId10"/>
    <p:sldId id="268" r:id="rId11"/>
    <p:sldId id="267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F5A2-C804-4EA2-9D17-E2558868516E}" type="datetimeFigureOut">
              <a:rPr lang="en-US" smtClean="0"/>
              <a:t>12/2/2012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BBB0-7E53-43D0-A43C-27040EDF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10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11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RSM Architecture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September 2010</a:t>
            </a: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D7E72A8B-41E3-4E4F-84CC-7B755E39CA34}" type="slidenum">
              <a:rPr lang="de-DE" sz="1000" b="0">
                <a:solidFill>
                  <a:prstClr val="black"/>
                </a:solidFill>
              </a:rPr>
              <a:pPr/>
              <a:t>12</a:t>
            </a:fld>
            <a:endParaRPr lang="de-DE" sz="1000" b="0">
              <a:solidFill>
                <a:prstClr val="black"/>
              </a:solidFill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13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2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3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4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5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6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7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8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9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6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29972D2B-AC15-4DAA-A232-2678BECDC8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C3293-55BD-4861-B737-271A191B22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0952546-A5FC-4527-A953-66239CDB20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B6FC-70EC-441E-9A35-8D063800E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59CB47F-67F4-429F-B5F5-B0C74F8799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F512F-DB77-4B25-AC2D-D3774B2A46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1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4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9C75AC7-891F-4F6C-BF11-D048EDFBCF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B31A-7A60-4B02-BD00-B6D56FCFD06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4A5A26D0-DBF6-49B2-A823-11D54F1F5F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ED2-8DAC-449D-A5FC-7AA4A43BC88C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0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0BE9A4F-679C-48D5-ADA2-E1FF601950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F8E2-16AB-4DD3-BBA7-83136F6D456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1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5CFF04D-237B-4B90-B0D8-19EA1070A8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10BA8-3CF0-4863-86D1-9F24FAB1D24E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53900A08-9666-4CEB-B57C-6A4E501C03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8566-50FB-4DCD-8676-C287D360A8A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52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D461F9A-4F81-4214-89BF-281C1919A3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3E71-A961-422C-943C-AC69B0373EC9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291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A7DC75A-E17E-4B9C-B253-F65A876FB9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C742-38F1-4920-BAF7-18DB593D9AD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13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1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823BA40F-07B7-4410-B248-C02D1C4173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F91A-747F-42F9-BB47-63FE635FAE48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5100EE4-0F02-41FB-8797-7EF8D98FB6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2C-BBF5-445C-B05C-E3F53C5DD8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800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DAC5EEB-4E1E-48CA-8C15-2767377260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660E-5F24-4054-A0BF-75D908CA2F7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353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8968CF5-F583-45AE-82D2-69EF9A8363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F412-75CD-461D-B874-E59EE630E22D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6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A72317A-F8E1-498A-8D40-8FE9F50222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D224-1AD5-4371-9516-D167E132A731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69B50A2-CEB3-4C83-AF74-A065F25D5B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529C-08FB-422A-9A9C-6F7BA86B0F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A4AB008-4A2A-4A77-B462-63DCFCE51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E02D-3C30-49B3-A618-E021160352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1A2CD017-D9A7-45E9-843C-5449C5B02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AFDC-501A-46DB-996D-5DCC86CB38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6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391FCC9-8E4D-490C-B549-BBE11FF4FE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7512-B877-42DD-8C9B-EFD4DBF3E8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233E890-C5C9-438E-BFC1-FFE03BEC9B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1473-071A-4C86-B3BA-DC06AB511F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3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98ECDC18-59DA-40BA-BA7F-430F11248F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719A-5344-403A-9C9B-C99AB55623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F8304603-C18D-45C5-96F5-CC74C96D29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C90A-960A-49BA-A51A-AA4722D14B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3BE1EBCC-0A92-4B27-ABEF-4EAC076B858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8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19A98-0D7C-4253-B190-429F44E34A8D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4103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76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BED8E931-069A-4F28-B67C-7671BEAE241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A9F9F-1536-4923-8D25-5E154110B7FC}" type="slidenum">
              <a:rPr lang="de-DE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1031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113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2339752" y="908720"/>
            <a:ext cx="4320480" cy="381642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u-ZA" sz="800" b="1" i="0" u="none" strike="noStrike" cap="none" normalizeH="0" baseline="0" smtClean="0">
              <a:ln>
                <a:noFill/>
              </a:ln>
              <a:solidFill>
                <a:schemeClr val="bg2"/>
              </a:solidFill>
              <a:effectLst/>
              <a:latin typeface="Phonak Rotis" pitchFamily="2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771800" y="1124744"/>
            <a:ext cx="1631422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From</a:t>
            </a: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771800" y="1916832"/>
            <a:ext cx="1631422" cy="35213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>
                <a:solidFill>
                  <a:srgbClr val="081D58"/>
                </a:solidFill>
                <a:latin typeface="Arial Narrow" pitchFamily="34" charset="0"/>
              </a:rPr>
              <a:t>C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onvert Table to CSV 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 and XSLX 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772504" y="1518444"/>
            <a:ext cx="1631422" cy="39838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TableToCsv(...)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TableToXlsx(...)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71801" y="2392614"/>
            <a:ext cx="1630718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3536839"/>
            <a:ext cx="1630718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772505" y="2695939"/>
            <a:ext cx="1630718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547942" y="1124744"/>
            <a:ext cx="1751546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ToTable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547942" y="1916832"/>
            <a:ext cx="1751546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>
                <a:solidFill>
                  <a:srgbClr val="081D58"/>
                </a:solidFill>
                <a:latin typeface="Arial Narrow" pitchFamily="34" charset="0"/>
              </a:rPr>
              <a:t>C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onvert a CSV 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file to a Table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4548646" y="1484785"/>
            <a:ext cx="1751546" cy="4320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CsvToTable(...)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4571296" y="2386692"/>
            <a:ext cx="172748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TableTools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4571296" y="4042876"/>
            <a:ext cx="1727488" cy="40885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Functions </a:t>
            </a:r>
            <a:r>
              <a:rPr lang="zu-ZA" sz="900" b="1" i="1">
                <a:solidFill>
                  <a:srgbClr val="081D58"/>
                </a:solidFill>
                <a:latin typeface="Arial Narrow" pitchFamily="34" charset="0"/>
              </a:rPr>
              <a:t>for modification 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of Tables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572000" y="2780392"/>
            <a:ext cx="1727488" cy="126248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RemoveColumn(...)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CreateColumn(...)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GetColumn(...)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MoveColumn(...)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GetColumn(...)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GetColumns(...)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InsertColumn(...)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ChangeColumnName(...)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483768" y="431322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u-ZA" sz="1200" b="1" smtClean="0">
                <a:solidFill>
                  <a:srgbClr val="002060"/>
                </a:solidFill>
                <a:latin typeface="Arial Narrow" pitchFamily="34" charset="0"/>
              </a:rPr>
              <a:t>ExcelUtil</a:t>
            </a:r>
            <a:endParaRPr lang="zu-ZA" sz="1200" b="1">
              <a:solidFill>
                <a:srgbClr val="00206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63185" y="908720"/>
            <a:ext cx="1944919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FieldHeader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563185" y="2924944"/>
            <a:ext cx="1944919" cy="4320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Holds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header data for a 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field (a column).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Has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functions to set and retrieve data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63889" y="2060849"/>
            <a:ext cx="1944919" cy="864095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FieldHeader(field_name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Caption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FieldType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Type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Help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563889" y="1302421"/>
            <a:ext cx="1944919" cy="75842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m_field_caption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FieldType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m_field_type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m_field_help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3314586" y="1102035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23728" y="908720"/>
            <a:ext cx="1223432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e</a:t>
            </a: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num FieldType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123728" y="2060848"/>
            <a:ext cx="1223432" cy="28803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>
                <a:solidFill>
                  <a:srgbClr val="081D58"/>
                </a:solidFill>
                <a:latin typeface="Arial Narrow" pitchFamily="34" charset="0"/>
              </a:rPr>
              <a:t>Field type enumerator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124432" y="1230413"/>
            <a:ext cx="1223432" cy="83043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UNDEFINED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INTEGER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BOOLEAN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0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2578473" y="188640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4" name="AutoShape 32"/>
          <p:cNvSpPr>
            <a:spLocks noChangeArrowheads="1"/>
          </p:cNvSpPr>
          <p:nvPr/>
        </p:nvSpPr>
        <p:spPr bwMode="auto">
          <a:xfrm>
            <a:off x="3601484" y="97156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5" name="Line 34"/>
          <p:cNvSpPr>
            <a:spLocks noChangeShapeType="1"/>
          </p:cNvSpPr>
          <p:nvPr/>
        </p:nvSpPr>
        <p:spPr bwMode="auto">
          <a:xfrm>
            <a:off x="3666395" y="1185884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78473" y="577868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escription</a:t>
            </a:r>
            <a:endParaRPr lang="en-US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577769" y="1336845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3665689" y="3284984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3730600" y="3499300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77769" y="2708920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578473" y="1730546"/>
            <a:ext cx="2304255" cy="4023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578473" y="2132856"/>
            <a:ext cx="2304255" cy="5760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Functions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3730600" y="3653646"/>
            <a:ext cx="2698044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6372200" y="328510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6437111" y="3504426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220073" y="248615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220073" y="2875384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77769" y="380329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CRSMDoc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77769" y="5175371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578473" y="4196997"/>
            <a:ext cx="2304255" cy="52814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578473" y="4725145"/>
            <a:ext cx="2304255" cy="45022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Functions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730600" y="3658833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22306" y="2747591"/>
            <a:ext cx="210756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de-CH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22305" y="3141291"/>
            <a:ext cx="2107569" cy="39846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81D58"/>
                </a:solidFill>
                <a:latin typeface="Arial Narrow" pitchFamily="34" charset="0"/>
              </a:rPr>
              <a:t>Parameters or functions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22305" y="3539356"/>
            <a:ext cx="2107569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235999" y="1336845"/>
            <a:ext cx="209357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de-CH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35999" y="2162346"/>
            <a:ext cx="2093577" cy="3796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35999" y="1730545"/>
            <a:ext cx="2093875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1276088" y="2564457"/>
            <a:ext cx="6847" cy="183134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2329873" y="1535283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037191" y="474666"/>
            <a:ext cx="255411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>
            <a:off x="4061178" y="5156203"/>
            <a:ext cx="255412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4126089" y="5227638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5" name="AutoShape 11"/>
          <p:cNvSpPr>
            <a:spLocks noChangeArrowheads="1"/>
          </p:cNvSpPr>
          <p:nvPr/>
        </p:nvSpPr>
        <p:spPr bwMode="auto">
          <a:xfrm>
            <a:off x="3460045" y="1052516"/>
            <a:ext cx="1409700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>
            <a:off x="4164189" y="763589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7" name="Line 49"/>
          <p:cNvSpPr>
            <a:spLocks noChangeShapeType="1"/>
          </p:cNvSpPr>
          <p:nvPr/>
        </p:nvSpPr>
        <p:spPr bwMode="auto">
          <a:xfrm flipV="1">
            <a:off x="3323167" y="2338388"/>
            <a:ext cx="67733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8" name="Rectangle 5"/>
          <p:cNvSpPr>
            <a:spLocks noChangeArrowheads="1"/>
          </p:cNvSpPr>
          <p:nvPr/>
        </p:nvSpPr>
        <p:spPr bwMode="auto">
          <a:xfrm>
            <a:off x="3707904" y="215900"/>
            <a:ext cx="8386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yo-NG" sz="800" b="1" smtClean="0">
                <a:solidFill>
                  <a:srgbClr val="081D58"/>
                </a:solidFill>
                <a:latin typeface="Arial Narrow" pitchFamily="34" charset="0"/>
              </a:rPr>
              <a:t>Activity diagram</a:t>
            </a: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9" name="AutoShape 11"/>
          <p:cNvSpPr>
            <a:spLocks noChangeArrowheads="1"/>
          </p:cNvSpPr>
          <p:nvPr/>
        </p:nvSpPr>
        <p:spPr bwMode="auto">
          <a:xfrm>
            <a:off x="3460046" y="162719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4164189" y="1339853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4169834" y="4221166"/>
            <a:ext cx="0" cy="3063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2" name="AutoShape 11"/>
          <p:cNvSpPr>
            <a:spLocks noChangeArrowheads="1"/>
          </p:cNvSpPr>
          <p:nvPr/>
        </p:nvSpPr>
        <p:spPr bwMode="auto">
          <a:xfrm>
            <a:off x="3462867" y="2779716"/>
            <a:ext cx="1406878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3" name="Line 17"/>
          <p:cNvSpPr>
            <a:spLocks noChangeShapeType="1"/>
          </p:cNvSpPr>
          <p:nvPr/>
        </p:nvSpPr>
        <p:spPr bwMode="auto">
          <a:xfrm>
            <a:off x="4165600" y="1916116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4" name="Flowchart: Decision 6"/>
          <p:cNvSpPr>
            <a:spLocks noChangeArrowheads="1"/>
          </p:cNvSpPr>
          <p:nvPr/>
        </p:nvSpPr>
        <p:spPr bwMode="auto">
          <a:xfrm>
            <a:off x="3966634" y="2205041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5" name="Line 17"/>
          <p:cNvSpPr>
            <a:spLocks noChangeShapeType="1"/>
          </p:cNvSpPr>
          <p:nvPr/>
        </p:nvSpPr>
        <p:spPr bwMode="auto">
          <a:xfrm>
            <a:off x="4157133" y="2492375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6" name="Line 17"/>
          <p:cNvSpPr>
            <a:spLocks noChangeShapeType="1"/>
          </p:cNvSpPr>
          <p:nvPr/>
        </p:nvSpPr>
        <p:spPr bwMode="auto">
          <a:xfrm>
            <a:off x="3331634" y="2636841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7" name="Line 17"/>
          <p:cNvSpPr>
            <a:spLocks noChangeShapeType="1"/>
          </p:cNvSpPr>
          <p:nvPr/>
        </p:nvSpPr>
        <p:spPr bwMode="auto">
          <a:xfrm>
            <a:off x="3321756" y="3827466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8" name="AutoShape 11"/>
          <p:cNvSpPr>
            <a:spLocks noChangeArrowheads="1"/>
          </p:cNvSpPr>
          <p:nvPr/>
        </p:nvSpPr>
        <p:spPr bwMode="auto">
          <a:xfrm>
            <a:off x="3460046" y="3932240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9" name="Line 17"/>
          <p:cNvSpPr>
            <a:spLocks noChangeShapeType="1"/>
          </p:cNvSpPr>
          <p:nvPr/>
        </p:nvSpPr>
        <p:spPr bwMode="auto">
          <a:xfrm>
            <a:off x="4164189" y="3068641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0" name="Flowchart: Decision 6"/>
          <p:cNvSpPr>
            <a:spLocks noChangeArrowheads="1"/>
          </p:cNvSpPr>
          <p:nvPr/>
        </p:nvSpPr>
        <p:spPr bwMode="auto">
          <a:xfrm>
            <a:off x="3965222" y="3357566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1" name="Line 17"/>
          <p:cNvSpPr>
            <a:spLocks noChangeShapeType="1"/>
          </p:cNvSpPr>
          <p:nvPr/>
        </p:nvSpPr>
        <p:spPr bwMode="auto">
          <a:xfrm>
            <a:off x="4155723" y="3644900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2" name="Line 49"/>
          <p:cNvSpPr>
            <a:spLocks noChangeShapeType="1"/>
          </p:cNvSpPr>
          <p:nvPr/>
        </p:nvSpPr>
        <p:spPr bwMode="auto">
          <a:xfrm flipV="1">
            <a:off x="3331635" y="3502025"/>
            <a:ext cx="668867" cy="63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3" name="Line 49"/>
          <p:cNvSpPr>
            <a:spLocks noChangeShapeType="1"/>
          </p:cNvSpPr>
          <p:nvPr/>
        </p:nvSpPr>
        <p:spPr bwMode="auto">
          <a:xfrm>
            <a:off x="3331634" y="3213100"/>
            <a:ext cx="83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4" name="Line 49"/>
          <p:cNvSpPr>
            <a:spLocks noChangeShapeType="1"/>
          </p:cNvSpPr>
          <p:nvPr/>
        </p:nvSpPr>
        <p:spPr bwMode="auto">
          <a:xfrm>
            <a:off x="3323167" y="4365625"/>
            <a:ext cx="84102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5" name="Line 49"/>
          <p:cNvSpPr>
            <a:spLocks noChangeShapeType="1"/>
          </p:cNvSpPr>
          <p:nvPr/>
        </p:nvSpPr>
        <p:spPr bwMode="auto">
          <a:xfrm flipV="1">
            <a:off x="3325990" y="2349500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6" name="Line 49"/>
          <p:cNvSpPr>
            <a:spLocks noChangeShapeType="1"/>
          </p:cNvSpPr>
          <p:nvPr/>
        </p:nvSpPr>
        <p:spPr bwMode="auto">
          <a:xfrm flipV="1">
            <a:off x="3320345" y="3502025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7" name="AutoShape 11"/>
          <p:cNvSpPr>
            <a:spLocks noChangeArrowheads="1"/>
          </p:cNvSpPr>
          <p:nvPr/>
        </p:nvSpPr>
        <p:spPr bwMode="auto">
          <a:xfrm>
            <a:off x="3465690" y="452914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708" name="Line 17"/>
          <p:cNvSpPr>
            <a:spLocks noChangeShapeType="1"/>
          </p:cNvSpPr>
          <p:nvPr/>
        </p:nvSpPr>
        <p:spPr bwMode="auto">
          <a:xfrm>
            <a:off x="4169834" y="4818066"/>
            <a:ext cx="0" cy="3381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040616" y="44624"/>
            <a:ext cx="436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Sequence</a:t>
            </a:r>
            <a:r>
              <a:rPr lang="de-CH" sz="1600" b="1" dirty="0" smtClean="0">
                <a:solidFill>
                  <a:srgbClr val="006666"/>
                </a:solidFill>
                <a:latin typeface="Arial Narrow" pitchFamily="34" charset="0"/>
              </a:rPr>
              <a:t> </a:t>
            </a:r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diagram</a:t>
            </a:r>
            <a:endParaRPr lang="yo-NG" sz="1600" b="1" dirty="0">
              <a:solidFill>
                <a:srgbClr val="006666"/>
              </a:solidFill>
              <a:latin typeface="Arial Narrow" pitchFamily="34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5214246" y="1630446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Class 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ZZZ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123728" y="1628800"/>
            <a:ext cx="1540185" cy="30740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Class XXX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 bwMode="auto">
          <a:xfrm flipH="1">
            <a:off x="2879812" y="1936202"/>
            <a:ext cx="14009" cy="203216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1475656" y="224017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1370651" y="2168163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30802" y="1994530"/>
            <a:ext cx="974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Event/Action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eee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71800" y="2225362"/>
            <a:ext cx="216024" cy="145496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3889436" y="1630446"/>
            <a:ext cx="1042604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Class 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YYY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4410740" y="1952139"/>
            <a:ext cx="26220" cy="20162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 bwMode="auto">
          <a:xfrm>
            <a:off x="4302726" y="2309725"/>
            <a:ext cx="216024" cy="650526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2987824" y="255174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2970" y="2306100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Is there a </a:t>
            </a:r>
            <a:r>
              <a:rPr lang="de-CH" sz="8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xyz</a:t>
            </a:r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3006582" y="288824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5949128" y="1952139"/>
            <a:ext cx="1" cy="20162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841116" y="2521545"/>
            <a:ext cx="216024" cy="438706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26214" y="2655838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81360" y="2410197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Is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zzz</a:t>
            </a:r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?</a:t>
            </a:r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544972" y="2816235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328948" y="3211052"/>
            <a:ext cx="216024" cy="4692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2987824" y="345669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87950" y="3211052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Set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ffff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3636600" y="127429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851920" y="1124744"/>
            <a:ext cx="295232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TableTools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851920" y="3668220"/>
            <a:ext cx="2952328" cy="40885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Functions </a:t>
            </a:r>
            <a:r>
              <a:rPr lang="zu-ZA" sz="900" b="1" i="1">
                <a:solidFill>
                  <a:srgbClr val="081D58"/>
                </a:solidFill>
                <a:latin typeface="Arial Narrow" pitchFamily="34" charset="0"/>
              </a:rPr>
              <a:t>for modification </a:t>
            </a: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of Tables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52624" y="1518444"/>
            <a:ext cx="2952328" cy="214977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RemoveColumn(Table, column_index,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RemoveColumn(ref Table, column_header,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CreateColumn(fields_as_strings, Column,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GetColumn(Table, col_index, Column, FieldHeader,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MoveColumn(Table, col_header, col_move_before,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GetColumn(Table, col_header, Column, FieldHeader,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GetColumns(Table, col_search, Column[], FieldHeader[],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InsertColumn(Table, column_index, Column, FieldHeader,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InsertColumn(Table, col_header, Column, FieldHeader,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InsertColumn(Table, col_index, Column,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InsertColumn(Table, col_header, Column,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ChangeColumnName(Table, col_index, new_name,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ChangeColumnName(Table, col_header, new_name,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ChangeColumnName(Column, new_name, error)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00319" y="1124744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00318" y="2268969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2052424" y="132159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301023" y="1428069"/>
            <a:ext cx="1335577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971600" y="1113446"/>
            <a:ext cx="1112694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971600" y="1412776"/>
            <a:ext cx="1112694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row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971600" y="1772816"/>
            <a:ext cx="1080823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971600" y="2060848"/>
            <a:ext cx="1080823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Header data for a row</a:t>
            </a: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052423" y="191683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601396" y="290577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2301023" y="2697622"/>
            <a:ext cx="1332243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Column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2301023" y="2996952"/>
            <a:ext cx="1332243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column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3603321" y="3550306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2301023" y="3356992"/>
            <a:ext cx="1335576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>
                <a:solidFill>
                  <a:srgbClr val="081D58"/>
                </a:solidFill>
                <a:latin typeface="Arial Narrow" pitchFamily="34" charset="0"/>
              </a:rPr>
              <a:t>FieldHeader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301023" y="3645025"/>
            <a:ext cx="1335576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Header data for a field </a:t>
            </a:r>
          </a:p>
        </p:txBody>
      </p:sp>
    </p:spTree>
    <p:extLst>
      <p:ext uri="{BB962C8B-B14F-4D97-AF65-F5344CB8AC3E}">
        <p14:creationId xmlns:p14="http://schemas.microsoft.com/office/powerpoint/2010/main" val="10091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484346" y="1306845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3636600" y="127429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851920" y="1124744"/>
            <a:ext cx="2664296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From</a:t>
            </a: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851920" y="2060848"/>
            <a:ext cx="2664296" cy="40885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Functions to convert a Table to CSV </a:t>
            </a: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 and XSLX files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XSL, XML files TODO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852624" y="1518444"/>
            <a:ext cx="2664296" cy="5424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TableToCsv(Table, file_name, delimiter, Encoding, error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TableToXlsx(Table, file_name, error)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00319" y="1124744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300318" y="2268969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2052424" y="132159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301023" y="1428069"/>
            <a:ext cx="1335577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971600" y="1113446"/>
            <a:ext cx="1112694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971600" y="1412776"/>
            <a:ext cx="1112694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row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971600" y="1772816"/>
            <a:ext cx="1080823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971600" y="2060848"/>
            <a:ext cx="1080823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Header data for a row</a:t>
            </a: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052423" y="191683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732241" y="1109995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Excel 14.0 Object Library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6732240" y="1412776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Excel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4207395" y="2866371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4212664" y="127429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427984" y="1124744"/>
            <a:ext cx="259228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ToTable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427984" y="3020148"/>
            <a:ext cx="2592288" cy="40885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Functions to convert a CSV </a:t>
            </a: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file to a Table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XSL, XSLX, XML files TODO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428688" y="1875214"/>
            <a:ext cx="2592288" cy="11520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CsvToTable(file_csv, Table, Encoding,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CsvToTable(file_csv, ref Table,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CsvToTable(file_csv, Table, delimiter, Encoding,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_CsvCreateRow(row, delimiter, num_fields, Row 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_CsvDelimiter(string i_row, int o_number_fields)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_DetectEncoding(file_csv, Encoding, error)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428688" y="1518444"/>
            <a:ext cx="2592288" cy="356769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string[] m_csv_delimiters 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6383" y="1124744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876382" y="2268969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2628488" y="132159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77087" y="1428069"/>
            <a:ext cx="1335577" cy="84880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47664" y="1113446"/>
            <a:ext cx="1112694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547664" y="1412776"/>
            <a:ext cx="1112694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row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547664" y="1772816"/>
            <a:ext cx="1080823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547664" y="2060848"/>
            <a:ext cx="1080823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Header data for a row</a:t>
            </a: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2628487" y="1916832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871114" y="2716823"/>
            <a:ext cx="1335577" cy="31039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>
                <a:solidFill>
                  <a:srgbClr val="081D58"/>
                </a:solidFill>
                <a:latin typeface="Arial Narrow" pitchFamily="34" charset="0"/>
              </a:rPr>
              <a:t>EncodingTools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2871113" y="3356992"/>
            <a:ext cx="1335577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Determines the encoding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871818" y="3020148"/>
            <a:ext cx="1335577" cy="33684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GetMostEfficientEncoding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398333" y="764704"/>
            <a:ext cx="237626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Table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398333" y="4653136"/>
            <a:ext cx="2376263" cy="4320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table. Has functions to set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and retrieve data                                 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399037" y="2208787"/>
            <a:ext cx="2376263" cy="2444349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Table(name)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Table(name, RowHeader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GetRowHeader()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bool HasHeaderData()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SetFieldString(row, index_field, value,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SetFieldString(row, column_name, value,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GetFieldString(row, index_field, error)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NumberRows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NumberColumns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GetColumnIndex(Row row, column_name)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AddEmptyRow(row_index,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AddRow(Row,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 GetRow(index_row,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RemoveRow(index_row,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InsertRow(Row row, index_insert,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MoveRow(index_row, index_move_to, error)</a:t>
            </a: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5150438" y="96155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5399037" y="1158404"/>
            <a:ext cx="2376263" cy="105038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RowHeader m_row_header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ArrayList m_array_rows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Row[] m_rows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m_number_rows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3729291" y="95801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77890" y="753406"/>
            <a:ext cx="1204418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977890" y="1397943"/>
            <a:ext cx="1204418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Holds data for a row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978594" y="1068029"/>
            <a:ext cx="1204418" cy="32991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Field[] m_fields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2538433" y="764704"/>
            <a:ext cx="1223432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Field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538433" y="1340768"/>
            <a:ext cx="1223432" cy="28803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field 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39137" y="1086397"/>
            <a:ext cx="1223432" cy="25437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m_field_value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637566" y="1916832"/>
            <a:ext cx="1512871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637566" y="2603250"/>
            <a:ext cx="1512871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Header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data for a 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638270" y="2204863"/>
            <a:ext cx="1512871" cy="39838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FieldHeader</a:t>
            </a: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[]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m_header_fields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 m_number_colums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3388967" y="2110146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053390" y="1916832"/>
            <a:ext cx="1368855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FieldHeader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2053390" y="2963291"/>
            <a:ext cx="1368855" cy="39370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Header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data for a field </a:t>
            </a:r>
            <a:endParaRPr lang="en-US" sz="900" b="1" i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054094" y="2204864"/>
            <a:ext cx="1368855" cy="75842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m_field_caption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FieldType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m_field_type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m_field_help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1804791" y="2110147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613933" y="1916832"/>
            <a:ext cx="1223432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e</a:t>
            </a: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num FieldType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3933" y="3035299"/>
            <a:ext cx="1223432" cy="28803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>
                <a:solidFill>
                  <a:srgbClr val="081D58"/>
                </a:solidFill>
                <a:latin typeface="Arial Narrow" pitchFamily="34" charset="0"/>
              </a:rPr>
              <a:t>Field type enumerator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614637" y="2204864"/>
            <a:ext cx="1223432" cy="83043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UNDEFINED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INTEGER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BOOLEAN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5150437" y="2060848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3314586" y="60151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63185" y="404664"/>
            <a:ext cx="237626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Row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563185" y="2708920"/>
            <a:ext cx="2376263" cy="4320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the data for a row in a table. Has functions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to add, remove and retrieve data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63889" y="1484785"/>
            <a:ext cx="2376263" cy="122217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NumberColumns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Row()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AddField(Field field)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RemoveField(index_field,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InsertField(index_field, Field field,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SetFieldValue(index_field, string value, error)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Field GetField(index_field, error)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563889" y="798365"/>
            <a:ext cx="2376263" cy="686419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ArrayList m_array_fields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Field[] m_fields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int m_number_colums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3728" y="408199"/>
            <a:ext cx="1223432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Field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23728" y="984263"/>
            <a:ext cx="1223432" cy="28803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Holds data for a field 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24432" y="729892"/>
            <a:ext cx="1223432" cy="25437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m_field_value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3314586" y="601514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63185" y="404664"/>
            <a:ext cx="180090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Column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563185" y="2420888"/>
            <a:ext cx="1800903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Holds the data for a 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column</a:t>
            </a: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 in a table.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63889" y="1484785"/>
            <a:ext cx="1800903" cy="93610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 NumberFields</a:t>
            </a: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Column()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Clear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AppendField(Field i_field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 GetField(index_field, error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563889" y="798365"/>
            <a:ext cx="1800903" cy="686419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ArrayList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m_array_fields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Field[]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 m_number_fields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3728" y="408199"/>
            <a:ext cx="1223432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Field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23728" y="984263"/>
            <a:ext cx="1223432" cy="28803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Holds data for a field 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24432" y="729892"/>
            <a:ext cx="1223432" cy="25437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m_field_value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563185" y="908720"/>
            <a:ext cx="2160943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Field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563185" y="2204864"/>
            <a:ext cx="2160943" cy="4320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Holds data for a field in a row. Has a function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to set and retrieve the field value.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63889" y="1700809"/>
            <a:ext cx="2160943" cy="50405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Field(string field_value)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FieldValue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563889" y="1302421"/>
            <a:ext cx="2160943" cy="39838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m_field_value</a:t>
            </a:r>
            <a:endParaRPr lang="zu-ZA" sz="9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8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14609" y="1196752"/>
            <a:ext cx="237696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714609" y="3212976"/>
            <a:ext cx="2376967" cy="4320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Holds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header data for a 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row.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Has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functions to set and retrieve data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715313" y="2132857"/>
            <a:ext cx="2376967" cy="108012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int NumberColumns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RowHeader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AddFieldHeader(FieldHeader field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FieldHeader GetFieldHeader(index_field, error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RemoveFieldHeader(index_field, error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InsertFieldHeader(FieldHeader, </a:t>
            </a: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index_insert, error)</a:t>
            </a: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4715313" y="1590453"/>
            <a:ext cx="2376967" cy="54240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ArrayList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m_array_header_fields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FieldHeader[]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m_header_fields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 m_number_colums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4466010" y="1390067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130433" y="1196753"/>
            <a:ext cx="1368855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FieldHeader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130433" y="2243212"/>
            <a:ext cx="1368855" cy="39370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Header </a:t>
            </a: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data for a field </a:t>
            </a:r>
            <a:endParaRPr lang="en-US" sz="900" b="1" i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131137" y="1484785"/>
            <a:ext cx="1368855" cy="75842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m_field_name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m_field_caption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FieldType 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m_field_type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 m_field_help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4" name="Line 35"/>
          <p:cNvSpPr>
            <a:spLocks noChangeShapeType="1"/>
          </p:cNvSpPr>
          <p:nvPr/>
        </p:nvSpPr>
        <p:spPr bwMode="auto">
          <a:xfrm>
            <a:off x="2881834" y="1390068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690976" y="1196753"/>
            <a:ext cx="1223432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e</a:t>
            </a: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num FieldType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690976" y="2315220"/>
            <a:ext cx="1223432" cy="28803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>
                <a:solidFill>
                  <a:srgbClr val="081D58"/>
                </a:solidFill>
                <a:latin typeface="Arial Narrow" pitchFamily="34" charset="0"/>
              </a:rPr>
              <a:t>Field type enumerator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691680" y="1484785"/>
            <a:ext cx="1223432" cy="83043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UNDEFINED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STRING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INTEGER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FLOAT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BOOLEAN</a:t>
            </a: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7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Bildschirmpräsentation (4:3)</PresentationFormat>
  <Paragraphs>298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4__White</vt:lpstr>
      <vt:lpstr>_White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Sonova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Liden, Gunnar</dc:creator>
  <cp:lastModifiedBy>Gunnar</cp:lastModifiedBy>
  <cp:revision>59</cp:revision>
  <dcterms:created xsi:type="dcterms:W3CDTF">2011-05-11T07:16:15Z</dcterms:created>
  <dcterms:modified xsi:type="dcterms:W3CDTF">2012-12-02T15:18:19Z</dcterms:modified>
</cp:coreProperties>
</file>