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60" r:id="rId2"/>
    <p:sldId id="264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6F5A2-C804-4EA2-9D17-E2558868516E}" type="datetimeFigureOut">
              <a:rPr lang="en-US" smtClean="0"/>
              <a:t>11/27/2012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BBB0-7E53-43D0-A43C-27040EDF715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24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1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2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RSM Architecture</a:t>
            </a: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r>
              <a:rPr lang="de-DE" sz="1000" b="0">
                <a:solidFill>
                  <a:srgbClr val="000000"/>
                </a:solidFill>
              </a:rPr>
              <a:t>September 2010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1pPr>
            <a:lvl2pPr marL="742950" indent="-28575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2pPr>
            <a:lvl3pPr marL="11430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3pPr>
            <a:lvl4pPr marL="16002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4pPr>
            <a:lvl5pPr marL="2057400" indent="-228600" defTabSz="776288" eaLnBrk="0" hangingPunct="0">
              <a:defRPr sz="800" b="1">
                <a:solidFill>
                  <a:schemeClr val="bg2"/>
                </a:solidFill>
                <a:latin typeface="Phonak Rotis" pitchFamily="2" charset="0"/>
              </a:defRPr>
            </a:lvl5pPr>
            <a:lvl6pPr marL="25146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6pPr>
            <a:lvl7pPr marL="29718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7pPr>
            <a:lvl8pPr marL="34290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8pPr>
            <a:lvl9pPr marL="3886200" indent="-228600" defTabSz="776288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bg2"/>
                </a:solidFill>
                <a:latin typeface="Phonak Rotis" pitchFamily="2" charset="0"/>
              </a:defRPr>
            </a:lvl9pPr>
          </a:lstStyle>
          <a:p>
            <a:fld id="{7B67558A-1BBB-4250-B94D-DBBA3172D4C1}" type="slidenum">
              <a:rPr lang="de-DE" sz="1000" b="0">
                <a:solidFill>
                  <a:srgbClr val="000000"/>
                </a:solidFill>
              </a:rPr>
              <a:pPr/>
              <a:t>3</a:t>
            </a:fld>
            <a:endParaRPr lang="de-DE" sz="1000" b="0">
              <a:solidFill>
                <a:srgbClr val="000000"/>
              </a:solidFill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/>
          </p:cNvSpPr>
          <p:nvPr/>
        </p:nvSpPr>
        <p:spPr bwMode="auto">
          <a:xfrm>
            <a:off x="763412" y="6081716"/>
            <a:ext cx="23988" cy="26987"/>
          </a:xfrm>
          <a:custGeom>
            <a:avLst/>
            <a:gdLst>
              <a:gd name="T0" fmla="*/ 0 w 17"/>
              <a:gd name="T1" fmla="*/ 0 h 17"/>
              <a:gd name="T2" fmla="*/ 2147483647 w 17"/>
              <a:gd name="T3" fmla="*/ 0 h 17"/>
              <a:gd name="T4" fmla="*/ 2147483647 w 17"/>
              <a:gd name="T5" fmla="*/ 2147483647 h 17"/>
              <a:gd name="T6" fmla="*/ 0 w 17"/>
              <a:gd name="T7" fmla="*/ 2147483647 h 17"/>
              <a:gd name="T8" fmla="*/ 0 w 17"/>
              <a:gd name="T9" fmla="*/ 0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" h="17">
                <a:moveTo>
                  <a:pt x="0" y="0"/>
                </a:moveTo>
                <a:lnTo>
                  <a:pt x="16" y="0"/>
                </a:lnTo>
                <a:lnTo>
                  <a:pt x="16" y="16"/>
                </a:lnTo>
                <a:lnTo>
                  <a:pt x="0" y="1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800" b="1">
              <a:solidFill>
                <a:srgbClr val="081D58"/>
              </a:solidFill>
            </a:endParaRPr>
          </a:p>
        </p:txBody>
      </p:sp>
      <p:pic>
        <p:nvPicPr>
          <p:cNvPr id="5" name="Picture 10" descr="phonak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16002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smtClean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711200" y="3657600"/>
            <a:ext cx="7721600" cy="19812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noProof="0" smtClean="0"/>
              <a:t>Click to edit Master subtitle st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5181600" y="5897563"/>
            <a:ext cx="3179234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29972D2B-AC15-4DAA-A232-2678BECDC82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C3293-55BD-4861-B737-271A191B225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76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0952546-A5FC-4527-A953-66239CDB20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7B6FC-70EC-441E-9A35-8D063800E90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87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457200"/>
            <a:ext cx="1947333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57200"/>
            <a:ext cx="5706533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659CB47F-67F4-429F-B5F5-B0C74F8799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F512F-DB77-4B25-AC2D-D3774B2A46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91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B5100EE4-0F02-41FB-8797-7EF8D98FB6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6412C-BBF5-445C-B05C-E3F53C5DD8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78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89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89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69B50A2-CEB3-4C83-AF74-A065F25D5BA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9529C-08FB-422A-9A9C-6F7BA86B0F4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997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600200"/>
            <a:ext cx="3826933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0A4AB008-4A2A-4A77-B462-63DCFCE515C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5E02D-3C30-49B3-A618-E021160352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87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378" y="1535113"/>
            <a:ext cx="404142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378" y="2174875"/>
            <a:ext cx="404142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1A2CD017-D9A7-45E9-843C-5449C5B0219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BAFDC-501A-46DB-996D-5DCC86CB38B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06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3391FCC9-8E4D-490C-B549-BBE11FF4FE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7512-B877-42DD-8C9B-EFD4DBF3E84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15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D233E890-C5C9-438E-BFC1-FFE03BEC9B7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81473-071A-4C86-B3BA-DC06AB511FE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1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8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56" y="273053"/>
            <a:ext cx="511104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8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98ECDC18-59DA-40BA-BA7F-430F11248F9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6B719A-5344-403A-9C9B-C99AB556237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11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11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CH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11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RSM Architecture September 2010, Slide </a:t>
            </a:r>
            <a:fld id="{F8304603-C18D-45C5-96F5-CC74C96D29F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BC90A-960A-49BA-A51A-AA4722D14B7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51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019800"/>
            <a:ext cx="31792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700" b="0">
                <a:solidFill>
                  <a:srgbClr val="00B7A5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de-DE"/>
              <a:t>RSM Architecture September 2010, Slide </a:t>
            </a:r>
            <a:fld id="{3BE1EBCC-0A92-4B27-ABEF-4EAC076B858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57200"/>
            <a:ext cx="778933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00200"/>
            <a:ext cx="7789333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afaf</a:t>
            </a:r>
          </a:p>
          <a:p>
            <a:pPr lvl="1"/>
            <a:r>
              <a:rPr lang="de-DE" smtClean="0"/>
              <a:t>afadf</a:t>
            </a:r>
          </a:p>
          <a:p>
            <a:pPr lvl="2"/>
            <a:r>
              <a:rPr lang="de-DE" smtClean="0"/>
              <a:t>aöflkj</a:t>
            </a:r>
          </a:p>
          <a:p>
            <a:pPr lvl="3"/>
            <a:r>
              <a:rPr lang="de-DE" smtClean="0"/>
              <a:t>kjaöfdj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36268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defTabSz="762000" eaLnBrk="0" hangingPunct="0">
              <a:defRPr sz="1400" b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19A98-0D7C-4253-B190-429F44E34A8D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‹Nr.›</a:t>
            </a:fld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248400"/>
            <a:ext cx="18965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eaLnBrk="0" hangingPunct="0">
              <a:defRPr sz="1400" b="0">
                <a:solidFill>
                  <a:srgbClr val="00000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/>
          </a:p>
        </p:txBody>
      </p:sp>
      <p:pic>
        <p:nvPicPr>
          <p:cNvPr id="4103" name="Picture 9" descr="phonak-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229350"/>
            <a:ext cx="1141589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87766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2pPr>
      <a:lvl3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3pPr>
      <a:lvl4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4pPr>
      <a:lvl5pPr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5pPr>
      <a:lvl6pPr marL="4572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6pPr>
      <a:lvl7pPr marL="9144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7pPr>
      <a:lvl8pPr marL="13716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8pPr>
      <a:lvl9pPr marL="1828800" algn="l" defTabSz="762000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Phonak Rotis" pitchFamily="2" charset="0"/>
        </a:defRPr>
      </a:lvl9pPr>
    </p:titleStyle>
    <p:bodyStyle>
      <a:lvl1pPr marL="342900" indent="-34290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—"/>
        <a:defRPr sz="2800">
          <a:solidFill>
            <a:srgbClr val="000000"/>
          </a:solidFill>
          <a:latin typeface="+mn-lt"/>
        </a:defRPr>
      </a:lvl2pPr>
      <a:lvl3pPr marL="1260475" indent="-346075" algn="l" defTabSz="762000" rtl="0" eaLnBrk="0" fontAlgn="base" hangingPunct="0">
        <a:spcBef>
          <a:spcPct val="0"/>
        </a:spcBef>
        <a:spcAft>
          <a:spcPct val="0"/>
        </a:spcAft>
        <a:buSzPct val="100000"/>
        <a:buChar char="•"/>
        <a:defRPr sz="2600">
          <a:solidFill>
            <a:srgbClr val="000000"/>
          </a:solidFill>
          <a:latin typeface="+mn-lt"/>
        </a:defRPr>
      </a:lvl3pPr>
      <a:lvl4pPr marL="16605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4pPr>
      <a:lvl5pPr marL="20796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5pPr>
      <a:lvl6pPr marL="25368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6pPr>
      <a:lvl7pPr marL="29940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7pPr>
      <a:lvl8pPr marL="34512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8pPr>
      <a:lvl9pPr marL="3908425" indent="-228600" algn="l" defTabSz="762000" rtl="0" eaLnBrk="0" fontAlgn="base" hangingPunct="0">
        <a:spcBef>
          <a:spcPct val="20000"/>
        </a:spcBef>
        <a:spcAft>
          <a:spcPct val="0"/>
        </a:spcAft>
        <a:buSzPct val="100000"/>
        <a:buChar char="-"/>
        <a:defRPr sz="2400">
          <a:solidFill>
            <a:srgbClr val="000000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5004047" y="301780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5004048" y="237943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>
            <a:off x="3099265" y="301780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099265" y="234888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347161" y="2208891"/>
            <a:ext cx="165688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Upload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347161" y="3652974"/>
            <a:ext cx="1656887" cy="28008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Upload of files with FTP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347865" y="2602592"/>
            <a:ext cx="1656887" cy="52814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m_ftp_host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m_ftp_user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m_ftp_password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347865" y="3130740"/>
            <a:ext cx="1656887" cy="52223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UpLoad(…)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Set(…)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UploadFile(…)</a:t>
            </a: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5220073" y="2208891"/>
            <a:ext cx="1224135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File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5220073" y="2526111"/>
            <a:ext cx="1224135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File functions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220072" y="2856963"/>
            <a:ext cx="1224135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FileInfo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220072" y="3174183"/>
            <a:ext cx="1224135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File instance functions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907704" y="2218593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FtpWebRequest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1907704" y="2535813"/>
            <a:ext cx="1224136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Implements a FTP client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1907703" y="2866665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Uri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907703" y="3183885"/>
            <a:ext cx="1224136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URI handling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35"/>
          <p:cNvSpPr>
            <a:spLocks noChangeShapeType="1"/>
          </p:cNvSpPr>
          <p:nvPr/>
        </p:nvSpPr>
        <p:spPr bwMode="auto">
          <a:xfrm>
            <a:off x="4971474" y="387787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4" name="Line 35"/>
          <p:cNvSpPr>
            <a:spLocks noChangeShapeType="1"/>
          </p:cNvSpPr>
          <p:nvPr/>
        </p:nvSpPr>
        <p:spPr bwMode="auto">
          <a:xfrm>
            <a:off x="5004047" y="308579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3" name="Line 35"/>
          <p:cNvSpPr>
            <a:spLocks noChangeShapeType="1"/>
          </p:cNvSpPr>
          <p:nvPr/>
        </p:nvSpPr>
        <p:spPr bwMode="auto">
          <a:xfrm>
            <a:off x="5004048" y="237943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>
            <a:off x="3099265" y="301780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1" name="Line 35"/>
          <p:cNvSpPr>
            <a:spLocks noChangeShapeType="1"/>
          </p:cNvSpPr>
          <p:nvPr/>
        </p:nvSpPr>
        <p:spPr bwMode="auto">
          <a:xfrm>
            <a:off x="3099265" y="234888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347161" y="2208891"/>
            <a:ext cx="165688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Down</a:t>
            </a: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L</a:t>
            </a: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oad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347161" y="4221088"/>
            <a:ext cx="1656887" cy="28008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Download of </a:t>
            </a: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files with FTP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347865" y="2602592"/>
            <a:ext cx="1656887" cy="528146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m_ftp_host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m_ftp_user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smtClean="0">
                <a:solidFill>
                  <a:srgbClr val="081D58"/>
                </a:solidFill>
                <a:latin typeface="Arial Narrow" pitchFamily="34" charset="0"/>
              </a:rPr>
              <a:t>string m_ftp_password</a:t>
            </a: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347865" y="3130740"/>
            <a:ext cx="1656887" cy="1090348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Down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Load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Set(…)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DownLoad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(…)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DownloadBinary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((...)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GetFiles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(...)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900" b="1" dirty="0">
              <a:solidFill>
                <a:srgbClr val="081D58"/>
              </a:solidFill>
              <a:latin typeface="Arial Narrow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>
                <a:solidFill>
                  <a:srgbClr val="081D58"/>
                </a:solidFill>
                <a:latin typeface="Arial Narrow" pitchFamily="34" charset="0"/>
              </a:rPr>
              <a:t>_</a:t>
            </a: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DirectoryContentToArray(...)</a:t>
            </a:r>
            <a:endParaRPr lang="zu-ZA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5" name="Rectangle 9"/>
          <p:cNvSpPr>
            <a:spLocks noChangeArrowheads="1"/>
          </p:cNvSpPr>
          <p:nvPr/>
        </p:nvSpPr>
        <p:spPr bwMode="auto">
          <a:xfrm>
            <a:off x="5220073" y="2208891"/>
            <a:ext cx="1224135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Stream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5220073" y="2526111"/>
            <a:ext cx="1224135" cy="340554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Generic view of 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sequence of bytes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220072" y="2924944"/>
            <a:ext cx="1224135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StreamReader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5220072" y="3242164"/>
            <a:ext cx="1224135" cy="389131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Read from and write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to of stream 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1907704" y="2218593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FtpWebRequest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8" name="Rectangle 9"/>
          <p:cNvSpPr>
            <a:spLocks noChangeArrowheads="1"/>
          </p:cNvSpPr>
          <p:nvPr/>
        </p:nvSpPr>
        <p:spPr bwMode="auto">
          <a:xfrm>
            <a:off x="1907704" y="2535813"/>
            <a:ext cx="1224136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Implements a FTP client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49" name="Rectangle 9"/>
          <p:cNvSpPr>
            <a:spLocks noChangeArrowheads="1"/>
          </p:cNvSpPr>
          <p:nvPr/>
        </p:nvSpPr>
        <p:spPr bwMode="auto">
          <a:xfrm>
            <a:off x="1907703" y="2866665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FtpWebResponse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50" name="Rectangle 9"/>
          <p:cNvSpPr>
            <a:spLocks noChangeArrowheads="1"/>
          </p:cNvSpPr>
          <p:nvPr/>
        </p:nvSpPr>
        <p:spPr bwMode="auto">
          <a:xfrm>
            <a:off x="1907703" y="3183885"/>
            <a:ext cx="1224136" cy="35994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Server’s response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to request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3099265" y="378243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907703" y="3631295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WebRequest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907703" y="3948515"/>
            <a:ext cx="1224136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Request to a URI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211712" y="3717032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WebRequestMethods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5211712" y="4034252"/>
            <a:ext cx="1224136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Web request methods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1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4971473" y="2365710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0" name="Rectangle 9"/>
          <p:cNvSpPr>
            <a:spLocks noChangeArrowheads="1"/>
          </p:cNvSpPr>
          <p:nvPr/>
        </p:nvSpPr>
        <p:spPr bwMode="auto">
          <a:xfrm>
            <a:off x="3347161" y="2208891"/>
            <a:ext cx="1656887" cy="39370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InternetUtility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3347161" y="2924944"/>
            <a:ext cx="1656887" cy="28008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Internet utility functions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3347865" y="2564904"/>
            <a:ext cx="1656887" cy="360040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dirty="0" smtClean="0">
                <a:solidFill>
                  <a:srgbClr val="081D58"/>
                </a:solidFill>
                <a:latin typeface="Arial Narrow" pitchFamily="34" charset="0"/>
              </a:rPr>
              <a:t>IsConnectionAvailable(...)</a:t>
            </a:r>
            <a:endParaRPr lang="zu-ZA" sz="900" b="1" dirty="0" smtClean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8" name="Line 35"/>
          <p:cNvSpPr>
            <a:spLocks noChangeShapeType="1"/>
          </p:cNvSpPr>
          <p:nvPr/>
        </p:nvSpPr>
        <p:spPr bwMode="auto">
          <a:xfrm>
            <a:off x="3099265" y="2356008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907703" y="2204864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 smtClean="0">
                <a:solidFill>
                  <a:srgbClr val="081D58"/>
                </a:solidFill>
                <a:latin typeface="Arial Narrow" pitchFamily="34" charset="0"/>
              </a:rPr>
              <a:t>WebRequest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1907703" y="2522084"/>
            <a:ext cx="1224136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Request to a URI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3099265" y="3017809"/>
            <a:ext cx="248599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u-ZA" sz="8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907703" y="2866665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smtClean="0">
                <a:solidFill>
                  <a:srgbClr val="081D58"/>
                </a:solidFill>
                <a:latin typeface="Arial Narrow" pitchFamily="34" charset="0"/>
              </a:rPr>
              <a:t>Uri</a:t>
            </a:r>
            <a:endParaRPr lang="zu-ZA" sz="1000" b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907703" y="3183885"/>
            <a:ext cx="1224136" cy="272573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smtClean="0">
                <a:solidFill>
                  <a:srgbClr val="081D58"/>
                </a:solidFill>
                <a:latin typeface="Arial Narrow" pitchFamily="34" charset="0"/>
              </a:rPr>
              <a:t>URI handling</a:t>
            </a:r>
            <a:endParaRPr lang="zu-ZA" sz="900" b="1" i="1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5220072" y="2204864"/>
            <a:ext cx="1224136" cy="32169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u-ZA" sz="1000" b="1" dirty="0">
                <a:solidFill>
                  <a:srgbClr val="081D58"/>
                </a:solidFill>
                <a:latin typeface="Arial Narrow" pitchFamily="34" charset="0"/>
              </a:rPr>
              <a:t>FtpWebResponse</a:t>
            </a:r>
            <a:endParaRPr lang="zu-ZA" sz="1000" b="1" dirty="0">
              <a:solidFill>
                <a:srgbClr val="081D58"/>
              </a:solidFill>
              <a:latin typeface="Arial Narrow" pitchFamily="34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5220072" y="2522084"/>
            <a:ext cx="1224136" cy="359942"/>
          </a:xfrm>
          <a:prstGeom prst="rect">
            <a:avLst/>
          </a:prstGeom>
          <a:solidFill>
            <a:srgbClr val="FFFF66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Server’s response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u-ZA" sz="900" b="1" i="1" dirty="0" smtClean="0">
                <a:solidFill>
                  <a:srgbClr val="081D58"/>
                </a:solidFill>
                <a:latin typeface="Arial Narrow" pitchFamily="34" charset="0"/>
              </a:rPr>
              <a:t>to request</a:t>
            </a:r>
            <a:endParaRPr lang="zu-ZA" sz="900" b="1" i="1" dirty="0">
              <a:solidFill>
                <a:srgbClr val="081D58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6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_White">
  <a:themeElements>
    <a:clrScheme name="">
      <a:dk1>
        <a:srgbClr val="081D58"/>
      </a:dk1>
      <a:lt1>
        <a:srgbClr val="FFFFFF"/>
      </a:lt1>
      <a:dk2>
        <a:srgbClr val="006666"/>
      </a:dk2>
      <a:lt2>
        <a:srgbClr val="FAFD00"/>
      </a:lt2>
      <a:accent1>
        <a:srgbClr val="C1CEFF"/>
      </a:accent1>
      <a:accent2>
        <a:srgbClr val="618FFD"/>
      </a:accent2>
      <a:accent3>
        <a:srgbClr val="AAB8B8"/>
      </a:accent3>
      <a:accent4>
        <a:srgbClr val="DADADA"/>
      </a:accent4>
      <a:accent5>
        <a:srgbClr val="DDE3FF"/>
      </a:accent5>
      <a:accent6>
        <a:srgbClr val="5781E5"/>
      </a:accent6>
      <a:hlink>
        <a:srgbClr val="FC0128"/>
      </a:hlink>
      <a:folHlink>
        <a:srgbClr val="00AE00"/>
      </a:folHlink>
    </a:clrScheme>
    <a:fontScheme name="_White.pot">
      <a:majorFont>
        <a:latin typeface="Phonak Rotis"/>
        <a:ea typeface=""/>
        <a:cs typeface=""/>
      </a:majorFont>
      <a:minorFont>
        <a:latin typeface="Phonak Rot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8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Phonak Rotis" pitchFamily="2" charset="0"/>
          </a:defRPr>
        </a:defPPr>
      </a:lstStyle>
    </a:lnDef>
  </a:objectDefaults>
  <a:extraClrSchemeLst>
    <a:extraClrScheme>
      <a:clrScheme name="_White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_White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_White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Bildschirmpräsentation (4:3)</PresentationFormat>
  <Paragraphs>62</Paragraphs>
  <Slides>3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4__White</vt:lpstr>
      <vt:lpstr>PowerPoint-Präsentation</vt:lpstr>
      <vt:lpstr>PowerPoint-Präsentation</vt:lpstr>
      <vt:lpstr>PowerPoint-Präsentation</vt:lpstr>
    </vt:vector>
  </TitlesOfParts>
  <Company>Sonova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Liden, Gunnar</dc:creator>
  <cp:lastModifiedBy>Gunnar</cp:lastModifiedBy>
  <cp:revision>24</cp:revision>
  <dcterms:created xsi:type="dcterms:W3CDTF">2011-05-11T07:16:15Z</dcterms:created>
  <dcterms:modified xsi:type="dcterms:W3CDTF">2012-11-27T16:29:32Z</dcterms:modified>
</cp:coreProperties>
</file>