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63" r:id="rId3"/>
    <p:sldId id="265" r:id="rId4"/>
    <p:sldId id="266" r:id="rId5"/>
    <p:sldId id="267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F5A2-C804-4EA2-9D17-E2558868516E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BBB0-7E53-43D0-A43C-27040EDF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2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3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4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5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6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RSM Architecture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September 2010</a:t>
            </a: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D7E72A8B-41E3-4E4F-84CC-7B755E39CA34}" type="slidenum">
              <a:rPr lang="de-DE" sz="1000" b="0">
                <a:solidFill>
                  <a:prstClr val="black"/>
                </a:solidFill>
              </a:rPr>
              <a:pPr/>
              <a:t>7</a:t>
            </a:fld>
            <a:endParaRPr lang="de-DE" sz="1000" b="0">
              <a:solidFill>
                <a:prstClr val="black"/>
              </a:solidFill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8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6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29972D2B-AC15-4DAA-A232-2678BECDC8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C3293-55BD-4861-B737-271A191B22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0952546-A5FC-4527-A953-66239CDB20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B6FC-70EC-441E-9A35-8D063800E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59CB47F-67F4-429F-B5F5-B0C74F8799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F512F-DB77-4B25-AC2D-D3774B2A46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1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4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9C75AC7-891F-4F6C-BF11-D048EDFBCF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B31A-7A60-4B02-BD00-B6D56FCFD06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4A5A26D0-DBF6-49B2-A823-11D54F1F5F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ED2-8DAC-449D-A5FC-7AA4A43BC88C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0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0BE9A4F-679C-48D5-ADA2-E1FF601950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F8E2-16AB-4DD3-BBA7-83136F6D456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1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5CFF04D-237B-4B90-B0D8-19EA1070A8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10BA8-3CF0-4863-86D1-9F24FAB1D24E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53900A08-9666-4CEB-B57C-6A4E501C03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8566-50FB-4DCD-8676-C287D360A8A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52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D461F9A-4F81-4214-89BF-281C1919A3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3E71-A961-422C-943C-AC69B0373EC9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291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A7DC75A-E17E-4B9C-B253-F65A876FB9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C742-38F1-4920-BAF7-18DB593D9AD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13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1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823BA40F-07B7-4410-B248-C02D1C4173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F91A-747F-42F9-BB47-63FE635FAE48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5100EE4-0F02-41FB-8797-7EF8D98FB6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2C-BBF5-445C-B05C-E3F53C5DD8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800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DAC5EEB-4E1E-48CA-8C15-2767377260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660E-5F24-4054-A0BF-75D908CA2F7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353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8968CF5-F583-45AE-82D2-69EF9A8363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F412-75CD-461D-B874-E59EE630E22D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6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A72317A-F8E1-498A-8D40-8FE9F50222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D224-1AD5-4371-9516-D167E132A731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69B50A2-CEB3-4C83-AF74-A065F25D5B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529C-08FB-422A-9A9C-6F7BA86B0F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A4AB008-4A2A-4A77-B462-63DCFCE51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E02D-3C30-49B3-A618-E021160352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1A2CD017-D9A7-45E9-843C-5449C5B02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AFDC-501A-46DB-996D-5DCC86CB38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6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391FCC9-8E4D-490C-B549-BBE11FF4FE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7512-B877-42DD-8C9B-EFD4DBF3E8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233E890-C5C9-438E-BFC1-FFE03BEC9B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1473-071A-4C86-B3BA-DC06AB511F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3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98ECDC18-59DA-40BA-BA7F-430F11248F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719A-5344-403A-9C9B-C99AB55623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F8304603-C18D-45C5-96F5-CC74C96D29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C90A-960A-49BA-A51A-AA4722D14B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3BE1EBCC-0A92-4B27-ABEF-4EAC076B858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8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19A98-0D7C-4253-B190-429F44E34A8D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4103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76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BED8E931-069A-4F28-B67C-7671BEAE241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A9F9F-1536-4923-8D25-5E154110B7FC}" type="slidenum">
              <a:rPr lang="de-DE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1031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113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987121" y="1844824"/>
            <a:ext cx="3240359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FileUtil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987121" y="3216899"/>
            <a:ext cx="3240359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File utility functions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987825" y="2238525"/>
            <a:ext cx="3240359" cy="97837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ConfigFileName(exe_name, exe_dir)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EmailAdressesDirectory(addr_dir, exe_dir)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AddressesFileName(addr_file_name, addr_dir, exe_dir)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BackupAddressesFileName(addr_file_name, addr_dir, exe_dir)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GetServerFileName(full_file_name)</a:t>
            </a:r>
            <a:endParaRPr lang="zu-ZA" sz="9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6147807" y="2006023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3132544" y="359788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380441" y="1844824"/>
            <a:ext cx="2775032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PrintJob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380441" y="5665171"/>
            <a:ext cx="2775032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Print job utility functions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381145" y="2238525"/>
            <a:ext cx="2775032" cy="119047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PrintInput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m_print_input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Table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m_table_addresses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MapCaptionField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m_map_caption_field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PrintDocument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m_print_document_default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a4_width =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210.0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a4_height =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297.0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Font m_text_font</a:t>
            </a: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381145" y="3429001"/>
            <a:ext cx="2775032" cy="223617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PrintJob(PrintInput, Table addresses)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DefaultPrinterPrint(error)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SetSizesForFieldsAndDeltas(Graphics graphics,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DefaultPrinterPrint()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m_print_document_default_PrintPage(...)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_InitializeFieldSizes()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_SetSizesForFieldsAndDeltas(Graphics)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_MaxHeightsForFieldsOneRow(Graphics, Row,  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_MaxWidthsForFieldsOneRow(Graphics, Row,  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_PrintAll(Graphics)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_PrintRow(row_index, Row, Font, Graphics)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_PrintField(Row, Font, caption, PointF position, Graphics)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float _StringWidth(string, Font, Graphics)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float _StringHeight(string, Font, Graphics)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3132544" y="200567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796263" y="1856122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796262" y="3000347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>
            <a:off x="1548368" y="205297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96967" y="2159447"/>
            <a:ext cx="1335577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1844824"/>
            <a:ext cx="1112694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44" y="2144154"/>
            <a:ext cx="1112694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row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67544" y="2504194"/>
            <a:ext cx="1080823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67544" y="2792226"/>
            <a:ext cx="1080823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Header data for a row</a:t>
            </a: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1548367" y="264821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796263" y="3401034"/>
            <a:ext cx="1361191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PrintInput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796263" y="6093296"/>
            <a:ext cx="1361191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Input data for printing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796967" y="3794735"/>
            <a:ext cx="1361191" cy="229856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m_font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m_font_size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m_text_height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float m_marginal_left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m_marginal_right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m_marginal_top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m_marginal_bottom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m_delta_h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m_delta_v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string m_caption_10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m_size_mm_10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m_text_10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m_caption_93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float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m_size_mm_93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m_text_93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406094" y="1844824"/>
            <a:ext cx="1765602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>
                <a:solidFill>
                  <a:srgbClr val="081D58"/>
                </a:solidFill>
                <a:latin typeface="Arial Narrow" pitchFamily="34" charset="0"/>
              </a:rPr>
              <a:t>MapCaptionField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406094" y="4115038"/>
            <a:ext cx="1765602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Map caption to field index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406798" y="3419827"/>
            <a:ext cx="1765602" cy="69521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MapCaptionField(PrintInput, Table)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Map(error)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int FieldIndex(string caption)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406093" y="2238524"/>
            <a:ext cx="1765602" cy="118130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int m_field_10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int m_field_11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int m_field_12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int m_field_13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4656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806397" y="2022882"/>
            <a:ext cx="2773011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PrintInput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806397" y="5013176"/>
            <a:ext cx="2773011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Input data for printing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07101" y="2416583"/>
            <a:ext cx="2773011" cy="25965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m_font Font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m_font_size Font size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m_text_height Text height in 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m_marginal_left Marginal left in 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m_marginal_right Marginal right in 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m_marginal_top Marginal top in 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m_marginal_bottom Marginal bottom in 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m_delta_h Delta horizontal in 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 m_delta_v Delta vertical in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millimeter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m_caption_10 Caption for data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float m_size_mm_10 Size in millimeter for data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m_text_10 Text prior to data 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m_caption_93 Caption for data 93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float m_size_mm_93 Size in millimeter for data 93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string m_text_93 Text prior to data 93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279836" y="2022882"/>
            <a:ext cx="2412971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>
                <a:solidFill>
                  <a:srgbClr val="081D58"/>
                </a:solidFill>
                <a:latin typeface="Arial Narrow" pitchFamily="34" charset="0"/>
              </a:rPr>
              <a:t>MapCaptionField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4279836" y="5517232"/>
            <a:ext cx="2412971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Map caption to field index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280540" y="4437111"/>
            <a:ext cx="2412971" cy="108012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MapCaptionField(PrintInput, Table)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Map(error)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FieldIndex(string caption)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_MapOneField(int o_field_xy, string caption, error)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279835" y="2416582"/>
            <a:ext cx="2412971" cy="202053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m_field_12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m_field_13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m_field_90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m_field_91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m_field_92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m_field_93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PrintInput m_print_input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Table m_table_addresses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" name="Line 35"/>
          <p:cNvSpPr>
            <a:spLocks noChangeShapeType="1"/>
          </p:cNvSpPr>
          <p:nvPr/>
        </p:nvSpPr>
        <p:spPr bwMode="auto">
          <a:xfrm>
            <a:off x="3996640" y="362585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>
            <a:off x="3996640" y="2930476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843808" y="2780928"/>
            <a:ext cx="1152128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43807" y="3061057"/>
            <a:ext cx="1152128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844513" y="2040065"/>
            <a:ext cx="1177038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844513" y="2328097"/>
            <a:ext cx="1177038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Header data for a row</a:t>
            </a: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4021550" y="2184081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843808" y="3429000"/>
            <a:ext cx="1177742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PrintInput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843808" y="4245131"/>
            <a:ext cx="1177742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Input data for printing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844512" y="3822701"/>
            <a:ext cx="1177742" cy="422429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Font, height, deltas, 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...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987121" y="1844824"/>
            <a:ext cx="172889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Time</a:t>
            </a: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Util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987121" y="2852936"/>
            <a:ext cx="1728895" cy="35611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Time utility functions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987825" y="2238525"/>
            <a:ext cx="1728895" cy="61441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YearMonthDayHourMinSec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_IntToString(int i_int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1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2578473" y="188640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4" name="AutoShape 32"/>
          <p:cNvSpPr>
            <a:spLocks noChangeArrowheads="1"/>
          </p:cNvSpPr>
          <p:nvPr/>
        </p:nvSpPr>
        <p:spPr bwMode="auto">
          <a:xfrm>
            <a:off x="3601484" y="97156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5" name="Line 34"/>
          <p:cNvSpPr>
            <a:spLocks noChangeShapeType="1"/>
          </p:cNvSpPr>
          <p:nvPr/>
        </p:nvSpPr>
        <p:spPr bwMode="auto">
          <a:xfrm>
            <a:off x="3666395" y="1185884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78473" y="577868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escription</a:t>
            </a:r>
            <a:endParaRPr lang="en-US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577769" y="1336845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3665689" y="3284984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3730600" y="3499300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77769" y="2708920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578473" y="1730546"/>
            <a:ext cx="2304255" cy="4023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578473" y="2132856"/>
            <a:ext cx="2304255" cy="5760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Functions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3730600" y="3653646"/>
            <a:ext cx="2698044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6372200" y="328510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6437111" y="3504426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220073" y="248615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220073" y="2875384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77769" y="380329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CRSMDoc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77769" y="5175371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578473" y="4196997"/>
            <a:ext cx="2304255" cy="52814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578473" y="4725145"/>
            <a:ext cx="2304255" cy="45022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Functions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730600" y="3658833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22306" y="2747591"/>
            <a:ext cx="210756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de-CH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22305" y="3141291"/>
            <a:ext cx="2107569" cy="39846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81D58"/>
                </a:solidFill>
                <a:latin typeface="Arial Narrow" pitchFamily="34" charset="0"/>
              </a:rPr>
              <a:t>Parameters or functions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22305" y="3539356"/>
            <a:ext cx="2107569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235999" y="1336845"/>
            <a:ext cx="209357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de-CH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35999" y="2162346"/>
            <a:ext cx="2093577" cy="3796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35999" y="1730545"/>
            <a:ext cx="2093875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1276088" y="2564457"/>
            <a:ext cx="6847" cy="183134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2329873" y="1535283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037191" y="474666"/>
            <a:ext cx="255411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>
            <a:off x="4061178" y="5156203"/>
            <a:ext cx="255412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4126089" y="5227638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5" name="AutoShape 11"/>
          <p:cNvSpPr>
            <a:spLocks noChangeArrowheads="1"/>
          </p:cNvSpPr>
          <p:nvPr/>
        </p:nvSpPr>
        <p:spPr bwMode="auto">
          <a:xfrm>
            <a:off x="3460045" y="1052516"/>
            <a:ext cx="1409700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>
            <a:off x="4164189" y="763589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7" name="Line 49"/>
          <p:cNvSpPr>
            <a:spLocks noChangeShapeType="1"/>
          </p:cNvSpPr>
          <p:nvPr/>
        </p:nvSpPr>
        <p:spPr bwMode="auto">
          <a:xfrm flipV="1">
            <a:off x="3323167" y="2338388"/>
            <a:ext cx="67733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8" name="Rectangle 5"/>
          <p:cNvSpPr>
            <a:spLocks noChangeArrowheads="1"/>
          </p:cNvSpPr>
          <p:nvPr/>
        </p:nvSpPr>
        <p:spPr bwMode="auto">
          <a:xfrm>
            <a:off x="3707904" y="215900"/>
            <a:ext cx="8386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yo-NG" sz="800" b="1" smtClean="0">
                <a:solidFill>
                  <a:srgbClr val="081D58"/>
                </a:solidFill>
                <a:latin typeface="Arial Narrow" pitchFamily="34" charset="0"/>
              </a:rPr>
              <a:t>Activity diagram</a:t>
            </a: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9" name="AutoShape 11"/>
          <p:cNvSpPr>
            <a:spLocks noChangeArrowheads="1"/>
          </p:cNvSpPr>
          <p:nvPr/>
        </p:nvSpPr>
        <p:spPr bwMode="auto">
          <a:xfrm>
            <a:off x="3460046" y="162719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4164189" y="1339853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4169834" y="4221166"/>
            <a:ext cx="0" cy="3063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2" name="AutoShape 11"/>
          <p:cNvSpPr>
            <a:spLocks noChangeArrowheads="1"/>
          </p:cNvSpPr>
          <p:nvPr/>
        </p:nvSpPr>
        <p:spPr bwMode="auto">
          <a:xfrm>
            <a:off x="3462867" y="2779716"/>
            <a:ext cx="1406878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3" name="Line 17"/>
          <p:cNvSpPr>
            <a:spLocks noChangeShapeType="1"/>
          </p:cNvSpPr>
          <p:nvPr/>
        </p:nvSpPr>
        <p:spPr bwMode="auto">
          <a:xfrm>
            <a:off x="4165600" y="1916116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4" name="Flowchart: Decision 6"/>
          <p:cNvSpPr>
            <a:spLocks noChangeArrowheads="1"/>
          </p:cNvSpPr>
          <p:nvPr/>
        </p:nvSpPr>
        <p:spPr bwMode="auto">
          <a:xfrm>
            <a:off x="3966634" y="2205041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5" name="Line 17"/>
          <p:cNvSpPr>
            <a:spLocks noChangeShapeType="1"/>
          </p:cNvSpPr>
          <p:nvPr/>
        </p:nvSpPr>
        <p:spPr bwMode="auto">
          <a:xfrm>
            <a:off x="4157133" y="2492375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6" name="Line 17"/>
          <p:cNvSpPr>
            <a:spLocks noChangeShapeType="1"/>
          </p:cNvSpPr>
          <p:nvPr/>
        </p:nvSpPr>
        <p:spPr bwMode="auto">
          <a:xfrm>
            <a:off x="3331634" y="2636841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7" name="Line 17"/>
          <p:cNvSpPr>
            <a:spLocks noChangeShapeType="1"/>
          </p:cNvSpPr>
          <p:nvPr/>
        </p:nvSpPr>
        <p:spPr bwMode="auto">
          <a:xfrm>
            <a:off x="3321756" y="3827466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8" name="AutoShape 11"/>
          <p:cNvSpPr>
            <a:spLocks noChangeArrowheads="1"/>
          </p:cNvSpPr>
          <p:nvPr/>
        </p:nvSpPr>
        <p:spPr bwMode="auto">
          <a:xfrm>
            <a:off x="3460046" y="3932240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9" name="Line 17"/>
          <p:cNvSpPr>
            <a:spLocks noChangeShapeType="1"/>
          </p:cNvSpPr>
          <p:nvPr/>
        </p:nvSpPr>
        <p:spPr bwMode="auto">
          <a:xfrm>
            <a:off x="4164189" y="3068641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0" name="Flowchart: Decision 6"/>
          <p:cNvSpPr>
            <a:spLocks noChangeArrowheads="1"/>
          </p:cNvSpPr>
          <p:nvPr/>
        </p:nvSpPr>
        <p:spPr bwMode="auto">
          <a:xfrm>
            <a:off x="3965222" y="3357566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1" name="Line 17"/>
          <p:cNvSpPr>
            <a:spLocks noChangeShapeType="1"/>
          </p:cNvSpPr>
          <p:nvPr/>
        </p:nvSpPr>
        <p:spPr bwMode="auto">
          <a:xfrm>
            <a:off x="4155723" y="3644900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2" name="Line 49"/>
          <p:cNvSpPr>
            <a:spLocks noChangeShapeType="1"/>
          </p:cNvSpPr>
          <p:nvPr/>
        </p:nvSpPr>
        <p:spPr bwMode="auto">
          <a:xfrm flipV="1">
            <a:off x="3331635" y="3502025"/>
            <a:ext cx="668867" cy="63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3" name="Line 49"/>
          <p:cNvSpPr>
            <a:spLocks noChangeShapeType="1"/>
          </p:cNvSpPr>
          <p:nvPr/>
        </p:nvSpPr>
        <p:spPr bwMode="auto">
          <a:xfrm>
            <a:off x="3331634" y="3213100"/>
            <a:ext cx="83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4" name="Line 49"/>
          <p:cNvSpPr>
            <a:spLocks noChangeShapeType="1"/>
          </p:cNvSpPr>
          <p:nvPr/>
        </p:nvSpPr>
        <p:spPr bwMode="auto">
          <a:xfrm>
            <a:off x="3323167" y="4365625"/>
            <a:ext cx="84102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5" name="Line 49"/>
          <p:cNvSpPr>
            <a:spLocks noChangeShapeType="1"/>
          </p:cNvSpPr>
          <p:nvPr/>
        </p:nvSpPr>
        <p:spPr bwMode="auto">
          <a:xfrm flipV="1">
            <a:off x="3325990" y="2349500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6" name="Line 49"/>
          <p:cNvSpPr>
            <a:spLocks noChangeShapeType="1"/>
          </p:cNvSpPr>
          <p:nvPr/>
        </p:nvSpPr>
        <p:spPr bwMode="auto">
          <a:xfrm flipV="1">
            <a:off x="3320345" y="3502025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7" name="AutoShape 11"/>
          <p:cNvSpPr>
            <a:spLocks noChangeArrowheads="1"/>
          </p:cNvSpPr>
          <p:nvPr/>
        </p:nvSpPr>
        <p:spPr bwMode="auto">
          <a:xfrm>
            <a:off x="3465690" y="452914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708" name="Line 17"/>
          <p:cNvSpPr>
            <a:spLocks noChangeShapeType="1"/>
          </p:cNvSpPr>
          <p:nvPr/>
        </p:nvSpPr>
        <p:spPr bwMode="auto">
          <a:xfrm>
            <a:off x="4169834" y="4818066"/>
            <a:ext cx="0" cy="3381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040616" y="44624"/>
            <a:ext cx="436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Sequence</a:t>
            </a:r>
            <a:r>
              <a:rPr lang="de-CH" sz="1600" b="1" dirty="0" smtClean="0">
                <a:solidFill>
                  <a:srgbClr val="006666"/>
                </a:solidFill>
                <a:latin typeface="Arial Narrow" pitchFamily="34" charset="0"/>
              </a:rPr>
              <a:t> </a:t>
            </a:r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diagram</a:t>
            </a:r>
            <a:endParaRPr lang="yo-NG" sz="1600" b="1" dirty="0">
              <a:solidFill>
                <a:srgbClr val="006666"/>
              </a:solidFill>
              <a:latin typeface="Arial Narrow" pitchFamily="34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5214246" y="1630446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Class 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ZZZ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123728" y="1628800"/>
            <a:ext cx="1540185" cy="30740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Class XXX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 bwMode="auto">
          <a:xfrm flipH="1">
            <a:off x="2879812" y="1936202"/>
            <a:ext cx="14009" cy="203216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1475656" y="224017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1370651" y="2168163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30802" y="1994530"/>
            <a:ext cx="974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Event/Action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eee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71800" y="2225362"/>
            <a:ext cx="216024" cy="145496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3889436" y="1630446"/>
            <a:ext cx="1042604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Class 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YYY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4410740" y="1952139"/>
            <a:ext cx="26220" cy="20162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 bwMode="auto">
          <a:xfrm>
            <a:off x="4302726" y="2309725"/>
            <a:ext cx="216024" cy="650526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2987824" y="255174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2970" y="2306100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Is there a </a:t>
            </a:r>
            <a:r>
              <a:rPr lang="de-CH" sz="8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xyz</a:t>
            </a:r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3006582" y="288824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5949128" y="1952139"/>
            <a:ext cx="1" cy="20162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841116" y="2521545"/>
            <a:ext cx="216024" cy="438706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26214" y="2655838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81360" y="2410197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Is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zzz</a:t>
            </a:r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544972" y="2816235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328948" y="3211052"/>
            <a:ext cx="216024" cy="4692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2987824" y="345669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87950" y="3211052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Set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ffff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Bildschirmpräsentation (4:3)</PresentationFormat>
  <Paragraphs>181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4__White</vt:lpstr>
      <vt:lpstr>_White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Sonova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Liden, Gunnar</dc:creator>
  <cp:lastModifiedBy>Gunnar</cp:lastModifiedBy>
  <cp:revision>34</cp:revision>
  <dcterms:created xsi:type="dcterms:W3CDTF">2011-05-11T07:16:15Z</dcterms:created>
  <dcterms:modified xsi:type="dcterms:W3CDTF">2012-12-03T03:51:52Z</dcterms:modified>
</cp:coreProperties>
</file>