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6"/>
  </p:notesMasterIdLst>
  <p:sldIdLst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6F5A2-C804-4EA2-9D17-E2558868516E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BBB0-7E53-43D0-A43C-27040EDF71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2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1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prstClr val="black"/>
                </a:solidFill>
              </a:rPr>
              <a:t>RSM Architecture</a:t>
            </a:r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prstClr val="black"/>
                </a:solidFill>
              </a:rPr>
              <a:t>September 2010</a:t>
            </a:r>
          </a:p>
        </p:txBody>
      </p:sp>
      <p:sp>
        <p:nvSpPr>
          <p:cNvPr id="5939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D7E72A8B-41E3-4E4F-84CC-7B755E39CA34}" type="slidenum">
              <a:rPr lang="de-DE" sz="1000" b="0">
                <a:solidFill>
                  <a:prstClr val="black"/>
                </a:solidFill>
              </a:rPr>
              <a:pPr/>
              <a:t>2</a:t>
            </a:fld>
            <a:endParaRPr lang="de-DE" sz="1000" b="0">
              <a:solidFill>
                <a:prstClr val="black"/>
              </a:solidFill>
            </a:endParaRPr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3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763412" y="6081716"/>
            <a:ext cx="23988" cy="26987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</a:endParaRPr>
          </a:p>
        </p:txBody>
      </p:sp>
      <p:pic>
        <p:nvPicPr>
          <p:cNvPr id="5" name="Picture 10" descr="phonak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229350"/>
            <a:ext cx="1141589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11200" y="16002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1200" y="3657600"/>
            <a:ext cx="7721600" cy="1981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 smtClean="0"/>
              <a:t>Click to edit Master subtitle st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5181600" y="5897563"/>
            <a:ext cx="3179234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29972D2B-AC15-4DAA-A232-2678BECDC82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C3293-55BD-4861-B737-271A191B225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76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30952546-A5FC-4527-A953-66239CDB20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7B6FC-70EC-441E-9A35-8D063800E90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87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0"/>
            <a:ext cx="1947333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457200"/>
            <a:ext cx="5706533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659CB47F-67F4-429F-B5F5-B0C74F8799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F512F-DB77-4B25-AC2D-D3774B2A464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917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763412" y="6081714"/>
            <a:ext cx="23988" cy="26987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</a:endParaRPr>
          </a:p>
        </p:txBody>
      </p:sp>
      <p:pic>
        <p:nvPicPr>
          <p:cNvPr id="5" name="Picture 10" descr="phonak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229350"/>
            <a:ext cx="1141589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11200" y="16002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1200" y="3657600"/>
            <a:ext cx="7721600" cy="1981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 smtClean="0"/>
              <a:t>Click to edit Master subtitle st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5181600" y="5897563"/>
            <a:ext cx="3179234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69C75AC7-891F-4F6C-BF11-D048EDFBCF5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5B31A-7A60-4B02-BD00-B6D56FCFD065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262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4A5A26D0-DBF6-49B2-A823-11D54F1F5F2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EDED2-8DAC-449D-A5FC-7AA4A43BC88C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200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9" y="4406901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89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D0BE9A4F-679C-48D5-ADA2-E1FF6019504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AF8E2-16AB-4DD3-BBA7-83136F6D4563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612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3826933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00200"/>
            <a:ext cx="3826933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05CFF04D-237B-4B90-B0D8-19EA1070A8F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10BA8-3CF0-4863-86D1-9F24FAB1D24E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779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78" y="1535113"/>
            <a:ext cx="40414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78" y="2174875"/>
            <a:ext cx="40414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53900A08-9666-4CEB-B57C-6A4E501C037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E8566-50FB-4DCD-8676-C287D360A8A0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524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0D461F9A-4F81-4214-89BF-281C1919A39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A3E71-A961-422C-943C-AC69B0373EC9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291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6A7DC75A-E17E-4B9C-B253-F65A876FB9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DC742-38F1-4920-BAF7-18DB593D9AD5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713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8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56" y="273051"/>
            <a:ext cx="51110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8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823BA40F-07B7-4410-B248-C02D1C41730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FF91A-747F-42F9-BB47-63FE635FAE48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23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B5100EE4-0F02-41FB-8797-7EF8D98FB6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6412C-BBF5-445C-B05C-E3F53C5DD8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800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11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11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11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6DAC5EEB-4E1E-48CA-8C15-27673772609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2660E-5F24-4054-A0BF-75D908CA2F70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353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B8968CF5-F583-45AE-82D2-69EF9A8363F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1F412-75CD-461D-B874-E59EE630E22D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465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0"/>
            <a:ext cx="1947333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457200"/>
            <a:ext cx="5706533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DA72317A-F8E1-498A-8D40-8FE9F502225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ECD224-1AD5-4371-9516-D167E132A731}" type="slidenum">
              <a:rPr lang="de-DE">
                <a:solidFill>
                  <a:srgbClr val="FFFFFF"/>
                </a:solidFill>
              </a:rPr>
              <a:pPr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57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9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89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069B50A2-CEB3-4C83-AF74-A065F25D5B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9529C-08FB-422A-9A9C-6F7BA86B0F4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99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3826933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00200"/>
            <a:ext cx="3826933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0A4AB008-4A2A-4A77-B462-63DCFCE515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5E02D-3C30-49B3-A618-E0211603523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87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78" y="1535113"/>
            <a:ext cx="40414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78" y="2174875"/>
            <a:ext cx="40414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1A2CD017-D9A7-45E9-843C-5449C5B021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BAFDC-501A-46DB-996D-5DCC86CB38B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06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3391FCC9-8E4D-490C-B549-BBE11FF4FE7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D7512-B877-42DD-8C9B-EFD4DBF3E84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15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D233E890-C5C9-438E-BFC1-FFE03BEC9B7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81473-071A-4C86-B3BA-DC06AB511FE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4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8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56" y="273053"/>
            <a:ext cx="51110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8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98ECDC18-59DA-40BA-BA7F-430F11248F9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B719A-5344-403A-9C9B-C99AB556237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09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11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11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11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F8304603-C18D-45C5-96F5-CC74C96D29F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BC90A-960A-49BA-A51A-AA4722D14B7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019800"/>
            <a:ext cx="317923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700" b="0">
                <a:solidFill>
                  <a:srgbClr val="00B7A5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/>
              <a:t>RSM Architecture September 2010, Slide </a:t>
            </a:r>
            <a:fld id="{3BE1EBCC-0A92-4B27-ABEF-4EAC076B8580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457200"/>
            <a:ext cx="778933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afaf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7789333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afaf</a:t>
            </a:r>
          </a:p>
          <a:p>
            <a:pPr lvl="1"/>
            <a:r>
              <a:rPr lang="de-DE" smtClean="0"/>
              <a:t>afadf</a:t>
            </a:r>
          </a:p>
          <a:p>
            <a:pPr lvl="2"/>
            <a:r>
              <a:rPr lang="de-DE" smtClean="0"/>
              <a:t>aöflkj</a:t>
            </a:r>
          </a:p>
          <a:p>
            <a:pPr lvl="3"/>
            <a:r>
              <a:rPr lang="de-DE" smtClean="0"/>
              <a:t>kjaöfdj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6268" y="6248400"/>
            <a:ext cx="18965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1400" b="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F19A98-0D7C-4253-B190-429F44E34A8D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2367" y="6248400"/>
            <a:ext cx="18965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762000" eaLnBrk="0" hangingPunct="0">
              <a:defRPr sz="1400" b="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/>
          </a:p>
        </p:txBody>
      </p:sp>
      <p:pic>
        <p:nvPicPr>
          <p:cNvPr id="4103" name="Picture 9" descr="phonak-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229350"/>
            <a:ext cx="1141589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77660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9pPr>
    </p:titleStyle>
    <p:bodyStyle>
      <a:lvl1pPr marL="342900" indent="-342900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—"/>
        <a:defRPr sz="2800">
          <a:solidFill>
            <a:srgbClr val="000000"/>
          </a:solidFill>
          <a:latin typeface="+mn-lt"/>
        </a:defRPr>
      </a:lvl2pPr>
      <a:lvl3pPr marL="1260475" indent="-346075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</a:defRPr>
      </a:lvl3pPr>
      <a:lvl4pPr marL="16605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4pPr>
      <a:lvl5pPr marL="20796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5pPr>
      <a:lvl6pPr marL="25368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6pPr>
      <a:lvl7pPr marL="29940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7pPr>
      <a:lvl8pPr marL="34512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8pPr>
      <a:lvl9pPr marL="39084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019800"/>
            <a:ext cx="317923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700" b="0">
                <a:solidFill>
                  <a:srgbClr val="00B7A5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/>
              <a:t>RSM Architecture September 2010, Slide </a:t>
            </a:r>
            <a:fld id="{BED8E931-069A-4F28-B67C-7671BEAE2413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457200"/>
            <a:ext cx="778933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afaf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7789333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afaf</a:t>
            </a:r>
          </a:p>
          <a:p>
            <a:pPr lvl="1"/>
            <a:r>
              <a:rPr lang="de-DE" smtClean="0"/>
              <a:t>afadf</a:t>
            </a:r>
          </a:p>
          <a:p>
            <a:pPr lvl="2"/>
            <a:r>
              <a:rPr lang="de-DE" smtClean="0"/>
              <a:t>aöflkj</a:t>
            </a:r>
          </a:p>
          <a:p>
            <a:pPr lvl="3"/>
            <a:r>
              <a:rPr lang="de-DE" smtClean="0"/>
              <a:t>kjaöfdj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6267" y="6248400"/>
            <a:ext cx="18965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14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A9F9F-1536-4923-8D25-5E154110B7FC}" type="slidenum">
              <a:rPr lang="de-DE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2367" y="6248400"/>
            <a:ext cx="18965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762000" eaLnBrk="0" hangingPunct="0">
              <a:defRPr sz="1400" b="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/>
          </a:p>
        </p:txBody>
      </p:sp>
      <p:pic>
        <p:nvPicPr>
          <p:cNvPr id="1031" name="Picture 9" descr="phonak-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229350"/>
            <a:ext cx="1141589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31137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9pPr>
    </p:titleStyle>
    <p:bodyStyle>
      <a:lvl1pPr marL="342900" indent="-342900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—"/>
        <a:defRPr sz="2800">
          <a:solidFill>
            <a:srgbClr val="000000"/>
          </a:solidFill>
          <a:latin typeface="+mn-lt"/>
        </a:defRPr>
      </a:lvl2pPr>
      <a:lvl3pPr marL="1260475" indent="-346075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</a:defRPr>
      </a:lvl3pPr>
      <a:lvl4pPr marL="16605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4pPr>
      <a:lvl5pPr marL="20796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5pPr>
      <a:lvl6pPr marL="25368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6pPr>
      <a:lvl7pPr marL="29940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7pPr>
      <a:lvl8pPr marL="34512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8pPr>
      <a:lvl9pPr marL="39084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9"/>
          <p:cNvSpPr>
            <a:spLocks noChangeArrowheads="1"/>
          </p:cNvSpPr>
          <p:nvPr/>
        </p:nvSpPr>
        <p:spPr bwMode="auto">
          <a:xfrm>
            <a:off x="2578473" y="188640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81D58"/>
                </a:solidFill>
                <a:latin typeface="Arial Narrow" pitchFamily="34" charset="0"/>
              </a:rPr>
              <a:t>Cxxx</a:t>
            </a:r>
            <a:endParaRPr lang="en-US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2294" name="AutoShape 32"/>
          <p:cNvSpPr>
            <a:spLocks noChangeArrowheads="1"/>
          </p:cNvSpPr>
          <p:nvPr/>
        </p:nvSpPr>
        <p:spPr bwMode="auto">
          <a:xfrm>
            <a:off x="3601484" y="971568"/>
            <a:ext cx="128412" cy="215900"/>
          </a:xfrm>
          <a:prstGeom prst="triangle">
            <a:avLst>
              <a:gd name="adj" fmla="val 50000"/>
            </a:avLst>
          </a:prstGeom>
          <a:solidFill>
            <a:srgbClr val="DCDCD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CH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2295" name="Line 34"/>
          <p:cNvSpPr>
            <a:spLocks noChangeShapeType="1"/>
          </p:cNvSpPr>
          <p:nvPr/>
        </p:nvSpPr>
        <p:spPr bwMode="auto">
          <a:xfrm>
            <a:off x="3666395" y="1185884"/>
            <a:ext cx="0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578473" y="577868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D</a:t>
            </a:r>
            <a:r>
              <a:rPr lang="en-US" sz="900" b="1" i="1" dirty="0" smtClean="0">
                <a:solidFill>
                  <a:srgbClr val="081D58"/>
                </a:solidFill>
                <a:latin typeface="Arial Narrow" pitchFamily="34" charset="0"/>
              </a:rPr>
              <a:t>escription</a:t>
            </a:r>
            <a:endParaRPr lang="en-US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577769" y="1336845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81D58"/>
                </a:solidFill>
                <a:latin typeface="Arial Narrow" pitchFamily="34" charset="0"/>
              </a:rPr>
              <a:t>Cxxx</a:t>
            </a:r>
            <a:endParaRPr lang="en-US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9" name="AutoShape 32"/>
          <p:cNvSpPr>
            <a:spLocks noChangeArrowheads="1"/>
          </p:cNvSpPr>
          <p:nvPr/>
        </p:nvSpPr>
        <p:spPr bwMode="auto">
          <a:xfrm>
            <a:off x="3665689" y="3284984"/>
            <a:ext cx="128412" cy="215900"/>
          </a:xfrm>
          <a:prstGeom prst="triangle">
            <a:avLst>
              <a:gd name="adj" fmla="val 50000"/>
            </a:avLst>
          </a:prstGeom>
          <a:solidFill>
            <a:srgbClr val="DCDCD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CH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0" name="Line 34"/>
          <p:cNvSpPr>
            <a:spLocks noChangeShapeType="1"/>
          </p:cNvSpPr>
          <p:nvPr/>
        </p:nvSpPr>
        <p:spPr bwMode="auto">
          <a:xfrm>
            <a:off x="3730600" y="3499300"/>
            <a:ext cx="0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577769" y="2708920"/>
            <a:ext cx="2304255" cy="56016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Description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2578473" y="1730546"/>
            <a:ext cx="2304255" cy="40231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Parameters</a:t>
            </a:r>
            <a:endParaRPr lang="en-US" sz="9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2578473" y="2132856"/>
            <a:ext cx="2304255" cy="57606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rgbClr val="081D58"/>
                </a:solidFill>
                <a:latin typeface="Arial Narrow" pitchFamily="34" charset="0"/>
              </a:rPr>
              <a:t>Functions</a:t>
            </a:r>
            <a:endParaRPr lang="en-US" sz="9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3730600" y="3653646"/>
            <a:ext cx="2698044" cy="15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6" name="AutoShape 32"/>
          <p:cNvSpPr>
            <a:spLocks noChangeArrowheads="1"/>
          </p:cNvSpPr>
          <p:nvPr/>
        </p:nvSpPr>
        <p:spPr bwMode="auto">
          <a:xfrm>
            <a:off x="6372200" y="3285108"/>
            <a:ext cx="128412" cy="215900"/>
          </a:xfrm>
          <a:prstGeom prst="triangle">
            <a:avLst>
              <a:gd name="adj" fmla="val 50000"/>
            </a:avLst>
          </a:prstGeom>
          <a:solidFill>
            <a:srgbClr val="DCDCD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de-CH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7" name="Line 34"/>
          <p:cNvSpPr>
            <a:spLocks noChangeShapeType="1"/>
          </p:cNvSpPr>
          <p:nvPr/>
        </p:nvSpPr>
        <p:spPr bwMode="auto">
          <a:xfrm>
            <a:off x="6437111" y="3504426"/>
            <a:ext cx="0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5220073" y="2486156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81D58"/>
                </a:solidFill>
                <a:latin typeface="Arial Narrow" pitchFamily="34" charset="0"/>
              </a:rPr>
              <a:t>Cxxx</a:t>
            </a:r>
            <a:endParaRPr lang="en-US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5220073" y="2875384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Description</a:t>
            </a: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2577769" y="3803296"/>
            <a:ext cx="2304255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81D58"/>
                </a:solidFill>
                <a:latin typeface="Arial Narrow" pitchFamily="34" charset="0"/>
              </a:rPr>
              <a:t>CRSMDoc</a:t>
            </a:r>
            <a:endParaRPr lang="en-US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2577769" y="5175371"/>
            <a:ext cx="2304255" cy="56016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i="1" dirty="0">
                <a:solidFill>
                  <a:srgbClr val="081D58"/>
                </a:solidFill>
                <a:latin typeface="Arial Narrow" pitchFamily="34" charset="0"/>
              </a:rPr>
              <a:t>Description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2578473" y="4196997"/>
            <a:ext cx="2304255" cy="528146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Parameters</a:t>
            </a:r>
            <a:endParaRPr lang="en-US" sz="900" b="1" dirty="0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2578473" y="4725145"/>
            <a:ext cx="2304255" cy="450227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>
                <a:solidFill>
                  <a:srgbClr val="081D58"/>
                </a:solidFill>
                <a:latin typeface="Arial Narrow" pitchFamily="34" charset="0"/>
              </a:rPr>
              <a:t>Functions</a:t>
            </a:r>
            <a:endParaRPr lang="en-US" sz="900" b="1" dirty="0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730600" y="3658833"/>
            <a:ext cx="0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222306" y="2747591"/>
            <a:ext cx="2107568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dirty="0" smtClean="0">
                <a:solidFill>
                  <a:srgbClr val="081D58"/>
                </a:solidFill>
                <a:latin typeface="Arial Narrow" pitchFamily="34" charset="0"/>
              </a:rPr>
              <a:t>Cxxx</a:t>
            </a:r>
            <a:endParaRPr lang="de-CH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222305" y="3141291"/>
            <a:ext cx="2107569" cy="39846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81D58"/>
                </a:solidFill>
                <a:latin typeface="Arial Narrow" pitchFamily="34" charset="0"/>
              </a:rPr>
              <a:t>Parameters or functions</a:t>
            </a:r>
            <a:endParaRPr lang="de-CH" sz="8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222305" y="3539356"/>
            <a:ext cx="2107569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rgbClr val="081D58"/>
                </a:solidFill>
                <a:latin typeface="Arial Narrow" pitchFamily="34" charset="0"/>
              </a:rPr>
              <a:t>Description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235999" y="1336845"/>
            <a:ext cx="2093577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dirty="0" smtClean="0">
                <a:solidFill>
                  <a:srgbClr val="081D58"/>
                </a:solidFill>
                <a:latin typeface="Arial Narrow" pitchFamily="34" charset="0"/>
              </a:rPr>
              <a:t>Cxxx</a:t>
            </a:r>
            <a:endParaRPr lang="de-CH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235999" y="2162346"/>
            <a:ext cx="2093577" cy="37961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i="1" dirty="0">
                <a:solidFill>
                  <a:srgbClr val="081D58"/>
                </a:solidFill>
                <a:latin typeface="Arial Narrow" pitchFamily="34" charset="0"/>
              </a:rPr>
              <a:t>Description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235999" y="1730545"/>
            <a:ext cx="2093875" cy="431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rgbClr val="081D58"/>
                </a:solidFill>
                <a:latin typeface="Arial Narrow" pitchFamily="34" charset="0"/>
              </a:rPr>
              <a:t>Parameters</a:t>
            </a:r>
            <a:endParaRPr lang="de-CH" sz="8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2" name="Line 34"/>
          <p:cNvSpPr>
            <a:spLocks noChangeShapeType="1"/>
          </p:cNvSpPr>
          <p:nvPr/>
        </p:nvSpPr>
        <p:spPr bwMode="auto">
          <a:xfrm>
            <a:off x="1276088" y="2564457"/>
            <a:ext cx="6847" cy="183134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3" name="Line 35"/>
          <p:cNvSpPr>
            <a:spLocks noChangeShapeType="1"/>
          </p:cNvSpPr>
          <p:nvPr/>
        </p:nvSpPr>
        <p:spPr bwMode="auto">
          <a:xfrm>
            <a:off x="2329873" y="1535283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4037191" y="474666"/>
            <a:ext cx="255411" cy="28892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83" name="Oval 12"/>
          <p:cNvSpPr>
            <a:spLocks noChangeArrowheads="1"/>
          </p:cNvSpPr>
          <p:nvPr/>
        </p:nvSpPr>
        <p:spPr bwMode="auto">
          <a:xfrm>
            <a:off x="4061178" y="5156203"/>
            <a:ext cx="255412" cy="288925"/>
          </a:xfrm>
          <a:prstGeom prst="ellipse">
            <a:avLst/>
          </a:prstGeom>
          <a:solidFill>
            <a:srgbClr val="FFFF00"/>
          </a:solidFill>
          <a:ln w="127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84" name="Oval 13"/>
          <p:cNvSpPr>
            <a:spLocks noChangeArrowheads="1"/>
          </p:cNvSpPr>
          <p:nvPr/>
        </p:nvSpPr>
        <p:spPr bwMode="auto">
          <a:xfrm>
            <a:off x="4126089" y="5227638"/>
            <a:ext cx="127000" cy="14446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85" name="AutoShape 11"/>
          <p:cNvSpPr>
            <a:spLocks noChangeArrowheads="1"/>
          </p:cNvSpPr>
          <p:nvPr/>
        </p:nvSpPr>
        <p:spPr bwMode="auto">
          <a:xfrm>
            <a:off x="3460045" y="1052516"/>
            <a:ext cx="1409700" cy="2889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yo-NG" sz="1000" b="1" smtClean="0">
                <a:solidFill>
                  <a:srgbClr val="081D58"/>
                </a:solidFill>
                <a:latin typeface="Arial Narrow" pitchFamily="34" charset="0"/>
              </a:rPr>
              <a:t>ActivityXyz</a:t>
            </a:r>
            <a:endParaRPr lang="yo-NG" sz="1000" b="1">
              <a:solidFill>
                <a:srgbClr val="0066FF"/>
              </a:solidFill>
              <a:latin typeface="Arial Narrow" pitchFamily="34" charset="0"/>
            </a:endParaRPr>
          </a:p>
        </p:txBody>
      </p:sp>
      <p:sp>
        <p:nvSpPr>
          <p:cNvPr id="28686" name="Line 17"/>
          <p:cNvSpPr>
            <a:spLocks noChangeShapeType="1"/>
          </p:cNvSpPr>
          <p:nvPr/>
        </p:nvSpPr>
        <p:spPr bwMode="auto">
          <a:xfrm>
            <a:off x="4164189" y="763589"/>
            <a:ext cx="0" cy="288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87" name="Line 49"/>
          <p:cNvSpPr>
            <a:spLocks noChangeShapeType="1"/>
          </p:cNvSpPr>
          <p:nvPr/>
        </p:nvSpPr>
        <p:spPr bwMode="auto">
          <a:xfrm flipV="1">
            <a:off x="3323167" y="2338388"/>
            <a:ext cx="677333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88" name="Rectangle 5"/>
          <p:cNvSpPr>
            <a:spLocks noChangeArrowheads="1"/>
          </p:cNvSpPr>
          <p:nvPr/>
        </p:nvSpPr>
        <p:spPr bwMode="auto">
          <a:xfrm>
            <a:off x="3707904" y="215900"/>
            <a:ext cx="83869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yo-NG" sz="800" b="1" smtClean="0">
                <a:solidFill>
                  <a:srgbClr val="081D58"/>
                </a:solidFill>
                <a:latin typeface="Arial Narrow" pitchFamily="34" charset="0"/>
              </a:rPr>
              <a:t>Activity diagram</a:t>
            </a: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89" name="AutoShape 11"/>
          <p:cNvSpPr>
            <a:spLocks noChangeArrowheads="1"/>
          </p:cNvSpPr>
          <p:nvPr/>
        </p:nvSpPr>
        <p:spPr bwMode="auto">
          <a:xfrm>
            <a:off x="3460046" y="1627191"/>
            <a:ext cx="1408289" cy="2889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yo-NG" sz="1000" b="1" smtClean="0">
                <a:solidFill>
                  <a:srgbClr val="081D58"/>
                </a:solidFill>
                <a:latin typeface="Arial Narrow" pitchFamily="34" charset="0"/>
              </a:rPr>
              <a:t>ActivityXyz</a:t>
            </a:r>
            <a:endParaRPr lang="yo-NG" sz="1000" b="1">
              <a:solidFill>
                <a:srgbClr val="0066FF"/>
              </a:solidFill>
              <a:latin typeface="Arial Narrow" pitchFamily="34" charset="0"/>
            </a:endParaRPr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>
            <a:off x="4164189" y="1339853"/>
            <a:ext cx="0" cy="288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4169834" y="4221166"/>
            <a:ext cx="0" cy="30638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2" name="AutoShape 11"/>
          <p:cNvSpPr>
            <a:spLocks noChangeArrowheads="1"/>
          </p:cNvSpPr>
          <p:nvPr/>
        </p:nvSpPr>
        <p:spPr bwMode="auto">
          <a:xfrm>
            <a:off x="3462867" y="2779716"/>
            <a:ext cx="1406878" cy="2889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yo-NG" sz="1000" b="1" smtClean="0">
                <a:solidFill>
                  <a:srgbClr val="081D58"/>
                </a:solidFill>
                <a:latin typeface="Arial Narrow" pitchFamily="34" charset="0"/>
              </a:rPr>
              <a:t>ActivityXyz</a:t>
            </a:r>
            <a:endParaRPr lang="yo-NG" sz="1000" b="1">
              <a:solidFill>
                <a:srgbClr val="0066FF"/>
              </a:solidFill>
              <a:latin typeface="Arial Narrow" pitchFamily="34" charset="0"/>
            </a:endParaRPr>
          </a:p>
        </p:txBody>
      </p:sp>
      <p:sp>
        <p:nvSpPr>
          <p:cNvPr id="28693" name="Line 17"/>
          <p:cNvSpPr>
            <a:spLocks noChangeShapeType="1"/>
          </p:cNvSpPr>
          <p:nvPr/>
        </p:nvSpPr>
        <p:spPr bwMode="auto">
          <a:xfrm>
            <a:off x="4165600" y="1916116"/>
            <a:ext cx="0" cy="288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4" name="Flowchart: Decision 6"/>
          <p:cNvSpPr>
            <a:spLocks noChangeArrowheads="1"/>
          </p:cNvSpPr>
          <p:nvPr/>
        </p:nvSpPr>
        <p:spPr bwMode="auto">
          <a:xfrm>
            <a:off x="3966634" y="2205041"/>
            <a:ext cx="383822" cy="287337"/>
          </a:xfrm>
          <a:prstGeom prst="flowChartDecision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5" name="Line 17"/>
          <p:cNvSpPr>
            <a:spLocks noChangeShapeType="1"/>
          </p:cNvSpPr>
          <p:nvPr/>
        </p:nvSpPr>
        <p:spPr bwMode="auto">
          <a:xfrm>
            <a:off x="4157133" y="2492375"/>
            <a:ext cx="0" cy="2873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6" name="Line 17"/>
          <p:cNvSpPr>
            <a:spLocks noChangeShapeType="1"/>
          </p:cNvSpPr>
          <p:nvPr/>
        </p:nvSpPr>
        <p:spPr bwMode="auto">
          <a:xfrm>
            <a:off x="3331634" y="2636841"/>
            <a:ext cx="0" cy="2873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7" name="Line 17"/>
          <p:cNvSpPr>
            <a:spLocks noChangeShapeType="1"/>
          </p:cNvSpPr>
          <p:nvPr/>
        </p:nvSpPr>
        <p:spPr bwMode="auto">
          <a:xfrm>
            <a:off x="3321756" y="3827466"/>
            <a:ext cx="0" cy="2873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698" name="AutoShape 11"/>
          <p:cNvSpPr>
            <a:spLocks noChangeArrowheads="1"/>
          </p:cNvSpPr>
          <p:nvPr/>
        </p:nvSpPr>
        <p:spPr bwMode="auto">
          <a:xfrm>
            <a:off x="3460046" y="3932240"/>
            <a:ext cx="1408289" cy="2889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yo-NG" sz="1000" b="1" smtClean="0">
                <a:solidFill>
                  <a:srgbClr val="081D58"/>
                </a:solidFill>
                <a:latin typeface="Arial Narrow" pitchFamily="34" charset="0"/>
              </a:rPr>
              <a:t>ActivityXyz</a:t>
            </a:r>
            <a:endParaRPr lang="yo-NG" sz="1000" b="1">
              <a:solidFill>
                <a:srgbClr val="0066FF"/>
              </a:solidFill>
              <a:latin typeface="Arial Narrow" pitchFamily="34" charset="0"/>
            </a:endParaRPr>
          </a:p>
        </p:txBody>
      </p:sp>
      <p:sp>
        <p:nvSpPr>
          <p:cNvPr id="28699" name="Line 17"/>
          <p:cNvSpPr>
            <a:spLocks noChangeShapeType="1"/>
          </p:cNvSpPr>
          <p:nvPr/>
        </p:nvSpPr>
        <p:spPr bwMode="auto">
          <a:xfrm>
            <a:off x="4164189" y="3068641"/>
            <a:ext cx="0" cy="288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0" name="Flowchart: Decision 6"/>
          <p:cNvSpPr>
            <a:spLocks noChangeArrowheads="1"/>
          </p:cNvSpPr>
          <p:nvPr/>
        </p:nvSpPr>
        <p:spPr bwMode="auto">
          <a:xfrm>
            <a:off x="3965222" y="3357566"/>
            <a:ext cx="383822" cy="287337"/>
          </a:xfrm>
          <a:prstGeom prst="flowChartDecision">
            <a:avLst/>
          </a:prstGeom>
          <a:solidFill>
            <a:srgbClr val="FFFF99"/>
          </a:solidFill>
          <a:ln w="9525" algn="ctr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1" name="Line 17"/>
          <p:cNvSpPr>
            <a:spLocks noChangeShapeType="1"/>
          </p:cNvSpPr>
          <p:nvPr/>
        </p:nvSpPr>
        <p:spPr bwMode="auto">
          <a:xfrm>
            <a:off x="4155723" y="3644900"/>
            <a:ext cx="0" cy="28733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2" name="Line 49"/>
          <p:cNvSpPr>
            <a:spLocks noChangeShapeType="1"/>
          </p:cNvSpPr>
          <p:nvPr/>
        </p:nvSpPr>
        <p:spPr bwMode="auto">
          <a:xfrm flipV="1">
            <a:off x="3331635" y="3502025"/>
            <a:ext cx="668867" cy="635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3" name="Line 49"/>
          <p:cNvSpPr>
            <a:spLocks noChangeShapeType="1"/>
          </p:cNvSpPr>
          <p:nvPr/>
        </p:nvSpPr>
        <p:spPr bwMode="auto">
          <a:xfrm>
            <a:off x="3331634" y="3213100"/>
            <a:ext cx="83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4" name="Line 49"/>
          <p:cNvSpPr>
            <a:spLocks noChangeShapeType="1"/>
          </p:cNvSpPr>
          <p:nvPr/>
        </p:nvSpPr>
        <p:spPr bwMode="auto">
          <a:xfrm>
            <a:off x="3323167" y="4365625"/>
            <a:ext cx="84102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5" name="Line 49"/>
          <p:cNvSpPr>
            <a:spLocks noChangeShapeType="1"/>
          </p:cNvSpPr>
          <p:nvPr/>
        </p:nvSpPr>
        <p:spPr bwMode="auto">
          <a:xfrm flipV="1">
            <a:off x="3325990" y="2349500"/>
            <a:ext cx="5644" cy="863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6" name="Line 49"/>
          <p:cNvSpPr>
            <a:spLocks noChangeShapeType="1"/>
          </p:cNvSpPr>
          <p:nvPr/>
        </p:nvSpPr>
        <p:spPr bwMode="auto">
          <a:xfrm flipV="1">
            <a:off x="3320345" y="3502025"/>
            <a:ext cx="5644" cy="863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707" name="AutoShape 11"/>
          <p:cNvSpPr>
            <a:spLocks noChangeArrowheads="1"/>
          </p:cNvSpPr>
          <p:nvPr/>
        </p:nvSpPr>
        <p:spPr bwMode="auto">
          <a:xfrm>
            <a:off x="3465690" y="4529141"/>
            <a:ext cx="1408289" cy="2889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yo-NG" sz="1000" b="1" smtClean="0">
                <a:solidFill>
                  <a:srgbClr val="081D58"/>
                </a:solidFill>
                <a:latin typeface="Arial Narrow" pitchFamily="34" charset="0"/>
              </a:rPr>
              <a:t>ActivityXyz</a:t>
            </a:r>
            <a:endParaRPr lang="yo-NG" sz="1000" b="1">
              <a:solidFill>
                <a:srgbClr val="0066FF"/>
              </a:solidFill>
              <a:latin typeface="Arial Narrow" pitchFamily="34" charset="0"/>
            </a:endParaRPr>
          </a:p>
        </p:txBody>
      </p:sp>
      <p:sp>
        <p:nvSpPr>
          <p:cNvPr id="28708" name="Line 17"/>
          <p:cNvSpPr>
            <a:spLocks noChangeShapeType="1"/>
          </p:cNvSpPr>
          <p:nvPr/>
        </p:nvSpPr>
        <p:spPr bwMode="auto">
          <a:xfrm>
            <a:off x="4169834" y="4818066"/>
            <a:ext cx="0" cy="3381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2040616" y="44624"/>
            <a:ext cx="4364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 err="1" smtClean="0">
                <a:solidFill>
                  <a:srgbClr val="006666"/>
                </a:solidFill>
                <a:latin typeface="Arial Narrow" pitchFamily="34" charset="0"/>
              </a:rPr>
              <a:t>Sequence</a:t>
            </a:r>
            <a:r>
              <a:rPr lang="de-CH" sz="1600" b="1" dirty="0" smtClean="0">
                <a:solidFill>
                  <a:srgbClr val="006666"/>
                </a:solidFill>
                <a:latin typeface="Arial Narrow" pitchFamily="34" charset="0"/>
              </a:rPr>
              <a:t> </a:t>
            </a:r>
            <a:r>
              <a:rPr lang="de-CH" sz="1600" b="1" dirty="0" err="1" smtClean="0">
                <a:solidFill>
                  <a:srgbClr val="006666"/>
                </a:solidFill>
                <a:latin typeface="Arial Narrow" pitchFamily="34" charset="0"/>
              </a:rPr>
              <a:t>diagram</a:t>
            </a:r>
            <a:endParaRPr lang="yo-NG" sz="1600" b="1" dirty="0">
              <a:solidFill>
                <a:srgbClr val="006666"/>
              </a:solidFill>
              <a:latin typeface="Arial Narrow" pitchFamily="34" charset="0"/>
            </a:endParaRP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5214246" y="1630446"/>
            <a:ext cx="1445986" cy="32169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dirty="0">
                <a:solidFill>
                  <a:srgbClr val="081D58"/>
                </a:solidFill>
                <a:latin typeface="Arial Narrow" pitchFamily="34" charset="0"/>
              </a:rPr>
              <a:t>Class </a:t>
            </a:r>
            <a:r>
              <a:rPr lang="de-CH" sz="1000" b="1" dirty="0" smtClean="0">
                <a:solidFill>
                  <a:srgbClr val="081D58"/>
                </a:solidFill>
                <a:latin typeface="Arial Narrow" pitchFamily="34" charset="0"/>
              </a:rPr>
              <a:t>ZZZ</a:t>
            </a:r>
            <a:endParaRPr lang="yo-NG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2123728" y="1628800"/>
            <a:ext cx="1540185" cy="30740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dirty="0" smtClean="0">
                <a:solidFill>
                  <a:srgbClr val="081D58"/>
                </a:solidFill>
                <a:latin typeface="Arial Narrow" pitchFamily="34" charset="0"/>
              </a:rPr>
              <a:t>Class XXX</a:t>
            </a:r>
            <a:endParaRPr lang="yo-NG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cxnSp>
        <p:nvCxnSpPr>
          <p:cNvPr id="52" name="Straight Connector 51"/>
          <p:cNvCxnSpPr>
            <a:stCxn id="51" idx="2"/>
          </p:cNvCxnSpPr>
          <p:nvPr/>
        </p:nvCxnSpPr>
        <p:spPr bwMode="auto">
          <a:xfrm flipH="1">
            <a:off x="2879812" y="1936202"/>
            <a:ext cx="14009" cy="2032161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1475656" y="2240171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5" name="Oval 13"/>
          <p:cNvSpPr>
            <a:spLocks noChangeArrowheads="1"/>
          </p:cNvSpPr>
          <p:nvPr/>
        </p:nvSpPr>
        <p:spPr bwMode="auto">
          <a:xfrm>
            <a:off x="1370651" y="2168163"/>
            <a:ext cx="127000" cy="144462"/>
          </a:xfrm>
          <a:prstGeom prst="ellipse">
            <a:avLst/>
          </a:prstGeom>
          <a:solidFill>
            <a:schemeClr val="bg2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530802" y="1994530"/>
            <a:ext cx="974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Event/Action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eee</a:t>
            </a:r>
            <a:endParaRPr lang="yo-NG" sz="800" b="1" dirty="0" smtClean="0">
              <a:solidFill>
                <a:srgbClr val="081D58"/>
              </a:solidFill>
              <a:latin typeface="Arial Narrow" pitchFamily="34" charset="0"/>
            </a:endParaRPr>
          </a:p>
          <a:p>
            <a:endParaRPr lang="yo-NG" sz="800" b="1" dirty="0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771800" y="2225362"/>
            <a:ext cx="216024" cy="1454968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3889436" y="1630446"/>
            <a:ext cx="1042604" cy="32169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CH" sz="1000" b="1" dirty="0">
                <a:solidFill>
                  <a:srgbClr val="081D58"/>
                </a:solidFill>
                <a:latin typeface="Arial Narrow" pitchFamily="34" charset="0"/>
              </a:rPr>
              <a:t>Class </a:t>
            </a:r>
            <a:r>
              <a:rPr lang="de-CH" sz="1000" b="1" dirty="0" smtClean="0">
                <a:solidFill>
                  <a:srgbClr val="081D58"/>
                </a:solidFill>
                <a:latin typeface="Arial Narrow" pitchFamily="34" charset="0"/>
              </a:rPr>
              <a:t>YYY</a:t>
            </a:r>
            <a:endParaRPr lang="yo-NG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4410740" y="1952139"/>
            <a:ext cx="26220" cy="2016224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Rectangle 59"/>
          <p:cNvSpPr/>
          <p:nvPr/>
        </p:nvSpPr>
        <p:spPr bwMode="auto">
          <a:xfrm>
            <a:off x="4302726" y="2309725"/>
            <a:ext cx="216024" cy="650526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1" name="Line 49"/>
          <p:cNvSpPr>
            <a:spLocks noChangeShapeType="1"/>
          </p:cNvSpPr>
          <p:nvPr/>
        </p:nvSpPr>
        <p:spPr bwMode="auto">
          <a:xfrm>
            <a:off x="2987824" y="2551741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42970" y="2306100"/>
            <a:ext cx="1240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yo-NG" sz="800" b="1" dirty="0" smtClean="0">
                <a:solidFill>
                  <a:srgbClr val="081D58"/>
                </a:solidFill>
                <a:latin typeface="Arial Narrow" pitchFamily="34" charset="0"/>
              </a:rPr>
              <a:t>Is there a </a:t>
            </a:r>
            <a:r>
              <a:rPr lang="de-CH" sz="800" b="1" dirty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xyz</a:t>
            </a:r>
            <a:r>
              <a:rPr lang="yo-NG" sz="800" b="1" dirty="0" smtClean="0">
                <a:solidFill>
                  <a:srgbClr val="081D58"/>
                </a:solidFill>
                <a:latin typeface="Arial Narrow" pitchFamily="34" charset="0"/>
              </a:rPr>
              <a:t>?</a:t>
            </a:r>
            <a:endParaRPr lang="yo-NG" sz="800" b="1" dirty="0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3" name="Line 49"/>
          <p:cNvSpPr>
            <a:spLocks noChangeShapeType="1"/>
          </p:cNvSpPr>
          <p:nvPr/>
        </p:nvSpPr>
        <p:spPr bwMode="auto">
          <a:xfrm>
            <a:off x="3006582" y="2888243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 bwMode="auto">
          <a:xfrm flipH="1">
            <a:off x="5949128" y="1952139"/>
            <a:ext cx="1" cy="2016224"/>
          </a:xfrm>
          <a:prstGeom prst="line">
            <a:avLst/>
          </a:prstGeom>
          <a:solidFill>
            <a:srgbClr val="FFFF99"/>
          </a:solidFill>
          <a:ln w="9525" cap="flat" cmpd="sng" algn="ctr">
            <a:solidFill>
              <a:schemeClr val="accent6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Rectangle 64"/>
          <p:cNvSpPr/>
          <p:nvPr/>
        </p:nvSpPr>
        <p:spPr bwMode="auto">
          <a:xfrm>
            <a:off x="5841116" y="2521545"/>
            <a:ext cx="216024" cy="438706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6" name="Line 49"/>
          <p:cNvSpPr>
            <a:spLocks noChangeShapeType="1"/>
          </p:cNvSpPr>
          <p:nvPr/>
        </p:nvSpPr>
        <p:spPr bwMode="auto">
          <a:xfrm>
            <a:off x="4526214" y="2655838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81360" y="2410197"/>
            <a:ext cx="1240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Is</a:t>
            </a:r>
            <a:r>
              <a:rPr lang="de-CH" sz="800" b="1" dirty="0" smtClean="0">
                <a:solidFill>
                  <a:srgbClr val="081D58"/>
                </a:solidFill>
                <a:latin typeface="Arial Narrow" pitchFamily="34" charset="0"/>
              </a:rPr>
              <a:t>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zzz</a:t>
            </a:r>
            <a:r>
              <a:rPr lang="yo-NG" sz="800" b="1" dirty="0" smtClean="0">
                <a:solidFill>
                  <a:srgbClr val="081D58"/>
                </a:solidFill>
                <a:latin typeface="Arial Narrow" pitchFamily="34" charset="0"/>
              </a:rPr>
              <a:t>?</a:t>
            </a:r>
            <a:endParaRPr lang="yo-NG" sz="800" b="1" dirty="0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8" name="Line 49"/>
          <p:cNvSpPr>
            <a:spLocks noChangeShapeType="1"/>
          </p:cNvSpPr>
          <p:nvPr/>
        </p:nvSpPr>
        <p:spPr bwMode="auto">
          <a:xfrm>
            <a:off x="4544972" y="2816235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  <a:headEnd type="triangle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4328948" y="3211052"/>
            <a:ext cx="216024" cy="469278"/>
          </a:xfrm>
          <a:prstGeom prst="rect">
            <a:avLst/>
          </a:prstGeom>
          <a:solidFill>
            <a:srgbClr val="E4B0A6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70" name="Line 49"/>
          <p:cNvSpPr>
            <a:spLocks noChangeShapeType="1"/>
          </p:cNvSpPr>
          <p:nvPr/>
        </p:nvSpPr>
        <p:spPr bwMode="auto">
          <a:xfrm>
            <a:off x="2987824" y="3456693"/>
            <a:ext cx="1296144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yo-NG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087950" y="3211052"/>
            <a:ext cx="12409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yo-NG" sz="800" b="1" dirty="0" smtClean="0">
                <a:solidFill>
                  <a:srgbClr val="081D58"/>
                </a:solidFill>
                <a:latin typeface="Arial Narrow" pitchFamily="34" charset="0"/>
              </a:rPr>
              <a:t>Set </a:t>
            </a:r>
            <a:r>
              <a:rPr lang="de-CH" sz="800" b="1" dirty="0" err="1" smtClean="0">
                <a:solidFill>
                  <a:srgbClr val="081D58"/>
                </a:solidFill>
                <a:latin typeface="Arial Narrow" pitchFamily="34" charset="0"/>
              </a:rPr>
              <a:t>ffff</a:t>
            </a:r>
            <a:endParaRPr lang="yo-NG" sz="800" b="1" dirty="0" smtClean="0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5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_White">
  <a:themeElements>
    <a:clrScheme name="">
      <a:dk1>
        <a:srgbClr val="081D58"/>
      </a:dk1>
      <a:lt1>
        <a:srgbClr val="FFFFFF"/>
      </a:lt1>
      <a:dk2>
        <a:srgbClr val="006666"/>
      </a:dk2>
      <a:lt2>
        <a:srgbClr val="FAFD00"/>
      </a:lt2>
      <a:accent1>
        <a:srgbClr val="C1CEFF"/>
      </a:accent1>
      <a:accent2>
        <a:srgbClr val="618FFD"/>
      </a:accent2>
      <a:accent3>
        <a:srgbClr val="AAB8B8"/>
      </a:accent3>
      <a:accent4>
        <a:srgbClr val="DADADA"/>
      </a:accent4>
      <a:accent5>
        <a:srgbClr val="DDE3FF"/>
      </a:accent5>
      <a:accent6>
        <a:srgbClr val="5781E5"/>
      </a:accent6>
      <a:hlink>
        <a:srgbClr val="FC0128"/>
      </a:hlink>
      <a:folHlink>
        <a:srgbClr val="00AE00"/>
      </a:folHlink>
    </a:clrScheme>
    <a:fontScheme name="_White.pot">
      <a:majorFont>
        <a:latin typeface="Phonak Rotis"/>
        <a:ea typeface=""/>
        <a:cs typeface=""/>
      </a:majorFont>
      <a:minorFont>
        <a:latin typeface="Phonak Rot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Phonak Roti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Phonak Rotis" pitchFamily="2" charset="0"/>
          </a:defRPr>
        </a:defPPr>
      </a:lstStyle>
    </a:lnDef>
  </a:objectDefaults>
  <a:extraClrSchemeLst>
    <a:extraClrScheme>
      <a:clrScheme name="_White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White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_White">
  <a:themeElements>
    <a:clrScheme name="">
      <a:dk1>
        <a:srgbClr val="081D58"/>
      </a:dk1>
      <a:lt1>
        <a:srgbClr val="FFFFFF"/>
      </a:lt1>
      <a:dk2>
        <a:srgbClr val="006666"/>
      </a:dk2>
      <a:lt2>
        <a:srgbClr val="FAFD00"/>
      </a:lt2>
      <a:accent1>
        <a:srgbClr val="C1CEFF"/>
      </a:accent1>
      <a:accent2>
        <a:srgbClr val="618FFD"/>
      </a:accent2>
      <a:accent3>
        <a:srgbClr val="AAB8B8"/>
      </a:accent3>
      <a:accent4>
        <a:srgbClr val="DADADA"/>
      </a:accent4>
      <a:accent5>
        <a:srgbClr val="DDE3FF"/>
      </a:accent5>
      <a:accent6>
        <a:srgbClr val="5781E5"/>
      </a:accent6>
      <a:hlink>
        <a:srgbClr val="FC0128"/>
      </a:hlink>
      <a:folHlink>
        <a:srgbClr val="00AE00"/>
      </a:folHlink>
    </a:clrScheme>
    <a:fontScheme name="_White.pot">
      <a:majorFont>
        <a:latin typeface="Phonak Rotis"/>
        <a:ea typeface=""/>
        <a:cs typeface=""/>
      </a:majorFont>
      <a:minorFont>
        <a:latin typeface="Phonak Rot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Phonak Roti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Phonak Rotis" pitchFamily="2" charset="0"/>
          </a:defRPr>
        </a:defPPr>
      </a:lstStyle>
    </a:lnDef>
  </a:objectDefaults>
  <a:extraClrSchemeLst>
    <a:extraClrScheme>
      <a:clrScheme name="_White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White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Bildschirmpräsentation (4:3)</PresentationFormat>
  <Paragraphs>41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4__White</vt:lpstr>
      <vt:lpstr>_White</vt:lpstr>
      <vt:lpstr>PowerPoint-Präsentation</vt:lpstr>
      <vt:lpstr>PowerPoint-Präsentation</vt:lpstr>
      <vt:lpstr>PowerPoint-Präsentation</vt:lpstr>
    </vt:vector>
  </TitlesOfParts>
  <Company>Sonova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Liden, Gunnar</dc:creator>
  <cp:lastModifiedBy>Gunnar</cp:lastModifiedBy>
  <cp:revision>16</cp:revision>
  <dcterms:created xsi:type="dcterms:W3CDTF">2011-05-11T07:16:15Z</dcterms:created>
  <dcterms:modified xsi:type="dcterms:W3CDTF">2012-11-27T13:52:56Z</dcterms:modified>
</cp:coreProperties>
</file>