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9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28.04.2023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61CD9D-6964-AF54-74F3-CE26BD00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97" y="1068616"/>
            <a:ext cx="4628571" cy="247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429A0D9-69CB-A9C5-34A3-CED63ED85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297" y="654665"/>
            <a:ext cx="4742857" cy="2476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EF03B1C-B3F5-9F7B-0D4B-603DF9655456}"/>
              </a:ext>
            </a:extLst>
          </p:cNvPr>
          <p:cNvSpPr txBox="1"/>
          <p:nvPr/>
        </p:nvSpPr>
        <p:spPr>
          <a:xfrm>
            <a:off x="4118919" y="119672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Login-Logout Menu </a:t>
            </a:r>
          </a:p>
        </p:txBody>
      </p:sp>
    </p:spTree>
    <p:extLst>
      <p:ext uri="{BB962C8B-B14F-4D97-AF65-F5344CB8AC3E}">
        <p14:creationId xmlns:p14="http://schemas.microsoft.com/office/powerpoint/2010/main" val="27949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AA08257-B1E8-4048-A3BF-0B0E90EF1A72}"/>
              </a:ext>
            </a:extLst>
          </p:cNvPr>
          <p:cNvSpPr/>
          <p:nvPr/>
        </p:nvSpPr>
        <p:spPr>
          <a:xfrm>
            <a:off x="3759750" y="119135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28373F-1D02-447E-BF18-45435691B656}"/>
              </a:ext>
            </a:extLst>
          </p:cNvPr>
          <p:cNvSpPr/>
          <p:nvPr/>
        </p:nvSpPr>
        <p:spPr>
          <a:xfrm>
            <a:off x="7096899" y="118443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678A1BB-74DE-479F-B243-2210B3020555}"/>
              </a:ext>
            </a:extLst>
          </p:cNvPr>
          <p:cNvSpPr txBox="1"/>
          <p:nvPr/>
        </p:nvSpPr>
        <p:spPr>
          <a:xfrm>
            <a:off x="3759749" y="883579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1EB6B-C959-4F47-B71D-5662C296AA55}"/>
              </a:ext>
            </a:extLst>
          </p:cNvPr>
          <p:cNvSpPr txBox="1"/>
          <p:nvPr/>
        </p:nvSpPr>
        <p:spPr>
          <a:xfrm>
            <a:off x="7096899" y="88357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0AEC0F-9AEA-46F7-8D7E-D1FFA370F1E8}"/>
              </a:ext>
            </a:extLst>
          </p:cNvPr>
          <p:cNvSpPr/>
          <p:nvPr/>
        </p:nvSpPr>
        <p:spPr>
          <a:xfrm>
            <a:off x="356286" y="1191356"/>
            <a:ext cx="2999232" cy="301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581F60-1173-431F-B352-9BA7B08BFBF4}"/>
              </a:ext>
            </a:extLst>
          </p:cNvPr>
          <p:cNvSpPr txBox="1"/>
          <p:nvPr/>
        </p:nvSpPr>
        <p:spPr>
          <a:xfrm>
            <a:off x="356286" y="890496"/>
            <a:ext cx="288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57CA7C-F5AC-4736-8A2B-CA233407119A}"/>
              </a:ext>
            </a:extLst>
          </p:cNvPr>
          <p:cNvSpPr/>
          <p:nvPr/>
        </p:nvSpPr>
        <p:spPr>
          <a:xfrm>
            <a:off x="436522" y="1988246"/>
            <a:ext cx="2838760" cy="6632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g_log.xyzFunction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B339727-5F06-4614-A65B-DB7D2123877E}"/>
              </a:ext>
            </a:extLst>
          </p:cNvPr>
          <p:cNvSpPr/>
          <p:nvPr/>
        </p:nvSpPr>
        <p:spPr>
          <a:xfrm>
            <a:off x="436522" y="2994778"/>
            <a:ext cx="2838760" cy="549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callbackClickEventFunction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(i_var_1, i_var_2)</a:t>
            </a:r>
          </a:p>
          <a:p>
            <a:endParaRPr lang="de-CH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F1904E-D734-4198-87D0-17D5D74D5EB0}"/>
              </a:ext>
            </a:extLst>
          </p:cNvPr>
          <p:cNvSpPr/>
          <p:nvPr/>
        </p:nvSpPr>
        <p:spPr>
          <a:xfrm>
            <a:off x="436522" y="1370773"/>
            <a:ext cx="2838760" cy="341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g_log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(….)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FCA5FA7-EC9C-41A8-8FA3-92E130255A8F}"/>
              </a:ext>
            </a:extLst>
          </p:cNvPr>
          <p:cNvSpPr/>
          <p:nvPr/>
        </p:nvSpPr>
        <p:spPr>
          <a:xfrm>
            <a:off x="3839986" y="1400909"/>
            <a:ext cx="2838760" cy="202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5E2749-A9D8-43D0-B012-12F1CB86555F}"/>
              </a:ext>
            </a:extLst>
          </p:cNvPr>
          <p:cNvSpPr/>
          <p:nvPr/>
        </p:nvSpPr>
        <p:spPr>
          <a:xfrm>
            <a:off x="3890235" y="1770852"/>
            <a:ext cx="2757699" cy="1571651"/>
          </a:xfrm>
          <a:prstGeom prst="rect">
            <a:avLst/>
          </a:prstGeom>
          <a:solidFill>
            <a:srgbClr val="E2FE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LoginLogout.php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895BCA0-82FE-4E88-AA05-504CD2D27EAC}"/>
              </a:ext>
            </a:extLst>
          </p:cNvPr>
          <p:cNvSpPr/>
          <p:nvPr/>
        </p:nvSpPr>
        <p:spPr>
          <a:xfrm>
            <a:off x="4022287" y="2036234"/>
            <a:ext cx="2421762" cy="5534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(same for all functions)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case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82C0F06-1C5A-4734-8CD9-AFFA9A9FB5F9}"/>
              </a:ext>
            </a:extLst>
          </p:cNvPr>
          <p:cNvSpPr/>
          <p:nvPr/>
        </p:nvSpPr>
        <p:spPr>
          <a:xfrm>
            <a:off x="4022287" y="2667910"/>
            <a:ext cx="2421762" cy="592221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(var1_var2)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(var_1, var_2)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71EF867-A79D-44DE-AC0D-EDE8C8EAE9F8}"/>
              </a:ext>
            </a:extLst>
          </p:cNvPr>
          <p:cNvSpPr/>
          <p:nvPr/>
        </p:nvSpPr>
        <p:spPr>
          <a:xfrm>
            <a:off x="3849704" y="3485289"/>
            <a:ext cx="2838760" cy="646238"/>
          </a:xfrm>
          <a:prstGeom prst="rect">
            <a:avLst/>
          </a:prstGeom>
          <a:solidFill>
            <a:srgbClr val="FEDA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extractOneEchoString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  <a:p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extractTwoEchoString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i_echo_str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var_1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A71CE74-2C8F-49F3-9E7D-3BA1154ED128}"/>
              </a:ext>
            </a:extLst>
          </p:cNvPr>
          <p:cNvSpPr/>
          <p:nvPr/>
        </p:nvSpPr>
        <p:spPr>
          <a:xfrm>
            <a:off x="7177135" y="1312240"/>
            <a:ext cx="2838760" cy="400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endParaRPr lang="de-CH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CC9F9AF-7CDF-4984-ACA8-9E711863DBF9}"/>
              </a:ext>
            </a:extLst>
          </p:cNvPr>
          <p:cNvSpPr/>
          <p:nvPr/>
        </p:nvSpPr>
        <p:spPr>
          <a:xfrm>
            <a:off x="7177135" y="1770852"/>
            <a:ext cx="2838760" cy="880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xyzFunction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…)</a:t>
            </a:r>
          </a:p>
          <a:p>
            <a:endParaRPr lang="de-CH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echo ‘var1_var2’ (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de-CH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181DE9-263E-4314-A82C-E6DD07344B5F}"/>
              </a:ext>
            </a:extLst>
          </p:cNvPr>
          <p:cNvCxnSpPr>
            <a:cxnSpLocks/>
          </p:cNvCxnSpPr>
          <p:nvPr/>
        </p:nvCxnSpPr>
        <p:spPr>
          <a:xfrm flipV="1">
            <a:off x="3399140" y="1822622"/>
            <a:ext cx="336698" cy="579796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4BEBB41-2DA6-493E-A14D-4E8338E4F3BD}"/>
              </a:ext>
            </a:extLst>
          </p:cNvPr>
          <p:cNvCxnSpPr>
            <a:cxnSpLocks/>
          </p:cNvCxnSpPr>
          <p:nvPr/>
        </p:nvCxnSpPr>
        <p:spPr>
          <a:xfrm flipV="1">
            <a:off x="6584092" y="1608207"/>
            <a:ext cx="706394" cy="325625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5DC4BED-FB7A-4BFD-BC98-9AD34EF2AB66}"/>
              </a:ext>
            </a:extLst>
          </p:cNvPr>
          <p:cNvCxnSpPr>
            <a:cxnSpLocks/>
          </p:cNvCxnSpPr>
          <p:nvPr/>
        </p:nvCxnSpPr>
        <p:spPr>
          <a:xfrm flipH="1">
            <a:off x="6562056" y="2260527"/>
            <a:ext cx="728430" cy="630954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5863AB8-E938-4A6F-8085-42D84CA4292F}"/>
              </a:ext>
            </a:extLst>
          </p:cNvPr>
          <p:cNvCxnSpPr>
            <a:cxnSpLocks/>
          </p:cNvCxnSpPr>
          <p:nvPr/>
        </p:nvCxnSpPr>
        <p:spPr>
          <a:xfrm flipH="1">
            <a:off x="8316097" y="1631471"/>
            <a:ext cx="111211" cy="306767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3594F17-ADDA-480A-9407-11159E717402}"/>
              </a:ext>
            </a:extLst>
          </p:cNvPr>
          <p:cNvCxnSpPr>
            <a:cxnSpLocks/>
          </p:cNvCxnSpPr>
          <p:nvPr/>
        </p:nvCxnSpPr>
        <p:spPr>
          <a:xfrm flipH="1">
            <a:off x="3160263" y="2994778"/>
            <a:ext cx="806256" cy="265353"/>
          </a:xfrm>
          <a:prstGeom prst="straightConnector1">
            <a:avLst/>
          </a:prstGeom>
          <a:ln w="34925">
            <a:solidFill>
              <a:srgbClr val="66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9EC5BD00-2E21-49A9-99C7-329E72D56467}"/>
              </a:ext>
            </a:extLst>
          </p:cNvPr>
          <p:cNvSpPr/>
          <p:nvPr/>
        </p:nvSpPr>
        <p:spPr>
          <a:xfrm>
            <a:off x="3364149" y="1853513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515540B-36AF-4B2C-9571-654ADCC98692}"/>
              </a:ext>
            </a:extLst>
          </p:cNvPr>
          <p:cNvSpPr/>
          <p:nvPr/>
        </p:nvSpPr>
        <p:spPr>
          <a:xfrm>
            <a:off x="6780798" y="1526057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0A5E1CB-A50E-402C-8CD8-400F48A99775}"/>
              </a:ext>
            </a:extLst>
          </p:cNvPr>
          <p:cNvSpPr/>
          <p:nvPr/>
        </p:nvSpPr>
        <p:spPr>
          <a:xfrm>
            <a:off x="8421552" y="1655877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01FC94C-2732-4D6C-8CC6-4572833603DF}"/>
              </a:ext>
            </a:extLst>
          </p:cNvPr>
          <p:cNvSpPr/>
          <p:nvPr/>
        </p:nvSpPr>
        <p:spPr>
          <a:xfrm>
            <a:off x="6817850" y="2248841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21C27B2-DF7A-4972-AED1-B8637AD815C8}"/>
              </a:ext>
            </a:extLst>
          </p:cNvPr>
          <p:cNvSpPr/>
          <p:nvPr/>
        </p:nvSpPr>
        <p:spPr>
          <a:xfrm>
            <a:off x="3444467" y="2879126"/>
            <a:ext cx="238878" cy="2175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125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73</cp:revision>
  <cp:lastPrinted>2021-05-31T09:10:47Z</cp:lastPrinted>
  <dcterms:created xsi:type="dcterms:W3CDTF">2020-04-04T07:27:22Z</dcterms:created>
  <dcterms:modified xsi:type="dcterms:W3CDTF">2023-04-28T08:33:07Z</dcterms:modified>
</cp:coreProperties>
</file>