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0" r:id="rId4"/>
    <p:sldId id="265" r:id="rId5"/>
    <p:sldId id="268" r:id="rId6"/>
    <p:sldId id="261" r:id="rId7"/>
    <p:sldId id="264" r:id="rId8"/>
    <p:sldId id="269" r:id="rId9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12.05.2023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F6EC3E-2A31-C59A-E565-B171534E05E5}"/>
              </a:ext>
            </a:extLst>
          </p:cNvPr>
          <p:cNvSpPr/>
          <p:nvPr/>
        </p:nvSpPr>
        <p:spPr>
          <a:xfrm>
            <a:off x="2364261" y="1746649"/>
            <a:ext cx="7589108" cy="47498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710A65-CD90-D1AD-20B9-62B20BBCDBBC}"/>
              </a:ext>
            </a:extLst>
          </p:cNvPr>
          <p:cNvSpPr txBox="1"/>
          <p:nvPr/>
        </p:nvSpPr>
        <p:spPr>
          <a:xfrm>
            <a:off x="2736816" y="185671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id_xyz_page</a:t>
            </a:r>
            <a:r>
              <a:rPr lang="de-CH" sz="1100" b="1" dirty="0"/>
              <a:t>           </a:t>
            </a:r>
            <a:r>
              <a:rPr lang="de-CH" sz="1100" b="1" dirty="0" err="1"/>
              <a:t>cl_xyz_page</a:t>
            </a:r>
            <a:endParaRPr lang="de-CH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08F989-4A78-271C-4C26-997209031DBC}"/>
              </a:ext>
            </a:extLst>
          </p:cNvPr>
          <p:cNvSpPr txBox="1"/>
          <p:nvPr/>
        </p:nvSpPr>
        <p:spPr>
          <a:xfrm>
            <a:off x="2670222" y="1485039"/>
            <a:ext cx="124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B84121-44A4-5851-F784-89E90848CA8A}"/>
              </a:ext>
            </a:extLst>
          </p:cNvPr>
          <p:cNvSpPr/>
          <p:nvPr/>
        </p:nvSpPr>
        <p:spPr>
          <a:xfrm>
            <a:off x="2552335" y="2118327"/>
            <a:ext cx="7314024" cy="42257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EBBEA7-DA8D-BAE8-20A7-02B5F15A25B4}"/>
              </a:ext>
            </a:extLst>
          </p:cNvPr>
          <p:cNvSpPr/>
          <p:nvPr/>
        </p:nvSpPr>
        <p:spPr>
          <a:xfrm>
            <a:off x="2757345" y="2517461"/>
            <a:ext cx="7019879" cy="12546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DB871E-896F-7A7C-739E-65377C148852}"/>
              </a:ext>
            </a:extLst>
          </p:cNvPr>
          <p:cNvSpPr txBox="1"/>
          <p:nvPr/>
        </p:nvSpPr>
        <p:spPr>
          <a:xfrm>
            <a:off x="2832908" y="213371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id_div_login_logout</a:t>
            </a:r>
            <a:r>
              <a:rPr lang="de-CH" sz="1100" b="1" dirty="0"/>
              <a:t>  </a:t>
            </a:r>
            <a:r>
              <a:rPr lang="de-CH" sz="1100" dirty="0" err="1"/>
              <a:t>Placeholder</a:t>
            </a:r>
            <a:r>
              <a:rPr lang="de-CH" sz="1100" dirty="0"/>
              <a:t>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the</a:t>
            </a:r>
            <a:r>
              <a:rPr lang="de-CH" sz="1100" dirty="0"/>
              <a:t> </a:t>
            </a:r>
            <a:r>
              <a:rPr lang="de-CH" sz="1100" dirty="0" err="1"/>
              <a:t>login-logout</a:t>
            </a:r>
            <a:r>
              <a:rPr lang="de-CH" sz="1100" dirty="0"/>
              <a:t> </a:t>
            </a:r>
            <a:r>
              <a:rPr lang="de-CH" sz="1100" dirty="0" err="1"/>
              <a:t>controls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3357D45-2EA8-52B8-5DFC-09C253784CF3}"/>
              </a:ext>
            </a:extLst>
          </p:cNvPr>
          <p:cNvSpPr/>
          <p:nvPr/>
        </p:nvSpPr>
        <p:spPr>
          <a:xfrm>
            <a:off x="2757345" y="4460101"/>
            <a:ext cx="7019879" cy="17593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B3BC742-3305-7258-7B04-D1C441A1598C}"/>
              </a:ext>
            </a:extLst>
          </p:cNvPr>
          <p:cNvSpPr txBox="1"/>
          <p:nvPr/>
        </p:nvSpPr>
        <p:spPr>
          <a:xfrm>
            <a:off x="2839635" y="41555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id_xyz_content</a:t>
            </a:r>
            <a:r>
              <a:rPr lang="de-CH" sz="1100" b="1" dirty="0"/>
              <a:t>           </a:t>
            </a:r>
            <a:r>
              <a:rPr lang="de-CH" sz="1100" b="1" dirty="0" err="1"/>
              <a:t>cl_xyz_content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D63008-AEF2-CA37-7AB8-2B261A33B0F2}"/>
              </a:ext>
            </a:extLst>
          </p:cNvPr>
          <p:cNvSpPr/>
          <p:nvPr/>
        </p:nvSpPr>
        <p:spPr>
          <a:xfrm>
            <a:off x="2859989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9B0B20-716A-698F-311C-2CECED998A67}"/>
              </a:ext>
            </a:extLst>
          </p:cNvPr>
          <p:cNvSpPr txBox="1"/>
          <p:nvPr/>
        </p:nvSpPr>
        <p:spPr>
          <a:xfrm>
            <a:off x="5049525" y="2480175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id_login_logout_text_box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48C8CF-DEF6-208B-FE0A-F7690A92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8" y="2749175"/>
            <a:ext cx="1533333" cy="20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4B98C47-2E59-4378-C873-ABC6F7F7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8" y="3054697"/>
            <a:ext cx="1447619" cy="25714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226DA166-4282-3023-8C69-B1F181F51EFC}"/>
              </a:ext>
            </a:extLst>
          </p:cNvPr>
          <p:cNvSpPr/>
          <p:nvPr/>
        </p:nvSpPr>
        <p:spPr>
          <a:xfrm>
            <a:off x="5067864" y="2708296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C6733CD-5003-11E7-3D68-B55770467A1A}"/>
              </a:ext>
            </a:extLst>
          </p:cNvPr>
          <p:cNvSpPr txBox="1"/>
          <p:nvPr/>
        </p:nvSpPr>
        <p:spPr>
          <a:xfrm>
            <a:off x="7211214" y="2474244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id_login_logout_button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56C6511-DD06-A1D3-C9C6-E4C2BC264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352" y="2752023"/>
            <a:ext cx="1276190" cy="24761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1C50DA8-AB29-22D0-A43C-8F9DD0E0D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195" y="3063727"/>
            <a:ext cx="1257143" cy="28571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EDC4C01-87D6-CE60-B247-EB8F5ED7575F}"/>
              </a:ext>
            </a:extLst>
          </p:cNvPr>
          <p:cNvSpPr/>
          <p:nvPr/>
        </p:nvSpPr>
        <p:spPr>
          <a:xfrm>
            <a:off x="7281367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CB9F0DE-3FB9-5704-349A-00E88A259FAD}"/>
              </a:ext>
            </a:extLst>
          </p:cNvPr>
          <p:cNvSpPr txBox="1"/>
          <p:nvPr/>
        </p:nvSpPr>
        <p:spPr>
          <a:xfrm>
            <a:off x="2961711" y="2487565"/>
            <a:ext cx="1449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Label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textbox</a:t>
            </a:r>
            <a:r>
              <a:rPr lang="de-CH" sz="1100" dirty="0"/>
              <a:t> </a:t>
            </a:r>
            <a:endParaRPr lang="de-CH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4D1DB65-A7F9-5062-4EAC-458A06141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258" y="2749175"/>
            <a:ext cx="1457143" cy="24761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F8551F1-63FF-AD6F-C86C-C96090756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830" y="3036246"/>
            <a:ext cx="1428571" cy="32381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242688BC-A25E-936B-01C4-AB2E10D68358}"/>
              </a:ext>
            </a:extLst>
          </p:cNvPr>
          <p:cNvSpPr txBox="1"/>
          <p:nvPr/>
        </p:nvSpPr>
        <p:spPr>
          <a:xfrm>
            <a:off x="7361170" y="3359918"/>
            <a:ext cx="2193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FF9653AD-2257-85AE-ABAB-06C3E74B5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7891" y="1068616"/>
            <a:ext cx="4628571" cy="24761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D45D433F-88E7-4707-1D26-01FA3137E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7891" y="654665"/>
            <a:ext cx="4742857" cy="247619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F1157ED6-C2CC-F37B-8F9C-A541429CABB3}"/>
              </a:ext>
            </a:extLst>
          </p:cNvPr>
          <p:cNvSpPr txBox="1"/>
          <p:nvPr/>
        </p:nvSpPr>
        <p:spPr>
          <a:xfrm>
            <a:off x="4520513" y="11967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Login-Logout Menu </a:t>
            </a:r>
          </a:p>
        </p:txBody>
      </p:sp>
    </p:spTree>
    <p:extLst>
      <p:ext uri="{BB962C8B-B14F-4D97-AF65-F5344CB8AC3E}">
        <p14:creationId xmlns:p14="http://schemas.microsoft.com/office/powerpoint/2010/main" val="12431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DA4876-F32C-2953-9AAB-971F25FA5637}"/>
              </a:ext>
            </a:extLst>
          </p:cNvPr>
          <p:cNvSpPr/>
          <p:nvPr/>
        </p:nvSpPr>
        <p:spPr>
          <a:xfrm>
            <a:off x="209836" y="360405"/>
            <a:ext cx="2752720" cy="295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6E751CF-12E9-1642-8851-B69A00A933F0}"/>
              </a:ext>
            </a:extLst>
          </p:cNvPr>
          <p:cNvSpPr/>
          <p:nvPr/>
        </p:nvSpPr>
        <p:spPr>
          <a:xfrm>
            <a:off x="290073" y="412652"/>
            <a:ext cx="2605528" cy="255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88953B-745C-D0EC-55D5-D5300D1AC405}"/>
              </a:ext>
            </a:extLst>
          </p:cNvPr>
          <p:cNvSpPr/>
          <p:nvPr/>
        </p:nvSpPr>
        <p:spPr>
          <a:xfrm>
            <a:off x="290071" y="692248"/>
            <a:ext cx="2605530" cy="61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WebLoginLogout.LoadXml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539207-87CB-FDAE-52C7-F7CE4A1AB9E1}"/>
              </a:ext>
            </a:extLst>
          </p:cNvPr>
          <p:cNvSpPr/>
          <p:nvPr/>
        </p:nvSpPr>
        <p:spPr>
          <a:xfrm>
            <a:off x="283431" y="1325664"/>
            <a:ext cx="2605530" cy="36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WebLoginLogout.createLoginControlsAfterXml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1DA57B-A55D-3BD7-1D9C-800EB9EE07A0}"/>
              </a:ext>
            </a:extLst>
          </p:cNvPr>
          <p:cNvSpPr/>
          <p:nvPr/>
        </p:nvSpPr>
        <p:spPr>
          <a:xfrm>
            <a:off x="3201267" y="4862975"/>
            <a:ext cx="2876542" cy="791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hideDisplayElements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1CE31F-F836-0F25-0A92-5879B73E5D4A}"/>
              </a:ext>
            </a:extLst>
          </p:cNvPr>
          <p:cNvSpPr txBox="1"/>
          <p:nvPr/>
        </p:nvSpPr>
        <p:spPr>
          <a:xfrm>
            <a:off x="209837" y="59546"/>
            <a:ext cx="338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(Main.js)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9D95D92-7299-64D6-A1F9-9E577CE40B16}"/>
              </a:ext>
            </a:extLst>
          </p:cNvPr>
          <p:cNvSpPr/>
          <p:nvPr/>
        </p:nvSpPr>
        <p:spPr>
          <a:xfrm>
            <a:off x="3091925" y="352243"/>
            <a:ext cx="3097204" cy="5414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E1045D-C2EA-B4CB-6804-C34DFAAFEF95}"/>
              </a:ext>
            </a:extLst>
          </p:cNvPr>
          <p:cNvSpPr txBox="1"/>
          <p:nvPr/>
        </p:nvSpPr>
        <p:spPr>
          <a:xfrm>
            <a:off x="3091925" y="3538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D8AAA4-9CBD-8A50-4711-8FF59374709A}"/>
              </a:ext>
            </a:extLst>
          </p:cNvPr>
          <p:cNvSpPr/>
          <p:nvPr/>
        </p:nvSpPr>
        <p:spPr>
          <a:xfrm>
            <a:off x="3229980" y="625080"/>
            <a:ext cx="2889968" cy="2089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15921A-9958-9761-3D3E-80A57C35D36B}"/>
              </a:ext>
            </a:extLst>
          </p:cNvPr>
          <p:cNvSpPr/>
          <p:nvPr/>
        </p:nvSpPr>
        <p:spPr>
          <a:xfrm>
            <a:off x="3219856" y="871918"/>
            <a:ext cx="2895330" cy="1936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13378B-92C1-AD62-CCD3-68AF93C0C2B0}"/>
              </a:ext>
            </a:extLst>
          </p:cNvPr>
          <p:cNvSpPr/>
          <p:nvPr/>
        </p:nvSpPr>
        <p:spPr>
          <a:xfrm>
            <a:off x="3229979" y="1852118"/>
            <a:ext cx="2884607" cy="507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F9BA3E-FC51-EEAF-778A-192EE15D7DFA}"/>
              </a:ext>
            </a:extLst>
          </p:cNvPr>
          <p:cNvSpPr/>
          <p:nvPr/>
        </p:nvSpPr>
        <p:spPr>
          <a:xfrm>
            <a:off x="3229980" y="1346168"/>
            <a:ext cx="2889968" cy="2266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9359A86-DF9C-9CFD-0388-5EB39BAF4EC3}"/>
              </a:ext>
            </a:extLst>
          </p:cNvPr>
          <p:cNvSpPr/>
          <p:nvPr/>
        </p:nvSpPr>
        <p:spPr>
          <a:xfrm>
            <a:off x="3214792" y="1110323"/>
            <a:ext cx="2889968" cy="1936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m_hide_display_elements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Hide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6F0F12-E268-8C16-0DCB-3E5A523B12E5}"/>
              </a:ext>
            </a:extLst>
          </p:cNvPr>
          <p:cNvSpPr/>
          <p:nvPr/>
        </p:nvSpPr>
        <p:spPr>
          <a:xfrm>
            <a:off x="3229980" y="1597007"/>
            <a:ext cx="2889968" cy="2266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m_user_has_logged_in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4DC9019-9112-B59D-9CFF-FC11C9F61BC4}"/>
              </a:ext>
            </a:extLst>
          </p:cNvPr>
          <p:cNvSpPr/>
          <p:nvPr/>
        </p:nvSpPr>
        <p:spPr>
          <a:xfrm>
            <a:off x="3219856" y="404491"/>
            <a:ext cx="2895330" cy="1936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95468EF-3BE9-1A63-5E27-886ECBFF7997}"/>
              </a:ext>
            </a:extLst>
          </p:cNvPr>
          <p:cNvSpPr/>
          <p:nvPr/>
        </p:nvSpPr>
        <p:spPr>
          <a:xfrm>
            <a:off x="3211392" y="2387792"/>
            <a:ext cx="2884607" cy="710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5A0E32-594F-6C18-2C67-9FF4166551F0}"/>
              </a:ext>
            </a:extLst>
          </p:cNvPr>
          <p:cNvSpPr/>
          <p:nvPr/>
        </p:nvSpPr>
        <p:spPr>
          <a:xfrm>
            <a:off x="290071" y="2263824"/>
            <a:ext cx="2605530" cy="409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51EEC6-D1C7-41A6-6B8E-4DFF2102F9ED}"/>
              </a:ext>
            </a:extLst>
          </p:cNvPr>
          <p:cNvSpPr/>
          <p:nvPr/>
        </p:nvSpPr>
        <p:spPr>
          <a:xfrm>
            <a:off x="283431" y="2709117"/>
            <a:ext cx="2605530" cy="542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WebLogiLogout.callbackOnClickWebLoginButton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49C4049-EA33-7C96-853C-4C55991FA402}"/>
              </a:ext>
            </a:extLst>
          </p:cNvPr>
          <p:cNvSpPr/>
          <p:nvPr/>
        </p:nvSpPr>
        <p:spPr>
          <a:xfrm>
            <a:off x="290071" y="1705548"/>
            <a:ext cx="2605530" cy="539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WebLogiLogout.callbackWebLoginIfPossible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11ACB2A-8487-CC39-4C8D-E0934D421985}"/>
              </a:ext>
            </a:extLst>
          </p:cNvPr>
          <p:cNvSpPr/>
          <p:nvPr/>
        </p:nvSpPr>
        <p:spPr>
          <a:xfrm>
            <a:off x="9377202" y="2667684"/>
            <a:ext cx="2732668" cy="258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F6E0E2-F5C0-2A0B-F7BA-BE61A6FFE5DB}"/>
              </a:ext>
            </a:extLst>
          </p:cNvPr>
          <p:cNvSpPr txBox="1"/>
          <p:nvPr/>
        </p:nvSpPr>
        <p:spPr>
          <a:xfrm>
            <a:off x="9377202" y="2318612"/>
            <a:ext cx="240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0B52510-D37C-E7DF-18FE-4A2F7606ED45}"/>
              </a:ext>
            </a:extLst>
          </p:cNvPr>
          <p:cNvSpPr/>
          <p:nvPr/>
        </p:nvSpPr>
        <p:spPr>
          <a:xfrm>
            <a:off x="9475005" y="2701204"/>
            <a:ext cx="2524920" cy="5005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m_local_storage_jazz_user_name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FC2CD67-4014-26B0-BCB5-FE490422A190}"/>
              </a:ext>
            </a:extLst>
          </p:cNvPr>
          <p:cNvSpPr/>
          <p:nvPr/>
        </p:nvSpPr>
        <p:spPr>
          <a:xfrm>
            <a:off x="9475006" y="3231485"/>
            <a:ext cx="2567910" cy="691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requestSetUserName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6CE1721-279B-F1E2-5A41-BF395AA61E09}"/>
              </a:ext>
            </a:extLst>
          </p:cNvPr>
          <p:cNvSpPr/>
          <p:nvPr/>
        </p:nvSpPr>
        <p:spPr>
          <a:xfrm>
            <a:off x="9475005" y="3967474"/>
            <a:ext cx="2567910" cy="591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requestUserName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namePasswordIsOk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B23335A-82C5-934F-3A99-3347530FBC68}"/>
              </a:ext>
            </a:extLst>
          </p:cNvPr>
          <p:cNvSpPr/>
          <p:nvPr/>
        </p:nvSpPr>
        <p:spPr>
          <a:xfrm>
            <a:off x="9475005" y="4578134"/>
            <a:ext cx="2567910" cy="633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namePasswordIsOk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JazzApplicationXml.namePasswordIsOk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C76379-5DBC-2D4E-4FEB-EB6EAA976899}"/>
              </a:ext>
            </a:extLst>
          </p:cNvPr>
          <p:cNvSpPr/>
          <p:nvPr/>
        </p:nvSpPr>
        <p:spPr>
          <a:xfrm>
            <a:off x="6262766" y="360405"/>
            <a:ext cx="2982834" cy="427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FF4C7D-8714-9AD6-327C-8F2D06A45EF3}"/>
              </a:ext>
            </a:extLst>
          </p:cNvPr>
          <p:cNvSpPr txBox="1"/>
          <p:nvPr/>
        </p:nvSpPr>
        <p:spPr>
          <a:xfrm>
            <a:off x="6262766" y="52629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0C9700C-272A-2982-FC96-39796F74580F}"/>
              </a:ext>
            </a:extLst>
          </p:cNvPr>
          <p:cNvSpPr/>
          <p:nvPr/>
        </p:nvSpPr>
        <p:spPr>
          <a:xfrm>
            <a:off x="6343003" y="421721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m_id_text_box_login_name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9D6C752-28CE-F691-11FD-A9AD1F9D45B4}"/>
              </a:ext>
            </a:extLst>
          </p:cNvPr>
          <p:cNvSpPr/>
          <p:nvPr/>
        </p:nvSpPr>
        <p:spPr>
          <a:xfrm>
            <a:off x="6349450" y="664662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m_id_button_login_logout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C714F8F-441F-DA0B-5286-483ED415159C}"/>
              </a:ext>
            </a:extLst>
          </p:cNvPr>
          <p:cNvSpPr/>
          <p:nvPr/>
        </p:nvSpPr>
        <p:spPr>
          <a:xfrm>
            <a:off x="6349450" y="907603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96D7B9E-D9D4-55CC-0AC6-FA42DB571BC9}"/>
              </a:ext>
            </a:extLst>
          </p:cNvPr>
          <p:cNvSpPr/>
          <p:nvPr/>
        </p:nvSpPr>
        <p:spPr>
          <a:xfrm>
            <a:off x="6349450" y="1136303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m_button_event_function_name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397015-96F0-A42D-1F67-C6B1AB5771AF}"/>
              </a:ext>
            </a:extLst>
          </p:cNvPr>
          <p:cNvSpPr/>
          <p:nvPr/>
        </p:nvSpPr>
        <p:spPr>
          <a:xfrm>
            <a:off x="6349450" y="1371394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6AEB47C-F9D3-CBCB-0920-6F6B746B14B1}"/>
              </a:ext>
            </a:extLst>
          </p:cNvPr>
          <p:cNvSpPr/>
          <p:nvPr/>
        </p:nvSpPr>
        <p:spPr>
          <a:xfrm>
            <a:off x="6349450" y="1613969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m_user_is_logged_in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1AA4C90-D169-4CFC-968C-CFF142968E2C}"/>
              </a:ext>
            </a:extLst>
          </p:cNvPr>
          <p:cNvSpPr/>
          <p:nvPr/>
        </p:nvSpPr>
        <p:spPr>
          <a:xfrm>
            <a:off x="6349450" y="1856544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Strings, captions and styles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308A5D-E2D6-F7B8-A35F-B250CEEA39E0}"/>
              </a:ext>
            </a:extLst>
          </p:cNvPr>
          <p:cNvSpPr/>
          <p:nvPr/>
        </p:nvSpPr>
        <p:spPr>
          <a:xfrm>
            <a:off x="6343003" y="2122717"/>
            <a:ext cx="2801501" cy="747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loginIfPossible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XML)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Returns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127C812-EA82-D1C0-36C7-1D18E6A2C32D}"/>
              </a:ext>
            </a:extLst>
          </p:cNvPr>
          <p:cNvSpPr/>
          <p:nvPr/>
        </p:nvSpPr>
        <p:spPr>
          <a:xfrm>
            <a:off x="3211392" y="3122872"/>
            <a:ext cx="2884607" cy="636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setUserHasLoggedIn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LoginLogout.createSetControls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8017FD9-20C9-473C-2CE7-294466479F7E}"/>
              </a:ext>
            </a:extLst>
          </p:cNvPr>
          <p:cNvSpPr/>
          <p:nvPr/>
        </p:nvSpPr>
        <p:spPr>
          <a:xfrm>
            <a:off x="6343003" y="2909577"/>
            <a:ext cx="2801501" cy="850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event)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Returns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6A6DB6-7806-506F-136B-969CDCF13446}"/>
              </a:ext>
            </a:extLst>
          </p:cNvPr>
          <p:cNvSpPr/>
          <p:nvPr/>
        </p:nvSpPr>
        <p:spPr>
          <a:xfrm>
            <a:off x="3201267" y="3802482"/>
            <a:ext cx="2894732" cy="10024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JazzUserName.requestSetUserName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LoginLogout.clickLoginLogoutButton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D20AD1B-DA68-D199-5AE9-B23A5935FF53}"/>
              </a:ext>
            </a:extLst>
          </p:cNvPr>
          <p:cNvSpPr/>
          <p:nvPr/>
        </p:nvSpPr>
        <p:spPr>
          <a:xfrm>
            <a:off x="6349450" y="3799197"/>
            <a:ext cx="2801501" cy="747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createSetControls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JazzTextBox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setElementStyles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911733F-2B89-43C3-5100-DDC97C918ECF}"/>
              </a:ext>
            </a:extLst>
          </p:cNvPr>
          <p:cNvSpPr/>
          <p:nvPr/>
        </p:nvSpPr>
        <p:spPr>
          <a:xfrm>
            <a:off x="9377202" y="359877"/>
            <a:ext cx="2732667" cy="1912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46439C9-08AD-D216-B8CD-AB5BE8CF3F12}"/>
              </a:ext>
            </a:extLst>
          </p:cNvPr>
          <p:cNvSpPr txBox="1"/>
          <p:nvPr/>
        </p:nvSpPr>
        <p:spPr>
          <a:xfrm>
            <a:off x="9377202" y="52100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7193C92-5912-CB66-1D34-8DF0029CAA73}"/>
              </a:ext>
            </a:extLst>
          </p:cNvPr>
          <p:cNvSpPr/>
          <p:nvPr/>
        </p:nvSpPr>
        <p:spPr>
          <a:xfrm>
            <a:off x="9528257" y="433357"/>
            <a:ext cx="2416518" cy="4669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JazzApplicationTags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6AC24A4-ADBA-5360-43AF-86497AE1406D}"/>
              </a:ext>
            </a:extLst>
          </p:cNvPr>
          <p:cNvSpPr/>
          <p:nvPr/>
        </p:nvSpPr>
        <p:spPr>
          <a:xfrm>
            <a:off x="9528257" y="972413"/>
            <a:ext cx="245766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05472F0-3924-0834-18C8-2D89BDCC7EA7}"/>
              </a:ext>
            </a:extLst>
          </p:cNvPr>
          <p:cNvSpPr/>
          <p:nvPr/>
        </p:nvSpPr>
        <p:spPr>
          <a:xfrm>
            <a:off x="9528257" y="1301685"/>
            <a:ext cx="2457663" cy="578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getNumberOfMembers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getMemberName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getMemberPassword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0E3F6EB-32FF-4444-6F29-ED0F07BBDF31}"/>
              </a:ext>
            </a:extLst>
          </p:cNvPr>
          <p:cNvSpPr/>
          <p:nvPr/>
        </p:nvSpPr>
        <p:spPr>
          <a:xfrm>
            <a:off x="9528256" y="1901650"/>
            <a:ext cx="245766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namePasswordIsOk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p_word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4C9160C-5E46-DCCD-B806-7E8BC5C5B8C0}"/>
              </a:ext>
            </a:extLst>
          </p:cNvPr>
          <p:cNvSpPr/>
          <p:nvPr/>
        </p:nvSpPr>
        <p:spPr>
          <a:xfrm>
            <a:off x="230871" y="3731170"/>
            <a:ext cx="2752720" cy="105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DD5CC5A-1A92-C0C8-82C5-C643F733CE1D}"/>
              </a:ext>
            </a:extLst>
          </p:cNvPr>
          <p:cNvSpPr txBox="1"/>
          <p:nvPr/>
        </p:nvSpPr>
        <p:spPr>
          <a:xfrm>
            <a:off x="248929" y="3429427"/>
            <a:ext cx="22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JazzTextBox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5631D00-B371-A89F-C3A1-86B49A50989A}"/>
              </a:ext>
            </a:extLst>
          </p:cNvPr>
          <p:cNvSpPr/>
          <p:nvPr/>
        </p:nvSpPr>
        <p:spPr>
          <a:xfrm>
            <a:off x="290071" y="3774772"/>
            <a:ext cx="2605530" cy="925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setLabelTextPositionLeft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setReadOnlyFlag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SetValue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BAD3CC-65D8-1D3E-EDD1-B654568CF35B}"/>
              </a:ext>
            </a:extLst>
          </p:cNvPr>
          <p:cNvSpPr/>
          <p:nvPr/>
        </p:nvSpPr>
        <p:spPr>
          <a:xfrm>
            <a:off x="215321" y="5114576"/>
            <a:ext cx="2752720" cy="92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D6F6E29-CF77-116B-62B9-01FF336FF028}"/>
              </a:ext>
            </a:extLst>
          </p:cNvPr>
          <p:cNvSpPr txBox="1"/>
          <p:nvPr/>
        </p:nvSpPr>
        <p:spPr>
          <a:xfrm>
            <a:off x="233379" y="4812833"/>
            <a:ext cx="22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JazzButton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6A56313-6BF3-2DFA-55B8-0ED7731E2EE6}"/>
              </a:ext>
            </a:extLst>
          </p:cNvPr>
          <p:cNvSpPr/>
          <p:nvPr/>
        </p:nvSpPr>
        <p:spPr>
          <a:xfrm>
            <a:off x="274521" y="5158178"/>
            <a:ext cx="2605530" cy="793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setLabelTextPositionLeft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setOnClickFunctionName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9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689B88-B86B-E706-67A4-A8E31C80BD05}"/>
              </a:ext>
            </a:extLst>
          </p:cNvPr>
          <p:cNvSpPr/>
          <p:nvPr/>
        </p:nvSpPr>
        <p:spPr>
          <a:xfrm>
            <a:off x="1788726" y="488437"/>
            <a:ext cx="2752720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Web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aute 2">
            <a:extLst>
              <a:ext uri="{FF2B5EF4-FFF2-40B4-BE49-F238E27FC236}">
                <a16:creationId xmlns:a16="http://schemas.microsoft.com/office/drawing/2014/main" id="{299DFA61-9CE6-E3D6-0CF9-9DEB0FBD933A}"/>
              </a:ext>
            </a:extLst>
          </p:cNvPr>
          <p:cNvSpPr/>
          <p:nvPr/>
        </p:nvSpPr>
        <p:spPr>
          <a:xfrm>
            <a:off x="2957653" y="1227667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75852A-13A6-CE01-9520-DF3376D95BA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165086" y="90593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CF8324C-B906-3B79-9F7D-D9BAE964C6A0}"/>
              </a:ext>
            </a:extLst>
          </p:cNvPr>
          <p:cNvCxnSpPr/>
          <p:nvPr/>
        </p:nvCxnSpPr>
        <p:spPr>
          <a:xfrm>
            <a:off x="1665049" y="141393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F28D4E0-021A-EEA9-29BD-A53896D5373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58019" y="1401234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6660176-9E34-47FC-4363-7FB5D30E92C2}"/>
              </a:ext>
            </a:extLst>
          </p:cNvPr>
          <p:cNvCxnSpPr/>
          <p:nvPr/>
        </p:nvCxnSpPr>
        <p:spPr>
          <a:xfrm>
            <a:off x="4645240" y="140123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FA6894-A525-51C4-0EED-1006B0BC3F2E}"/>
              </a:ext>
            </a:extLst>
          </p:cNvPr>
          <p:cNvCxnSpPr>
            <a:cxnSpLocks/>
          </p:cNvCxnSpPr>
          <p:nvPr/>
        </p:nvCxnSpPr>
        <p:spPr>
          <a:xfrm>
            <a:off x="3354149" y="1401234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1FB03EF-7FAC-8079-66E3-1FA0412D68C6}"/>
              </a:ext>
            </a:extLst>
          </p:cNvPr>
          <p:cNvSpPr/>
          <p:nvPr/>
        </p:nvSpPr>
        <p:spPr>
          <a:xfrm>
            <a:off x="286646" y="1748365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WebLoginLogout.createControlsAfterXml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2F09AE3-8D0C-5F30-6BDF-1F6CD29D304D}"/>
              </a:ext>
            </a:extLst>
          </p:cNvPr>
          <p:cNvCxnSpPr/>
          <p:nvPr/>
        </p:nvCxnSpPr>
        <p:spPr>
          <a:xfrm>
            <a:off x="1642066" y="2175932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CDAE048-53EA-1BAE-BD8E-5E107F289477}"/>
              </a:ext>
            </a:extLst>
          </p:cNvPr>
          <p:cNvCxnSpPr/>
          <p:nvPr/>
        </p:nvCxnSpPr>
        <p:spPr>
          <a:xfrm>
            <a:off x="4622257" y="2163232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F148C82-27A1-C150-5288-6122B78F1BF3}"/>
              </a:ext>
            </a:extLst>
          </p:cNvPr>
          <p:cNvSpPr/>
          <p:nvPr/>
        </p:nvSpPr>
        <p:spPr>
          <a:xfrm>
            <a:off x="385298" y="2510364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5B6ADA9-120E-1498-0A4A-FE4D92A1CCBE}"/>
              </a:ext>
            </a:extLst>
          </p:cNvPr>
          <p:cNvSpPr/>
          <p:nvPr/>
        </p:nvSpPr>
        <p:spPr>
          <a:xfrm>
            <a:off x="3372519" y="2497666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A2BE2D-BDF9-2DE1-536E-744D2344D5F6}"/>
              </a:ext>
            </a:extLst>
          </p:cNvPr>
          <p:cNvSpPr/>
          <p:nvPr/>
        </p:nvSpPr>
        <p:spPr>
          <a:xfrm>
            <a:off x="3266837" y="1731433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WebLoginLogout.createControlsAfterXml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AE21CEA-E2FF-9531-80AC-3F4E670BF20F}"/>
              </a:ext>
            </a:extLst>
          </p:cNvPr>
          <p:cNvCxnSpPr/>
          <p:nvPr/>
        </p:nvCxnSpPr>
        <p:spPr>
          <a:xfrm>
            <a:off x="1623696" y="292946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76161F4-2DFC-56E1-392D-87A753FB2CC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603887" y="2916763"/>
            <a:ext cx="0" cy="11049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044CC05B-557E-021C-1FC0-5A8879AF5AEE}"/>
              </a:ext>
            </a:extLst>
          </p:cNvPr>
          <p:cNvSpPr/>
          <p:nvPr/>
        </p:nvSpPr>
        <p:spPr>
          <a:xfrm>
            <a:off x="366928" y="3263895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2CA9969-7474-43EB-7253-E3E669A441FE}"/>
              </a:ext>
            </a:extLst>
          </p:cNvPr>
          <p:cNvCxnSpPr/>
          <p:nvPr/>
        </p:nvCxnSpPr>
        <p:spPr>
          <a:xfrm>
            <a:off x="1623696" y="369992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A3137048-9255-06C7-2BC4-AF1E06846887}"/>
              </a:ext>
            </a:extLst>
          </p:cNvPr>
          <p:cNvSpPr/>
          <p:nvPr/>
        </p:nvSpPr>
        <p:spPr>
          <a:xfrm>
            <a:off x="366928" y="4034361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C942746-CFB3-B072-55C5-3004E439A6D1}"/>
              </a:ext>
            </a:extLst>
          </p:cNvPr>
          <p:cNvSpPr/>
          <p:nvPr/>
        </p:nvSpPr>
        <p:spPr>
          <a:xfrm>
            <a:off x="3354149" y="4021663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7C69CC-0FDE-BDE7-345C-B0CB494646D1}"/>
              </a:ext>
            </a:extLst>
          </p:cNvPr>
          <p:cNvSpPr/>
          <p:nvPr/>
        </p:nvSpPr>
        <p:spPr>
          <a:xfrm>
            <a:off x="7757726" y="471504"/>
            <a:ext cx="2752720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Login Logout</a:t>
            </a:r>
          </a:p>
        </p:txBody>
      </p:sp>
      <p:sp>
        <p:nvSpPr>
          <p:cNvPr id="40" name="Raute 39">
            <a:extLst>
              <a:ext uri="{FF2B5EF4-FFF2-40B4-BE49-F238E27FC236}">
                <a16:creationId xmlns:a16="http://schemas.microsoft.com/office/drawing/2014/main" id="{D703B7F2-BC2D-301F-ECC9-5BAA7B5A8CB4}"/>
              </a:ext>
            </a:extLst>
          </p:cNvPr>
          <p:cNvSpPr/>
          <p:nvPr/>
        </p:nvSpPr>
        <p:spPr>
          <a:xfrm>
            <a:off x="8926653" y="1210734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2210397-8E66-E67D-01F5-FB1208443EA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9134086" y="8890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0BEFA58-CE4C-890C-A30F-C951CCCC3946}"/>
              </a:ext>
            </a:extLst>
          </p:cNvPr>
          <p:cNvCxnSpPr/>
          <p:nvPr/>
        </p:nvCxnSpPr>
        <p:spPr>
          <a:xfrm>
            <a:off x="7634049" y="13970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56277EF1-A3B6-07C0-E921-BE3E5372609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627019" y="1384301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3C57B0F-F149-B34E-171F-B8280384E3D7}"/>
              </a:ext>
            </a:extLst>
          </p:cNvPr>
          <p:cNvCxnSpPr/>
          <p:nvPr/>
        </p:nvCxnSpPr>
        <p:spPr>
          <a:xfrm>
            <a:off x="10614240" y="13843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9FEDD6-CF20-B9DD-E088-F7BAA0172B9E}"/>
              </a:ext>
            </a:extLst>
          </p:cNvPr>
          <p:cNvCxnSpPr>
            <a:cxnSpLocks/>
          </p:cNvCxnSpPr>
          <p:nvPr/>
        </p:nvCxnSpPr>
        <p:spPr>
          <a:xfrm>
            <a:off x="9323149" y="1384301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990A2A3-E43F-410E-DF48-F755CBD10DB4}"/>
              </a:ext>
            </a:extLst>
          </p:cNvPr>
          <p:cNvSpPr/>
          <p:nvPr/>
        </p:nvSpPr>
        <p:spPr>
          <a:xfrm>
            <a:off x="6255646" y="1731432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A0C1292-F8CF-EAD9-5771-78638FEB398B}"/>
              </a:ext>
            </a:extLst>
          </p:cNvPr>
          <p:cNvCxnSpPr/>
          <p:nvPr/>
        </p:nvCxnSpPr>
        <p:spPr>
          <a:xfrm>
            <a:off x="7611066" y="215899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5210176-4BD6-A182-A020-F14B54FB972B}"/>
              </a:ext>
            </a:extLst>
          </p:cNvPr>
          <p:cNvCxnSpPr/>
          <p:nvPr/>
        </p:nvCxnSpPr>
        <p:spPr>
          <a:xfrm>
            <a:off x="10591257" y="214629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AA4E6163-7EDD-3958-362E-BABE26344305}"/>
              </a:ext>
            </a:extLst>
          </p:cNvPr>
          <p:cNvSpPr/>
          <p:nvPr/>
        </p:nvSpPr>
        <p:spPr>
          <a:xfrm>
            <a:off x="6354298" y="2493431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B88FE1-4484-3D0E-E67F-266044E6D57D}"/>
              </a:ext>
            </a:extLst>
          </p:cNvPr>
          <p:cNvSpPr/>
          <p:nvPr/>
        </p:nvSpPr>
        <p:spPr>
          <a:xfrm>
            <a:off x="9341519" y="2480733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B1D61FEA-A684-7E28-93AD-9BC0268B5C0E}"/>
              </a:ext>
            </a:extLst>
          </p:cNvPr>
          <p:cNvSpPr/>
          <p:nvPr/>
        </p:nvSpPr>
        <p:spPr>
          <a:xfrm>
            <a:off x="9235837" y="1714500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79C7D93-C274-A53C-9658-7DFB3065CE55}"/>
              </a:ext>
            </a:extLst>
          </p:cNvPr>
          <p:cNvCxnSpPr/>
          <p:nvPr/>
        </p:nvCxnSpPr>
        <p:spPr>
          <a:xfrm>
            <a:off x="7592696" y="291253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4EA139A-F7D2-2167-5DD2-E1C18DD383E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572887" y="2899830"/>
            <a:ext cx="0" cy="11049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F948D1A-101F-860F-987A-EBAF0C4D3CE0}"/>
              </a:ext>
            </a:extLst>
          </p:cNvPr>
          <p:cNvSpPr/>
          <p:nvPr/>
        </p:nvSpPr>
        <p:spPr>
          <a:xfrm>
            <a:off x="6335928" y="3246962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0DE959C-3D41-958D-F167-B0BBFB0CD724}"/>
              </a:ext>
            </a:extLst>
          </p:cNvPr>
          <p:cNvCxnSpPr/>
          <p:nvPr/>
        </p:nvCxnSpPr>
        <p:spPr>
          <a:xfrm>
            <a:off x="7592696" y="3682996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B01E8C9-FB82-8EE7-488B-77E613C00F10}"/>
              </a:ext>
            </a:extLst>
          </p:cNvPr>
          <p:cNvSpPr/>
          <p:nvPr/>
        </p:nvSpPr>
        <p:spPr>
          <a:xfrm>
            <a:off x="6335928" y="4017428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7411DAF-6488-0253-F103-BD5174E86B2D}"/>
              </a:ext>
            </a:extLst>
          </p:cNvPr>
          <p:cNvSpPr/>
          <p:nvPr/>
        </p:nvSpPr>
        <p:spPr>
          <a:xfrm>
            <a:off x="9323149" y="4004730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5E1748E-4EA0-B4A1-E57D-E2D5496A44F3}"/>
              </a:ext>
            </a:extLst>
          </p:cNvPr>
          <p:cNvCxnSpPr/>
          <p:nvPr/>
        </p:nvCxnSpPr>
        <p:spPr>
          <a:xfrm>
            <a:off x="1623695" y="4474624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F36D17EE-8184-CF3F-BEE5-5806DD9DBDDD}"/>
              </a:ext>
            </a:extLst>
          </p:cNvPr>
          <p:cNvSpPr/>
          <p:nvPr/>
        </p:nvSpPr>
        <p:spPr>
          <a:xfrm>
            <a:off x="366927" y="4809056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D2B0AF-108F-6995-8443-75B81A5E579A}"/>
              </a:ext>
            </a:extLst>
          </p:cNvPr>
          <p:cNvSpPr/>
          <p:nvPr/>
        </p:nvSpPr>
        <p:spPr>
          <a:xfrm>
            <a:off x="3354148" y="4796358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DC394A1-2113-527D-C75C-986B43C9B7B9}"/>
              </a:ext>
            </a:extLst>
          </p:cNvPr>
          <p:cNvCxnSpPr/>
          <p:nvPr/>
        </p:nvCxnSpPr>
        <p:spPr>
          <a:xfrm>
            <a:off x="7592695" y="4457691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6A4236CF-029E-2DC4-368F-AE56FD5AFC07}"/>
              </a:ext>
            </a:extLst>
          </p:cNvPr>
          <p:cNvSpPr/>
          <p:nvPr/>
        </p:nvSpPr>
        <p:spPr>
          <a:xfrm>
            <a:off x="6335927" y="4792123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704E2CF-FA99-D9F4-50FE-C455F55B60CE}"/>
              </a:ext>
            </a:extLst>
          </p:cNvPr>
          <p:cNvSpPr/>
          <p:nvPr/>
        </p:nvSpPr>
        <p:spPr>
          <a:xfrm>
            <a:off x="9323148" y="4779425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6FC5CC9-9170-B718-1EB6-9E66DDAB1B71}"/>
              </a:ext>
            </a:extLst>
          </p:cNvPr>
          <p:cNvCxnSpPr/>
          <p:nvPr/>
        </p:nvCxnSpPr>
        <p:spPr>
          <a:xfrm>
            <a:off x="10572887" y="4422226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2DDD916-758E-60D4-1026-3D34A8B7062A}"/>
              </a:ext>
            </a:extLst>
          </p:cNvPr>
          <p:cNvCxnSpPr/>
          <p:nvPr/>
        </p:nvCxnSpPr>
        <p:spPr>
          <a:xfrm>
            <a:off x="4603887" y="445769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7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4856D17-6592-EEB0-3C16-B8425F885745}"/>
              </a:ext>
            </a:extLst>
          </p:cNvPr>
          <p:cNvSpPr/>
          <p:nvPr/>
        </p:nvSpPr>
        <p:spPr>
          <a:xfrm>
            <a:off x="751701" y="857725"/>
            <a:ext cx="4129218" cy="4443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A3266A-7152-63E2-A65C-6EDDBF21CFCA}"/>
              </a:ext>
            </a:extLst>
          </p:cNvPr>
          <p:cNvSpPr/>
          <p:nvPr/>
        </p:nvSpPr>
        <p:spPr>
          <a:xfrm>
            <a:off x="831938" y="994730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9335F-7C1C-9D3E-0026-985C22E7CAC6}"/>
              </a:ext>
            </a:extLst>
          </p:cNvPr>
          <p:cNvSpPr/>
          <p:nvPr/>
        </p:nvSpPr>
        <p:spPr>
          <a:xfrm>
            <a:off x="831938" y="1231249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579D0-30BD-203B-48D7-65C8774A8CBA}"/>
              </a:ext>
            </a:extLst>
          </p:cNvPr>
          <p:cNvSpPr/>
          <p:nvPr/>
        </p:nvSpPr>
        <p:spPr>
          <a:xfrm>
            <a:off x="831937" y="1722376"/>
            <a:ext cx="4005648" cy="4720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73051C-62C3-97D0-1DF4-3B1270398255}"/>
              </a:ext>
            </a:extLst>
          </p:cNvPr>
          <p:cNvSpPr/>
          <p:nvPr/>
        </p:nvSpPr>
        <p:spPr>
          <a:xfrm>
            <a:off x="831936" y="2217729"/>
            <a:ext cx="4005650" cy="38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E2D1359-008B-9BE6-2C72-88339849948F}"/>
              </a:ext>
            </a:extLst>
          </p:cNvPr>
          <p:cNvSpPr/>
          <p:nvPr/>
        </p:nvSpPr>
        <p:spPr>
          <a:xfrm>
            <a:off x="4961155" y="1849649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6DAB969-3915-5F35-E4B0-105250CB5EFB}"/>
              </a:ext>
            </a:extLst>
          </p:cNvPr>
          <p:cNvSpPr/>
          <p:nvPr/>
        </p:nvSpPr>
        <p:spPr>
          <a:xfrm>
            <a:off x="4941013" y="230374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73D8330-4412-480D-AEBA-F340223CA322}"/>
              </a:ext>
            </a:extLst>
          </p:cNvPr>
          <p:cNvSpPr/>
          <p:nvPr/>
        </p:nvSpPr>
        <p:spPr>
          <a:xfrm>
            <a:off x="4961155" y="280743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12CA2-C01C-D6C4-2A2C-C33C48B9D84F}"/>
              </a:ext>
            </a:extLst>
          </p:cNvPr>
          <p:cNvSpPr/>
          <p:nvPr/>
        </p:nvSpPr>
        <p:spPr>
          <a:xfrm>
            <a:off x="831936" y="3322100"/>
            <a:ext cx="4005649" cy="909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setUserHasLoggedIn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g_user_has_logged_in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(‘?) and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LoginLogout.setUserIsLoggedIn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LoginLogout.createSetControls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Logout Controls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158652-1139-4007-B7A9-ACCF712B0F60}"/>
              </a:ext>
            </a:extLst>
          </p:cNvPr>
          <p:cNvSpPr txBox="1"/>
          <p:nvPr/>
        </p:nvSpPr>
        <p:spPr>
          <a:xfrm>
            <a:off x="751702" y="556866"/>
            <a:ext cx="384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Admin Tasks (JazzTasks.js)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8B8C13-AE1E-61DB-BB53-B8B05FDBC081}"/>
              </a:ext>
            </a:extLst>
          </p:cNvPr>
          <p:cNvSpPr/>
          <p:nvPr/>
        </p:nvSpPr>
        <p:spPr>
          <a:xfrm>
            <a:off x="819622" y="2632347"/>
            <a:ext cx="4005650" cy="66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34A6A70-2986-A0FF-55F3-F10EB7BAC413}"/>
              </a:ext>
            </a:extLst>
          </p:cNvPr>
          <p:cNvSpPr/>
          <p:nvPr/>
        </p:nvSpPr>
        <p:spPr>
          <a:xfrm>
            <a:off x="831938" y="1468237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67723-4A2B-88C1-8E2B-90106DD6142C}"/>
              </a:ext>
            </a:extLst>
          </p:cNvPr>
          <p:cNvSpPr/>
          <p:nvPr/>
        </p:nvSpPr>
        <p:spPr>
          <a:xfrm>
            <a:off x="819621" y="4259211"/>
            <a:ext cx="4005649" cy="980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JazzUserName.requestSetUserName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.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LoginLogout.clickLoginLogoutButton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EAA7251-731A-3008-4F60-485CD11AAEB8}"/>
              </a:ext>
            </a:extLst>
          </p:cNvPr>
          <p:cNvSpPr/>
          <p:nvPr/>
        </p:nvSpPr>
        <p:spPr>
          <a:xfrm>
            <a:off x="4961155" y="36682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43FDD8-90E8-99D7-6CC7-659241789D78}"/>
              </a:ext>
            </a:extLst>
          </p:cNvPr>
          <p:cNvSpPr/>
          <p:nvPr/>
        </p:nvSpPr>
        <p:spPr>
          <a:xfrm>
            <a:off x="4941013" y="45826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094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02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A08257-B1E8-4048-A3BF-0B0E90EF1A72}"/>
              </a:ext>
            </a:extLst>
          </p:cNvPr>
          <p:cNvSpPr/>
          <p:nvPr/>
        </p:nvSpPr>
        <p:spPr>
          <a:xfrm>
            <a:off x="3759750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28373F-1D02-447E-BF18-45435691B656}"/>
              </a:ext>
            </a:extLst>
          </p:cNvPr>
          <p:cNvSpPr/>
          <p:nvPr/>
        </p:nvSpPr>
        <p:spPr>
          <a:xfrm>
            <a:off x="7096899" y="299470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78A1BB-74DE-479F-B243-2210B3020555}"/>
              </a:ext>
            </a:extLst>
          </p:cNvPr>
          <p:cNvSpPr txBox="1"/>
          <p:nvPr/>
        </p:nvSpPr>
        <p:spPr>
          <a:xfrm>
            <a:off x="3759749" y="269384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1EB6B-C959-4F47-B71D-5662C296AA55}"/>
              </a:ext>
            </a:extLst>
          </p:cNvPr>
          <p:cNvSpPr txBox="1"/>
          <p:nvPr/>
        </p:nvSpPr>
        <p:spPr>
          <a:xfrm>
            <a:off x="7096899" y="269384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0AEC0F-9AEA-46F7-8D7E-D1FFA370F1E8}"/>
              </a:ext>
            </a:extLst>
          </p:cNvPr>
          <p:cNvSpPr/>
          <p:nvPr/>
        </p:nvSpPr>
        <p:spPr>
          <a:xfrm>
            <a:off x="356286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581F60-1173-431F-B352-9BA7B08BFBF4}"/>
              </a:ext>
            </a:extLst>
          </p:cNvPr>
          <p:cNvSpPr txBox="1"/>
          <p:nvPr/>
        </p:nvSpPr>
        <p:spPr>
          <a:xfrm>
            <a:off x="356286" y="270076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57CA7C-F5AC-4736-8A2B-CA233407119A}"/>
              </a:ext>
            </a:extLst>
          </p:cNvPr>
          <p:cNvSpPr/>
          <p:nvPr/>
        </p:nvSpPr>
        <p:spPr>
          <a:xfrm>
            <a:off x="436522" y="3798513"/>
            <a:ext cx="2838760" cy="6632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g_log.xyzFunction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339727-5F06-4614-A65B-DB7D2123877E}"/>
              </a:ext>
            </a:extLst>
          </p:cNvPr>
          <p:cNvSpPr/>
          <p:nvPr/>
        </p:nvSpPr>
        <p:spPr>
          <a:xfrm>
            <a:off x="436522" y="4805045"/>
            <a:ext cx="2838760" cy="549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(i_var_1, i_var_2)</a:t>
            </a:r>
          </a:p>
          <a:p>
            <a:endParaRPr lang="de-CH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F1904E-D734-4198-87D0-17D5D74D5EB0}"/>
              </a:ext>
            </a:extLst>
          </p:cNvPr>
          <p:cNvSpPr/>
          <p:nvPr/>
        </p:nvSpPr>
        <p:spPr>
          <a:xfrm>
            <a:off x="436522" y="3181040"/>
            <a:ext cx="2838760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(….)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CA5FA7-EC9C-41A8-8FA3-92E130255A8F}"/>
              </a:ext>
            </a:extLst>
          </p:cNvPr>
          <p:cNvSpPr/>
          <p:nvPr/>
        </p:nvSpPr>
        <p:spPr>
          <a:xfrm>
            <a:off x="3839986" y="3211176"/>
            <a:ext cx="2838760" cy="202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5E2749-A9D8-43D0-B012-12F1CB86555F}"/>
              </a:ext>
            </a:extLst>
          </p:cNvPr>
          <p:cNvSpPr/>
          <p:nvPr/>
        </p:nvSpPr>
        <p:spPr>
          <a:xfrm>
            <a:off x="3890235" y="3581119"/>
            <a:ext cx="2757699" cy="1571651"/>
          </a:xfrm>
          <a:prstGeom prst="rect">
            <a:avLst/>
          </a:prstGeom>
          <a:solidFill>
            <a:srgbClr val="E2FE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95BCA0-82FE-4E88-AA05-504CD2D27EAC}"/>
              </a:ext>
            </a:extLst>
          </p:cNvPr>
          <p:cNvSpPr/>
          <p:nvPr/>
        </p:nvSpPr>
        <p:spPr>
          <a:xfrm>
            <a:off x="4022287" y="3846501"/>
            <a:ext cx="2421762" cy="5534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(same for all functions)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case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2C0F06-1C5A-4734-8CD9-AFFA9A9FB5F9}"/>
              </a:ext>
            </a:extLst>
          </p:cNvPr>
          <p:cNvSpPr/>
          <p:nvPr/>
        </p:nvSpPr>
        <p:spPr>
          <a:xfrm>
            <a:off x="4022287" y="4478177"/>
            <a:ext cx="2421762" cy="592221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(var_1, var_2)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71EF867-A79D-44DE-AC0D-EDE8C8EAE9F8}"/>
              </a:ext>
            </a:extLst>
          </p:cNvPr>
          <p:cNvSpPr/>
          <p:nvPr/>
        </p:nvSpPr>
        <p:spPr>
          <a:xfrm>
            <a:off x="3849704" y="5295556"/>
            <a:ext cx="2838760" cy="646238"/>
          </a:xfrm>
          <a:prstGeom prst="rect">
            <a:avLst/>
          </a:prstGeom>
          <a:solidFill>
            <a:srgbClr val="FEDA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71CE74-2C8F-49F3-9E7D-3BA1154ED128}"/>
              </a:ext>
            </a:extLst>
          </p:cNvPr>
          <p:cNvSpPr/>
          <p:nvPr/>
        </p:nvSpPr>
        <p:spPr>
          <a:xfrm>
            <a:off x="7177135" y="3122507"/>
            <a:ext cx="2838760" cy="400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CC9F9AF-7CDF-4984-ACA8-9E711863DBF9}"/>
              </a:ext>
            </a:extLst>
          </p:cNvPr>
          <p:cNvSpPr/>
          <p:nvPr/>
        </p:nvSpPr>
        <p:spPr>
          <a:xfrm>
            <a:off x="7177135" y="3581119"/>
            <a:ext cx="2838760" cy="880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endParaRPr lang="de-CH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echo ‘var1_var2’ 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D181DE9-263E-4314-A82C-E6DD07344B5F}"/>
              </a:ext>
            </a:extLst>
          </p:cNvPr>
          <p:cNvCxnSpPr>
            <a:cxnSpLocks/>
          </p:cNvCxnSpPr>
          <p:nvPr/>
        </p:nvCxnSpPr>
        <p:spPr>
          <a:xfrm flipV="1">
            <a:off x="3399140" y="3632889"/>
            <a:ext cx="336698" cy="579796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BEBB41-2DA6-493E-A14D-4E8338E4F3BD}"/>
              </a:ext>
            </a:extLst>
          </p:cNvPr>
          <p:cNvCxnSpPr>
            <a:cxnSpLocks/>
          </p:cNvCxnSpPr>
          <p:nvPr/>
        </p:nvCxnSpPr>
        <p:spPr>
          <a:xfrm flipV="1">
            <a:off x="6584092" y="3418474"/>
            <a:ext cx="706394" cy="325625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5DC4BED-FB7A-4BFD-BC98-9AD34EF2AB66}"/>
              </a:ext>
            </a:extLst>
          </p:cNvPr>
          <p:cNvCxnSpPr>
            <a:cxnSpLocks/>
          </p:cNvCxnSpPr>
          <p:nvPr/>
        </p:nvCxnSpPr>
        <p:spPr>
          <a:xfrm flipH="1">
            <a:off x="6562056" y="4070794"/>
            <a:ext cx="728430" cy="630954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5863AB8-E938-4A6F-8085-42D84CA4292F}"/>
              </a:ext>
            </a:extLst>
          </p:cNvPr>
          <p:cNvCxnSpPr>
            <a:cxnSpLocks/>
          </p:cNvCxnSpPr>
          <p:nvPr/>
        </p:nvCxnSpPr>
        <p:spPr>
          <a:xfrm flipH="1">
            <a:off x="8316097" y="3441738"/>
            <a:ext cx="111211" cy="306767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3594F17-ADDA-480A-9407-11159E717402}"/>
              </a:ext>
            </a:extLst>
          </p:cNvPr>
          <p:cNvCxnSpPr>
            <a:cxnSpLocks/>
          </p:cNvCxnSpPr>
          <p:nvPr/>
        </p:nvCxnSpPr>
        <p:spPr>
          <a:xfrm flipH="1">
            <a:off x="3160263" y="4805045"/>
            <a:ext cx="806256" cy="265353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EC5BD00-2E21-49A9-99C7-329E72D56467}"/>
              </a:ext>
            </a:extLst>
          </p:cNvPr>
          <p:cNvSpPr/>
          <p:nvPr/>
        </p:nvSpPr>
        <p:spPr>
          <a:xfrm>
            <a:off x="3364149" y="366378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515540B-36AF-4B2C-9571-654ADCC98692}"/>
              </a:ext>
            </a:extLst>
          </p:cNvPr>
          <p:cNvSpPr/>
          <p:nvPr/>
        </p:nvSpPr>
        <p:spPr>
          <a:xfrm>
            <a:off x="6780798" y="333632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0A5E1CB-A50E-402C-8CD8-400F48A99775}"/>
              </a:ext>
            </a:extLst>
          </p:cNvPr>
          <p:cNvSpPr/>
          <p:nvPr/>
        </p:nvSpPr>
        <p:spPr>
          <a:xfrm>
            <a:off x="8421552" y="346614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FC94C-2732-4D6C-8CC6-4572833603DF}"/>
              </a:ext>
            </a:extLst>
          </p:cNvPr>
          <p:cNvSpPr/>
          <p:nvPr/>
        </p:nvSpPr>
        <p:spPr>
          <a:xfrm>
            <a:off x="6817850" y="4059108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21C27B2-DF7A-4972-AED1-B8637AD815C8}"/>
              </a:ext>
            </a:extLst>
          </p:cNvPr>
          <p:cNvSpPr/>
          <p:nvPr/>
        </p:nvSpPr>
        <p:spPr>
          <a:xfrm>
            <a:off x="3444467" y="468939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125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17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6025A47-0BB5-2E11-0D07-E75CD879875B}"/>
              </a:ext>
            </a:extLst>
          </p:cNvPr>
          <p:cNvSpPr/>
          <p:nvPr/>
        </p:nvSpPr>
        <p:spPr>
          <a:xfrm>
            <a:off x="751702" y="857725"/>
            <a:ext cx="3396965" cy="3849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273896-1937-E245-70BE-58CC3EA90986}"/>
              </a:ext>
            </a:extLst>
          </p:cNvPr>
          <p:cNvSpPr txBox="1"/>
          <p:nvPr/>
        </p:nvSpPr>
        <p:spPr>
          <a:xfrm>
            <a:off x="751702" y="55686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(Main.js)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403FA73-6DED-97BC-AF8A-AF6DEE03441F}"/>
              </a:ext>
            </a:extLst>
          </p:cNvPr>
          <p:cNvSpPr/>
          <p:nvPr/>
        </p:nvSpPr>
        <p:spPr>
          <a:xfrm>
            <a:off x="831936" y="907165"/>
            <a:ext cx="3240534" cy="2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D0CDF8B-DB3B-E544-F8A3-7B05BE03C016}"/>
              </a:ext>
            </a:extLst>
          </p:cNvPr>
          <p:cNvSpPr/>
          <p:nvPr/>
        </p:nvSpPr>
        <p:spPr>
          <a:xfrm>
            <a:off x="831939" y="1183874"/>
            <a:ext cx="3240534" cy="2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2E29F6-EF7A-D2FC-FE05-A0EBB6F4B0CD}"/>
              </a:ext>
            </a:extLst>
          </p:cNvPr>
          <p:cNvSpPr/>
          <p:nvPr/>
        </p:nvSpPr>
        <p:spPr>
          <a:xfrm>
            <a:off x="831936" y="1493241"/>
            <a:ext cx="3240534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createLoginLogoutControlsAfterLoadOfXml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088F396-806E-2D62-328F-72A80AD123C8}"/>
              </a:ext>
            </a:extLst>
          </p:cNvPr>
          <p:cNvSpPr/>
          <p:nvPr/>
        </p:nvSpPr>
        <p:spPr>
          <a:xfrm>
            <a:off x="831936" y="2097238"/>
            <a:ext cx="3240534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createLoginLogoutControlsAfterLoadOfXml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WebLoginLogout.createLoginLogoutControlsAfterLoadOfXml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C93484E-FB7E-9487-90D5-C8CC4667C7F7}"/>
              </a:ext>
            </a:extLst>
          </p:cNvPr>
          <p:cNvSpPr/>
          <p:nvPr/>
        </p:nvSpPr>
        <p:spPr>
          <a:xfrm>
            <a:off x="831935" y="2701263"/>
            <a:ext cx="3240534" cy="5051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WebLoginLogout.onClickWebLoginLogoutButton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15F09F-BEE4-A359-FC90-379E773245DD}"/>
              </a:ext>
            </a:extLst>
          </p:cNvPr>
          <p:cNvSpPr/>
          <p:nvPr/>
        </p:nvSpPr>
        <p:spPr>
          <a:xfrm>
            <a:off x="831934" y="3229631"/>
            <a:ext cx="3240534" cy="677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callbackOnClickWebLoginLogoutButton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WebLogiLogout.callbackOnClickWebLoginLogoutButton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DAE17DC-08FE-43D2-3A9C-AC89ADBB3183}"/>
              </a:ext>
            </a:extLst>
          </p:cNvPr>
          <p:cNvSpPr/>
          <p:nvPr/>
        </p:nvSpPr>
        <p:spPr>
          <a:xfrm>
            <a:off x="831934" y="3932060"/>
            <a:ext cx="3240534" cy="677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D68502-0C65-7697-6678-15938D434CED}"/>
              </a:ext>
            </a:extLst>
          </p:cNvPr>
          <p:cNvSpPr txBox="1"/>
          <p:nvPr/>
        </p:nvSpPr>
        <p:spPr>
          <a:xfrm>
            <a:off x="4690533" y="304800"/>
            <a:ext cx="15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Obsolete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3DD60F6-BD12-12F0-198B-0A164BE1AA54}"/>
              </a:ext>
            </a:extLst>
          </p:cNvPr>
          <p:cNvSpPr/>
          <p:nvPr/>
        </p:nvSpPr>
        <p:spPr>
          <a:xfrm>
            <a:off x="7027884" y="2385988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073832-C446-0B2E-B6F6-9DA93AD31D6A}"/>
              </a:ext>
            </a:extLst>
          </p:cNvPr>
          <p:cNvSpPr txBox="1"/>
          <p:nvPr/>
        </p:nvSpPr>
        <p:spPr>
          <a:xfrm>
            <a:off x="7027883" y="2078211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B3C9D7E-8567-28B2-754C-D8902041F676}"/>
              </a:ext>
            </a:extLst>
          </p:cNvPr>
          <p:cNvSpPr/>
          <p:nvPr/>
        </p:nvSpPr>
        <p:spPr>
          <a:xfrm>
            <a:off x="6889828" y="864643"/>
            <a:ext cx="3869934" cy="4753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9EC6A4-6EAD-85CF-098E-6A743EBF1DD1}"/>
              </a:ext>
            </a:extLst>
          </p:cNvPr>
          <p:cNvSpPr txBox="1"/>
          <p:nvPr/>
        </p:nvSpPr>
        <p:spPr>
          <a:xfrm>
            <a:off x="6806421" y="471277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03C0757-DED8-4260-5B5B-6FE91DF5DD51}"/>
              </a:ext>
            </a:extLst>
          </p:cNvPr>
          <p:cNvSpPr/>
          <p:nvPr/>
        </p:nvSpPr>
        <p:spPr>
          <a:xfrm>
            <a:off x="7038007" y="1530390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3BA6A71-719C-7C13-167B-977403C5B149}"/>
              </a:ext>
            </a:extLst>
          </p:cNvPr>
          <p:cNvSpPr/>
          <p:nvPr/>
        </p:nvSpPr>
        <p:spPr>
          <a:xfrm>
            <a:off x="7027883" y="942091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GetLoginLogoutObject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6442B6-F7D0-E1D8-2D80-AC2BB658DD33}"/>
              </a:ext>
            </a:extLst>
          </p:cNvPr>
          <p:cNvSpPr/>
          <p:nvPr/>
        </p:nvSpPr>
        <p:spPr>
          <a:xfrm>
            <a:off x="8906859" y="1061764"/>
            <a:ext cx="1691129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2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Microsoft Office PowerPoint</Application>
  <PresentationFormat>Breitbild</PresentationFormat>
  <Paragraphs>258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83</cp:revision>
  <cp:lastPrinted>2023-05-08T12:25:11Z</cp:lastPrinted>
  <dcterms:created xsi:type="dcterms:W3CDTF">2020-04-04T07:27:22Z</dcterms:created>
  <dcterms:modified xsi:type="dcterms:W3CDTF">2023-05-12T18:19:18Z</dcterms:modified>
</cp:coreProperties>
</file>