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2" r:id="rId4"/>
    <p:sldId id="261" r:id="rId5"/>
    <p:sldId id="264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F6EC3E-2A31-C59A-E565-B171534E05E5}"/>
              </a:ext>
            </a:extLst>
          </p:cNvPr>
          <p:cNvSpPr/>
          <p:nvPr/>
        </p:nvSpPr>
        <p:spPr>
          <a:xfrm>
            <a:off x="2364261" y="1746649"/>
            <a:ext cx="7589108" cy="474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710A65-CD90-D1AD-20B9-62B20BBCDBBC}"/>
              </a:ext>
            </a:extLst>
          </p:cNvPr>
          <p:cNvSpPr txBox="1"/>
          <p:nvPr/>
        </p:nvSpPr>
        <p:spPr>
          <a:xfrm>
            <a:off x="2736816" y="185671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id_xyz_page</a:t>
            </a:r>
            <a:r>
              <a:rPr lang="de-CH" sz="1100" b="1" dirty="0"/>
              <a:t>           </a:t>
            </a:r>
            <a:r>
              <a:rPr lang="de-CH" sz="1100" b="1" dirty="0" err="1"/>
              <a:t>cl_xyz_page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8F989-4A78-271C-4C26-997209031DBC}"/>
              </a:ext>
            </a:extLst>
          </p:cNvPr>
          <p:cNvSpPr txBox="1"/>
          <p:nvPr/>
        </p:nvSpPr>
        <p:spPr>
          <a:xfrm>
            <a:off x="2670222" y="1485039"/>
            <a:ext cx="124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B84121-44A4-5851-F784-89E90848CA8A}"/>
              </a:ext>
            </a:extLst>
          </p:cNvPr>
          <p:cNvSpPr/>
          <p:nvPr/>
        </p:nvSpPr>
        <p:spPr>
          <a:xfrm>
            <a:off x="2552335" y="2118327"/>
            <a:ext cx="7314024" cy="42257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EBBEA7-DA8D-BAE8-20A7-02B5F15A25B4}"/>
              </a:ext>
            </a:extLst>
          </p:cNvPr>
          <p:cNvSpPr/>
          <p:nvPr/>
        </p:nvSpPr>
        <p:spPr>
          <a:xfrm>
            <a:off x="2757345" y="2517461"/>
            <a:ext cx="7019879" cy="12546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DB871E-896F-7A7C-739E-65377C148852}"/>
              </a:ext>
            </a:extLst>
          </p:cNvPr>
          <p:cNvSpPr txBox="1"/>
          <p:nvPr/>
        </p:nvSpPr>
        <p:spPr>
          <a:xfrm>
            <a:off x="2832908" y="213371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id_div_login_logout</a:t>
            </a:r>
            <a:r>
              <a:rPr lang="de-CH" sz="1100" b="1" dirty="0"/>
              <a:t>  </a:t>
            </a:r>
            <a:r>
              <a:rPr lang="de-CH" sz="1100" dirty="0" err="1"/>
              <a:t>Placeholder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login-logout</a:t>
            </a:r>
            <a:r>
              <a:rPr lang="de-CH" sz="1100" dirty="0"/>
              <a:t> </a:t>
            </a:r>
            <a:r>
              <a:rPr lang="de-CH" sz="1100" dirty="0" err="1"/>
              <a:t>controls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357D45-2EA8-52B8-5DFC-09C253784CF3}"/>
              </a:ext>
            </a:extLst>
          </p:cNvPr>
          <p:cNvSpPr/>
          <p:nvPr/>
        </p:nvSpPr>
        <p:spPr>
          <a:xfrm>
            <a:off x="2757345" y="4460101"/>
            <a:ext cx="7019879" cy="1759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3BC742-3305-7258-7B04-D1C441A1598C}"/>
              </a:ext>
            </a:extLst>
          </p:cNvPr>
          <p:cNvSpPr txBox="1"/>
          <p:nvPr/>
        </p:nvSpPr>
        <p:spPr>
          <a:xfrm>
            <a:off x="2839635" y="41555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id_xyz_content</a:t>
            </a:r>
            <a:r>
              <a:rPr lang="de-CH" sz="1100" b="1" dirty="0"/>
              <a:t>           </a:t>
            </a:r>
            <a:r>
              <a:rPr lang="de-CH" sz="1100" b="1" dirty="0" err="1"/>
              <a:t>cl_xyz_content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D63008-AEF2-CA37-7AB8-2B261A33B0F2}"/>
              </a:ext>
            </a:extLst>
          </p:cNvPr>
          <p:cNvSpPr/>
          <p:nvPr/>
        </p:nvSpPr>
        <p:spPr>
          <a:xfrm>
            <a:off x="2859989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9B0B20-716A-698F-311C-2CECED998A67}"/>
              </a:ext>
            </a:extLst>
          </p:cNvPr>
          <p:cNvSpPr txBox="1"/>
          <p:nvPr/>
        </p:nvSpPr>
        <p:spPr>
          <a:xfrm>
            <a:off x="5049525" y="2480175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id_login_logout_text_box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48C8CF-DEF6-208B-FE0A-F7690A92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8" y="2749175"/>
            <a:ext cx="1533333" cy="2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B98C47-2E59-4378-C873-ABC6F7F7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8" y="3054697"/>
            <a:ext cx="1447619" cy="2571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26DA166-4282-3023-8C69-B1F181F51EFC}"/>
              </a:ext>
            </a:extLst>
          </p:cNvPr>
          <p:cNvSpPr/>
          <p:nvPr/>
        </p:nvSpPr>
        <p:spPr>
          <a:xfrm>
            <a:off x="5067864" y="2708296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6733CD-5003-11E7-3D68-B55770467A1A}"/>
              </a:ext>
            </a:extLst>
          </p:cNvPr>
          <p:cNvSpPr txBox="1"/>
          <p:nvPr/>
        </p:nvSpPr>
        <p:spPr>
          <a:xfrm>
            <a:off x="7211214" y="2474244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id_login_logout_button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56C6511-DD06-A1D3-C9C6-E4C2BC26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52" y="2752023"/>
            <a:ext cx="1276190" cy="2476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1C50DA8-AB29-22D0-A43C-8F9DD0E0D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195" y="3063727"/>
            <a:ext cx="1257143" cy="28571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EDC4C01-87D6-CE60-B247-EB8F5ED7575F}"/>
              </a:ext>
            </a:extLst>
          </p:cNvPr>
          <p:cNvSpPr/>
          <p:nvPr/>
        </p:nvSpPr>
        <p:spPr>
          <a:xfrm>
            <a:off x="7281367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B9F0DE-3FB9-5704-349A-00E88A259FAD}"/>
              </a:ext>
            </a:extLst>
          </p:cNvPr>
          <p:cNvSpPr txBox="1"/>
          <p:nvPr/>
        </p:nvSpPr>
        <p:spPr>
          <a:xfrm>
            <a:off x="2961711" y="2487565"/>
            <a:ext cx="144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Label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textbox</a:t>
            </a:r>
            <a:r>
              <a:rPr lang="de-CH" sz="1100" dirty="0"/>
              <a:t> </a:t>
            </a:r>
            <a:endParaRPr lang="de-CH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4D1DB65-A7F9-5062-4EAC-458A0614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258" y="2749175"/>
            <a:ext cx="1457143" cy="24761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8551F1-63FF-AD6F-C86C-C9609075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30" y="3036246"/>
            <a:ext cx="1428571" cy="32381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42688BC-A25E-936B-01C4-AB2E10D68358}"/>
              </a:ext>
            </a:extLst>
          </p:cNvPr>
          <p:cNvSpPr txBox="1"/>
          <p:nvPr/>
        </p:nvSpPr>
        <p:spPr>
          <a:xfrm>
            <a:off x="7361170" y="3359918"/>
            <a:ext cx="219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FF9653AD-2257-85AE-ABAB-06C3E74B5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891" y="1068616"/>
            <a:ext cx="4628571" cy="2476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45D433F-88E7-4707-1D26-01FA3137E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891" y="654665"/>
            <a:ext cx="4742857" cy="24761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F1157ED6-C2CC-F37B-8F9C-A541429CABB3}"/>
              </a:ext>
            </a:extLst>
          </p:cNvPr>
          <p:cNvSpPr txBox="1"/>
          <p:nvPr/>
        </p:nvSpPr>
        <p:spPr>
          <a:xfrm>
            <a:off x="4520513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1243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856D17-6592-EEB0-3C16-B8425F885745}"/>
              </a:ext>
            </a:extLst>
          </p:cNvPr>
          <p:cNvSpPr/>
          <p:nvPr/>
        </p:nvSpPr>
        <p:spPr>
          <a:xfrm>
            <a:off x="751701" y="857725"/>
            <a:ext cx="4129218" cy="4443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A3266A-7152-63E2-A65C-6EDDBF21CFCA}"/>
              </a:ext>
            </a:extLst>
          </p:cNvPr>
          <p:cNvSpPr/>
          <p:nvPr/>
        </p:nvSpPr>
        <p:spPr>
          <a:xfrm>
            <a:off x="831938" y="994730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9335F-7C1C-9D3E-0026-985C22E7CAC6}"/>
              </a:ext>
            </a:extLst>
          </p:cNvPr>
          <p:cNvSpPr/>
          <p:nvPr/>
        </p:nvSpPr>
        <p:spPr>
          <a:xfrm>
            <a:off x="831938" y="1231249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579D0-30BD-203B-48D7-65C8774A8CBA}"/>
              </a:ext>
            </a:extLst>
          </p:cNvPr>
          <p:cNvSpPr/>
          <p:nvPr/>
        </p:nvSpPr>
        <p:spPr>
          <a:xfrm>
            <a:off x="831937" y="1722376"/>
            <a:ext cx="4005648" cy="472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73051C-62C3-97D0-1DF4-3B1270398255}"/>
              </a:ext>
            </a:extLst>
          </p:cNvPr>
          <p:cNvSpPr/>
          <p:nvPr/>
        </p:nvSpPr>
        <p:spPr>
          <a:xfrm>
            <a:off x="831936" y="2217729"/>
            <a:ext cx="4005650" cy="38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1359-008B-9BE6-2C72-88339849948F}"/>
              </a:ext>
            </a:extLst>
          </p:cNvPr>
          <p:cNvSpPr/>
          <p:nvPr/>
        </p:nvSpPr>
        <p:spPr>
          <a:xfrm>
            <a:off x="4961155" y="184964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6DAB969-3915-5F35-E4B0-105250CB5EFB}"/>
              </a:ext>
            </a:extLst>
          </p:cNvPr>
          <p:cNvSpPr/>
          <p:nvPr/>
        </p:nvSpPr>
        <p:spPr>
          <a:xfrm>
            <a:off x="4941013" y="230374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3D8330-4412-480D-AEBA-F340223CA322}"/>
              </a:ext>
            </a:extLst>
          </p:cNvPr>
          <p:cNvSpPr/>
          <p:nvPr/>
        </p:nvSpPr>
        <p:spPr>
          <a:xfrm>
            <a:off x="4961155" y="280743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12CA2-C01C-D6C4-2A2C-C33C48B9D84F}"/>
              </a:ext>
            </a:extLst>
          </p:cNvPr>
          <p:cNvSpPr/>
          <p:nvPr/>
        </p:nvSpPr>
        <p:spPr>
          <a:xfrm>
            <a:off x="831936" y="3322100"/>
            <a:ext cx="4005649" cy="909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g_user_has_logged_in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(‘?) and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LoginLogout.setUserIsLoggedIn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Logout Controls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58652-1139-4007-B7A9-ACCF712B0F60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(JazzTasks.js)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8B8C13-AE1E-61DB-BB53-B8B05FDBC081}"/>
              </a:ext>
            </a:extLst>
          </p:cNvPr>
          <p:cNvSpPr/>
          <p:nvPr/>
        </p:nvSpPr>
        <p:spPr>
          <a:xfrm>
            <a:off x="819622" y="2632347"/>
            <a:ext cx="4005650" cy="66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4A6A70-2986-A0FF-55F3-F10EB7BAC413}"/>
              </a:ext>
            </a:extLst>
          </p:cNvPr>
          <p:cNvSpPr/>
          <p:nvPr/>
        </p:nvSpPr>
        <p:spPr>
          <a:xfrm>
            <a:off x="831938" y="1468237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67723-4A2B-88C1-8E2B-90106DD6142C}"/>
              </a:ext>
            </a:extLst>
          </p:cNvPr>
          <p:cNvSpPr/>
          <p:nvPr/>
        </p:nvSpPr>
        <p:spPr>
          <a:xfrm>
            <a:off x="819621" y="4259211"/>
            <a:ext cx="4005649" cy="980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EAA7251-731A-3008-4F60-485CD11AAEB8}"/>
              </a:ext>
            </a:extLst>
          </p:cNvPr>
          <p:cNvSpPr/>
          <p:nvPr/>
        </p:nvSpPr>
        <p:spPr>
          <a:xfrm>
            <a:off x="4961155" y="36682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43FDD8-90E8-99D7-6CC7-659241789D78}"/>
              </a:ext>
            </a:extLst>
          </p:cNvPr>
          <p:cNvSpPr/>
          <p:nvPr/>
        </p:nvSpPr>
        <p:spPr>
          <a:xfrm>
            <a:off x="4941013" y="45826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9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621115D-4EED-279D-638D-FCC80EBDE683}"/>
              </a:ext>
            </a:extLst>
          </p:cNvPr>
          <p:cNvSpPr/>
          <p:nvPr/>
        </p:nvSpPr>
        <p:spPr>
          <a:xfrm>
            <a:off x="751702" y="857725"/>
            <a:ext cx="1923766" cy="4010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90D2D1-42EE-157C-7D0C-94270BAD90A6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81D00E-4919-52A6-1565-8AFA97F7A9D1}"/>
              </a:ext>
            </a:extLst>
          </p:cNvPr>
          <p:cNvSpPr/>
          <p:nvPr/>
        </p:nvSpPr>
        <p:spPr>
          <a:xfrm>
            <a:off x="831938" y="994730"/>
            <a:ext cx="1691129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0D768-DF8B-ACD2-C070-C05C88D04FEC}"/>
              </a:ext>
            </a:extLst>
          </p:cNvPr>
          <p:cNvSpPr/>
          <p:nvPr/>
        </p:nvSpPr>
        <p:spPr>
          <a:xfrm>
            <a:off x="831938" y="1336276"/>
            <a:ext cx="1691129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BF54F-6A2B-1E05-E912-248F57A97188}"/>
              </a:ext>
            </a:extLst>
          </p:cNvPr>
          <p:cNvSpPr/>
          <p:nvPr/>
        </p:nvSpPr>
        <p:spPr>
          <a:xfrm>
            <a:off x="831937" y="1759441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58F2DF-6C45-51C7-FD6A-AA863C6AB047}"/>
              </a:ext>
            </a:extLst>
          </p:cNvPr>
          <p:cNvSpPr/>
          <p:nvPr/>
        </p:nvSpPr>
        <p:spPr>
          <a:xfrm>
            <a:off x="831937" y="2363438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initTestAfterControls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176C04-A64D-F4BB-7431-063724C61E0E}"/>
              </a:ext>
            </a:extLst>
          </p:cNvPr>
          <p:cNvSpPr/>
          <p:nvPr/>
        </p:nvSpPr>
        <p:spPr>
          <a:xfrm>
            <a:off x="2799360" y="193935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97EB9A-47C3-DC37-DF87-B5550E97D5D2}"/>
              </a:ext>
            </a:extLst>
          </p:cNvPr>
          <p:cNvSpPr/>
          <p:nvPr/>
        </p:nvSpPr>
        <p:spPr>
          <a:xfrm>
            <a:off x="2799360" y="252245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81DC19-9438-CA30-3A0A-F64CF6A61BF2}"/>
              </a:ext>
            </a:extLst>
          </p:cNvPr>
          <p:cNvSpPr/>
          <p:nvPr/>
        </p:nvSpPr>
        <p:spPr>
          <a:xfrm>
            <a:off x="2799360" y="332023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481A87-E879-97AD-D0FF-60AA8C3D0EAC}"/>
              </a:ext>
            </a:extLst>
          </p:cNvPr>
          <p:cNvSpPr/>
          <p:nvPr/>
        </p:nvSpPr>
        <p:spPr>
          <a:xfrm>
            <a:off x="831936" y="2967463"/>
            <a:ext cx="1691129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F6903C-1B63-7819-B991-B917F9ECB607}"/>
              </a:ext>
            </a:extLst>
          </p:cNvPr>
          <p:cNvSpPr/>
          <p:nvPr/>
        </p:nvSpPr>
        <p:spPr>
          <a:xfrm>
            <a:off x="3861350" y="2464659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7747BE-749E-46B1-CABF-88258F662AE3}"/>
              </a:ext>
            </a:extLst>
          </p:cNvPr>
          <p:cNvSpPr txBox="1"/>
          <p:nvPr/>
        </p:nvSpPr>
        <p:spPr>
          <a:xfrm>
            <a:off x="3861349" y="215688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FA2873D-1E50-0A3E-0A1A-36E674316F92}"/>
              </a:ext>
            </a:extLst>
          </p:cNvPr>
          <p:cNvSpPr/>
          <p:nvPr/>
        </p:nvSpPr>
        <p:spPr>
          <a:xfrm>
            <a:off x="3723293" y="943314"/>
            <a:ext cx="8374312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510E3-6386-BF68-8135-0FBE5CB4E7C6}"/>
              </a:ext>
            </a:extLst>
          </p:cNvPr>
          <p:cNvSpPr txBox="1"/>
          <p:nvPr/>
        </p:nvSpPr>
        <p:spPr>
          <a:xfrm>
            <a:off x="3639887" y="549948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67C623-9F51-0CB7-74D8-20A3DEF1106E}"/>
              </a:ext>
            </a:extLst>
          </p:cNvPr>
          <p:cNvSpPr/>
          <p:nvPr/>
        </p:nvSpPr>
        <p:spPr>
          <a:xfrm>
            <a:off x="5682507" y="1020762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9427764-EB0A-C3F9-D8D1-DCE3E97F3D57}"/>
              </a:ext>
            </a:extLst>
          </p:cNvPr>
          <p:cNvSpPr/>
          <p:nvPr/>
        </p:nvSpPr>
        <p:spPr>
          <a:xfrm>
            <a:off x="3861349" y="1020762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4C267DE-E209-BAC5-B816-52D1BF374877}"/>
              </a:ext>
            </a:extLst>
          </p:cNvPr>
          <p:cNvSpPr/>
          <p:nvPr/>
        </p:nvSpPr>
        <p:spPr>
          <a:xfrm>
            <a:off x="7053283" y="2464659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0877A75-4F43-0D8E-8287-B4C7CBB2F8B9}"/>
              </a:ext>
            </a:extLst>
          </p:cNvPr>
          <p:cNvSpPr txBox="1"/>
          <p:nvPr/>
        </p:nvSpPr>
        <p:spPr>
          <a:xfrm>
            <a:off x="7053282" y="215688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FA2EBE-3119-C9EE-5B2A-58F22C0ECA15}"/>
              </a:ext>
            </a:extLst>
          </p:cNvPr>
          <p:cNvSpPr/>
          <p:nvPr/>
        </p:nvSpPr>
        <p:spPr>
          <a:xfrm>
            <a:off x="7651809" y="1024788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D09CD40-C066-65CA-6739-6D2D23CE811B}"/>
              </a:ext>
            </a:extLst>
          </p:cNvPr>
          <p:cNvSpPr/>
          <p:nvPr/>
        </p:nvSpPr>
        <p:spPr>
          <a:xfrm>
            <a:off x="7190404" y="2550247"/>
            <a:ext cx="2309196" cy="76999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m_local_storage_jazz_user_name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299470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26938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26938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270076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3798513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4805045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3181040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3211176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3581119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3846501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4478177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5295556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3122507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3581119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3632889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3418474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4070794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3441738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4805045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366378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333632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346614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405910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468939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Breitbild</PresentationFormat>
  <Paragraphs>123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77</cp:revision>
  <cp:lastPrinted>2023-05-08T12:25:11Z</cp:lastPrinted>
  <dcterms:created xsi:type="dcterms:W3CDTF">2020-04-04T07:27:22Z</dcterms:created>
  <dcterms:modified xsi:type="dcterms:W3CDTF">2023-05-08T13:00:48Z</dcterms:modified>
</cp:coreProperties>
</file>