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2" r:id="rId3"/>
    <p:sldId id="275" r:id="rId4"/>
    <p:sldId id="273" r:id="rId5"/>
    <p:sldId id="274" r:id="rId6"/>
    <p:sldId id="270" r:id="rId7"/>
    <p:sldId id="271" r:id="rId8"/>
    <p:sldId id="269" r:id="rId9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755975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668348"/>
            <a:ext cx="4200143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1237123"/>
            <a:ext cx="4200143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752979"/>
            <a:ext cx="4200143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2263284"/>
            <a:ext cx="4200143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787744"/>
            <a:ext cx="4200143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89007"/>
            <a:ext cx="420014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106950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5956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210488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62395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406481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96876"/>
            <a:ext cx="420014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287619" y="1268519"/>
            <a:ext cx="4200143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289626" y="1897949"/>
            <a:ext cx="420014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5556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6342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292002" y="2301951"/>
            <a:ext cx="420014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8366693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8369265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692386"/>
            <a:ext cx="4200143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5233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4209842"/>
            <a:ext cx="4200143" cy="805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50153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59888"/>
            <a:ext cx="420014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330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354501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37596" y="516967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636203" y="5615523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624011" y="602572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706389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647737" y="131835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297524" y="4406341"/>
            <a:ext cx="102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10466743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3226823"/>
            <a:ext cx="4200143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30647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10487762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10514760" y="2312055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360054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287618" y="2729395"/>
            <a:ext cx="4200143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8370379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289392" y="3243139"/>
            <a:ext cx="4200143" cy="805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registerAndUploadQrFilesXmlConcert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setDataOfAppendedQrFilesNodeAndUploadConcert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8366693" y="404898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H="1" flipV="1">
            <a:off x="5836602" y="1099724"/>
            <a:ext cx="9869" cy="53180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3313343" y="6417730"/>
            <a:ext cx="2533130" cy="18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5836602" y="1099724"/>
            <a:ext cx="2533130" cy="18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Breitbild</PresentationFormat>
  <Paragraphs>162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239</cp:revision>
  <cp:lastPrinted>2022-05-15T21:17:04Z</cp:lastPrinted>
  <dcterms:created xsi:type="dcterms:W3CDTF">2020-01-31T23:44:26Z</dcterms:created>
  <dcterms:modified xsi:type="dcterms:W3CDTF">2022-05-15T21:23:10Z</dcterms:modified>
</cp:coreProperties>
</file>