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2" r:id="rId3"/>
    <p:sldId id="273" r:id="rId4"/>
    <p:sldId id="274" r:id="rId5"/>
    <p:sldId id="270" r:id="rId6"/>
    <p:sldId id="271" r:id="rId7"/>
    <p:sldId id="269" r:id="rId8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FFFF"/>
    <a:srgbClr val="C8C8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1E9198-514E-48F3-84F2-510768BCAD20}"/>
              </a:ext>
            </a:extLst>
          </p:cNvPr>
          <p:cNvSpPr/>
          <p:nvPr/>
        </p:nvSpPr>
        <p:spPr>
          <a:xfrm>
            <a:off x="4553851" y="845482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319B744-E5CB-40A0-A76D-A49CC7BC135A}"/>
              </a:ext>
            </a:extLst>
          </p:cNvPr>
          <p:cNvSpPr/>
          <p:nvPr/>
        </p:nvSpPr>
        <p:spPr>
          <a:xfrm>
            <a:off x="4553851" y="38828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 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1E1CDA-3A52-4344-83CE-6F3F9351F326}"/>
              </a:ext>
            </a:extLst>
          </p:cNvPr>
          <p:cNvCxnSpPr>
            <a:cxnSpLocks/>
          </p:cNvCxnSpPr>
          <p:nvPr/>
        </p:nvCxnSpPr>
        <p:spPr>
          <a:xfrm flipV="1">
            <a:off x="4862383" y="6786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0752D7D-9CC9-4B76-A98B-D2492EA3C211}"/>
              </a:ext>
            </a:extLst>
          </p:cNvPr>
          <p:cNvSpPr/>
          <p:nvPr/>
        </p:nvSpPr>
        <p:spPr>
          <a:xfrm>
            <a:off x="4294479" y="1469494"/>
            <a:ext cx="114871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WwwQrCode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E3FB5E1-78B6-420F-937C-CFF184F7328E}"/>
              </a:ext>
            </a:extLst>
          </p:cNvPr>
          <p:cNvCxnSpPr>
            <a:cxnSpLocks/>
          </p:cNvCxnSpPr>
          <p:nvPr/>
        </p:nvCxnSpPr>
        <p:spPr>
          <a:xfrm flipV="1">
            <a:off x="4856205" y="11358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2CF30175-CB4B-4A26-ADB2-0B9093E5D918}"/>
              </a:ext>
            </a:extLst>
          </p:cNvPr>
          <p:cNvSpPr/>
          <p:nvPr/>
        </p:nvSpPr>
        <p:spPr>
          <a:xfrm>
            <a:off x="3277847" y="2094488"/>
            <a:ext cx="95734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706E322-A041-4B85-AEE0-61DB42339A3A}"/>
              </a:ext>
            </a:extLst>
          </p:cNvPr>
          <p:cNvCxnSpPr>
            <a:cxnSpLocks/>
          </p:cNvCxnSpPr>
          <p:nvPr/>
        </p:nvCxnSpPr>
        <p:spPr>
          <a:xfrm flipV="1">
            <a:off x="4828737" y="17426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45CF484-C2CD-455B-96FE-A18103C7A3B3}"/>
              </a:ext>
            </a:extLst>
          </p:cNvPr>
          <p:cNvCxnSpPr>
            <a:cxnSpLocks/>
          </p:cNvCxnSpPr>
          <p:nvPr/>
        </p:nvCxnSpPr>
        <p:spPr>
          <a:xfrm flipV="1">
            <a:off x="2632302" y="19143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7B5F080-FFDA-4E2B-8BBA-FC4F9E03782C}"/>
              </a:ext>
            </a:extLst>
          </p:cNvPr>
          <p:cNvCxnSpPr>
            <a:cxnSpLocks/>
          </p:cNvCxnSpPr>
          <p:nvPr/>
        </p:nvCxnSpPr>
        <p:spPr>
          <a:xfrm flipV="1">
            <a:off x="4863409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E9CA15E-1D90-43E2-B2D9-2396DD25A530}"/>
              </a:ext>
            </a:extLst>
          </p:cNvPr>
          <p:cNvCxnSpPr>
            <a:cxnSpLocks/>
          </p:cNvCxnSpPr>
          <p:nvPr/>
        </p:nvCxnSpPr>
        <p:spPr>
          <a:xfrm>
            <a:off x="2503920" y="1300389"/>
            <a:ext cx="5485276" cy="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D30AB4F-3374-48D3-9017-131AACB4D64A}"/>
              </a:ext>
            </a:extLst>
          </p:cNvPr>
          <p:cNvCxnSpPr>
            <a:cxnSpLocks/>
          </p:cNvCxnSpPr>
          <p:nvPr/>
        </p:nvCxnSpPr>
        <p:spPr>
          <a:xfrm>
            <a:off x="2632302" y="1904603"/>
            <a:ext cx="5645893" cy="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3839A54-ADF5-4D58-82F2-4E277E7D333B}"/>
              </a:ext>
            </a:extLst>
          </p:cNvPr>
          <p:cNvSpPr/>
          <p:nvPr/>
        </p:nvSpPr>
        <p:spPr>
          <a:xfrm>
            <a:off x="4281745" y="2101626"/>
            <a:ext cx="6396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F3C5AB0-EA88-4B67-B84A-7933D1EF29AA}"/>
              </a:ext>
            </a:extLst>
          </p:cNvPr>
          <p:cNvSpPr/>
          <p:nvPr/>
        </p:nvSpPr>
        <p:spPr>
          <a:xfrm>
            <a:off x="5501926" y="1476632"/>
            <a:ext cx="817588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WwwFlyer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C608D69-A98C-4B73-856F-8D273D6C3FA6}"/>
              </a:ext>
            </a:extLst>
          </p:cNvPr>
          <p:cNvSpPr/>
          <p:nvPr/>
        </p:nvSpPr>
        <p:spPr>
          <a:xfrm>
            <a:off x="2988489" y="1469493"/>
            <a:ext cx="125679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B8B7ECB-6546-4879-9A86-86F0BBD27FDC}"/>
              </a:ext>
            </a:extLst>
          </p:cNvPr>
          <p:cNvSpPr/>
          <p:nvPr/>
        </p:nvSpPr>
        <p:spPr>
          <a:xfrm>
            <a:off x="4651703" y="2793114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Karte 23">
            <a:extLst>
              <a:ext uri="{FF2B5EF4-FFF2-40B4-BE49-F238E27FC236}">
                <a16:creationId xmlns:a16="http://schemas.microsoft.com/office/drawing/2014/main" id="{86E50617-B4D1-46CC-8B55-00436B03656B}"/>
              </a:ext>
            </a:extLst>
          </p:cNvPr>
          <p:cNvSpPr/>
          <p:nvPr/>
        </p:nvSpPr>
        <p:spPr>
          <a:xfrm>
            <a:off x="1906365" y="2086037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QrCodeFiles.htm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D508024-CA09-400B-AF5E-515850F5278A}"/>
              </a:ext>
            </a:extLst>
          </p:cNvPr>
          <p:cNvSpPr/>
          <p:nvPr/>
        </p:nvSpPr>
        <p:spPr>
          <a:xfrm>
            <a:off x="5049961" y="2109107"/>
            <a:ext cx="69119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E33979-6FFC-4B8A-9D7B-549A513DC769}"/>
              </a:ext>
            </a:extLst>
          </p:cNvPr>
          <p:cNvSpPr/>
          <p:nvPr/>
        </p:nvSpPr>
        <p:spPr>
          <a:xfrm>
            <a:off x="5790014" y="2109107"/>
            <a:ext cx="43440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32B8CD4-6D94-4074-836A-14E6DDA37E69}"/>
              </a:ext>
            </a:extLst>
          </p:cNvPr>
          <p:cNvSpPr/>
          <p:nvPr/>
        </p:nvSpPr>
        <p:spPr>
          <a:xfrm>
            <a:off x="4189205" y="3233112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3E6495-9EE9-479B-B25D-0C287B467D54}"/>
              </a:ext>
            </a:extLst>
          </p:cNvPr>
          <p:cNvCxnSpPr>
            <a:cxnSpLocks/>
          </p:cNvCxnSpPr>
          <p:nvPr/>
        </p:nvCxnSpPr>
        <p:spPr>
          <a:xfrm flipV="1">
            <a:off x="5910720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6B1B2CF-1F82-4959-83CA-0A440DBB0282}"/>
              </a:ext>
            </a:extLst>
          </p:cNvPr>
          <p:cNvCxnSpPr>
            <a:cxnSpLocks/>
          </p:cNvCxnSpPr>
          <p:nvPr/>
        </p:nvCxnSpPr>
        <p:spPr>
          <a:xfrm flipV="1">
            <a:off x="3499005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AB717B5-3E8F-4BFB-8623-E81CCA48A83D}"/>
              </a:ext>
            </a:extLst>
          </p:cNvPr>
          <p:cNvCxnSpPr>
            <a:cxnSpLocks/>
          </p:cNvCxnSpPr>
          <p:nvPr/>
        </p:nvCxnSpPr>
        <p:spPr>
          <a:xfrm flipV="1">
            <a:off x="4990512" y="25972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5FC96B3-1F49-4850-B94C-AB0C4F62A7C7}"/>
              </a:ext>
            </a:extLst>
          </p:cNvPr>
          <p:cNvCxnSpPr>
            <a:cxnSpLocks/>
          </p:cNvCxnSpPr>
          <p:nvPr/>
        </p:nvCxnSpPr>
        <p:spPr>
          <a:xfrm flipV="1">
            <a:off x="3783998" y="1913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122E7A3-BEC9-4919-8DC1-C6465AAEED1B}"/>
              </a:ext>
            </a:extLst>
          </p:cNvPr>
          <p:cNvCxnSpPr>
            <a:cxnSpLocks/>
          </p:cNvCxnSpPr>
          <p:nvPr/>
        </p:nvCxnSpPr>
        <p:spPr>
          <a:xfrm flipV="1">
            <a:off x="4596766" y="19276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386EB36-49E2-4AB6-932C-6BB93ABF7919}"/>
              </a:ext>
            </a:extLst>
          </p:cNvPr>
          <p:cNvCxnSpPr>
            <a:cxnSpLocks/>
          </p:cNvCxnSpPr>
          <p:nvPr/>
        </p:nvCxnSpPr>
        <p:spPr>
          <a:xfrm flipV="1">
            <a:off x="5359955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59B6688-6C27-4BD0-A5F5-D55735BCD32A}"/>
              </a:ext>
            </a:extLst>
          </p:cNvPr>
          <p:cNvCxnSpPr>
            <a:cxnSpLocks/>
          </p:cNvCxnSpPr>
          <p:nvPr/>
        </p:nvCxnSpPr>
        <p:spPr>
          <a:xfrm flipV="1">
            <a:off x="6026678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47FD9C1-4F41-42EF-83BA-8404B9F10175}"/>
              </a:ext>
            </a:extLst>
          </p:cNvPr>
          <p:cNvCxnSpPr>
            <a:cxnSpLocks/>
          </p:cNvCxnSpPr>
          <p:nvPr/>
        </p:nvCxnSpPr>
        <p:spPr>
          <a:xfrm flipV="1">
            <a:off x="4988174" y="2597211"/>
            <a:ext cx="1716694" cy="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D90420-E406-4039-8070-1447A2806A5A}"/>
              </a:ext>
            </a:extLst>
          </p:cNvPr>
          <p:cNvCxnSpPr>
            <a:cxnSpLocks/>
          </p:cNvCxnSpPr>
          <p:nvPr/>
        </p:nvCxnSpPr>
        <p:spPr>
          <a:xfrm flipV="1">
            <a:off x="4988174" y="1908098"/>
            <a:ext cx="0" cy="71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6AD1210-25B2-4D2C-A54F-6FE8B8E31C11}"/>
              </a:ext>
            </a:extLst>
          </p:cNvPr>
          <p:cNvSpPr/>
          <p:nvPr/>
        </p:nvSpPr>
        <p:spPr>
          <a:xfrm>
            <a:off x="5605009" y="546279"/>
            <a:ext cx="2242987" cy="2731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(pull &amp; push)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B268165-90A7-4439-B252-C45D2E450140}"/>
              </a:ext>
            </a:extLst>
          </p:cNvPr>
          <p:cNvSpPr/>
          <p:nvPr/>
        </p:nvSpPr>
        <p:spPr>
          <a:xfrm>
            <a:off x="5590609" y="853555"/>
            <a:ext cx="2242987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(FTP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DB8978-108B-4AD1-841E-D9EAE734EC78}"/>
              </a:ext>
            </a:extLst>
          </p:cNvPr>
          <p:cNvSpPr/>
          <p:nvPr/>
        </p:nvSpPr>
        <p:spPr>
          <a:xfrm>
            <a:off x="7257172" y="2108209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07531E5-9E6C-448B-8EA6-6FAF9932A143}"/>
              </a:ext>
            </a:extLst>
          </p:cNvPr>
          <p:cNvCxnSpPr>
            <a:cxnSpLocks/>
          </p:cNvCxnSpPr>
          <p:nvPr/>
        </p:nvCxnSpPr>
        <p:spPr>
          <a:xfrm flipV="1">
            <a:off x="7580437" y="191722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B07ED02-7921-41A8-90E0-FD498C3E8DD4}"/>
              </a:ext>
            </a:extLst>
          </p:cNvPr>
          <p:cNvSpPr/>
          <p:nvPr/>
        </p:nvSpPr>
        <p:spPr>
          <a:xfrm>
            <a:off x="6398807" y="1476632"/>
            <a:ext cx="96801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WwwIntranet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806363B-5F73-46FF-8B90-0DD7656F1F8D}"/>
              </a:ext>
            </a:extLst>
          </p:cNvPr>
          <p:cNvSpPr/>
          <p:nvPr/>
        </p:nvSpPr>
        <p:spPr>
          <a:xfrm>
            <a:off x="2003934" y="1470172"/>
            <a:ext cx="93244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WwwTasks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D947F5-2DD9-4840-8744-F754170E0D0E}"/>
              </a:ext>
            </a:extLst>
          </p:cNvPr>
          <p:cNvCxnSpPr>
            <a:cxnSpLocks/>
          </p:cNvCxnSpPr>
          <p:nvPr/>
        </p:nvCxnSpPr>
        <p:spPr>
          <a:xfrm flipV="1">
            <a:off x="2503922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82C587C-0EAC-4A40-A905-56F9CDED2DE5}"/>
              </a:ext>
            </a:extLst>
          </p:cNvPr>
          <p:cNvCxnSpPr>
            <a:cxnSpLocks/>
          </p:cNvCxnSpPr>
          <p:nvPr/>
        </p:nvCxnSpPr>
        <p:spPr>
          <a:xfrm flipV="1">
            <a:off x="6798226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D85712F-4A35-4CD2-ADEF-664E786BD931}"/>
              </a:ext>
            </a:extLst>
          </p:cNvPr>
          <p:cNvSpPr/>
          <p:nvPr/>
        </p:nvSpPr>
        <p:spPr>
          <a:xfrm>
            <a:off x="6268476" y="2103129"/>
            <a:ext cx="93599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QrCodeLib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2AA8B39-FE0D-40B6-8380-1AE83C49A4A4}"/>
              </a:ext>
            </a:extLst>
          </p:cNvPr>
          <p:cNvCxnSpPr>
            <a:cxnSpLocks/>
          </p:cNvCxnSpPr>
          <p:nvPr/>
        </p:nvCxnSpPr>
        <p:spPr>
          <a:xfrm flipV="1">
            <a:off x="6704868" y="19413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45896D48-5389-B97A-7A52-5EAD448C5DC0}"/>
              </a:ext>
            </a:extLst>
          </p:cNvPr>
          <p:cNvSpPr/>
          <p:nvPr/>
        </p:nvSpPr>
        <p:spPr>
          <a:xfrm>
            <a:off x="7401041" y="1469493"/>
            <a:ext cx="115675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WwwHomepage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C19F01F2-5982-47E5-1916-68AC3DCC8F38}"/>
              </a:ext>
            </a:extLst>
          </p:cNvPr>
          <p:cNvCxnSpPr>
            <a:cxnSpLocks/>
          </p:cNvCxnSpPr>
          <p:nvPr/>
        </p:nvCxnSpPr>
        <p:spPr>
          <a:xfrm flipV="1">
            <a:off x="7989196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C9D034B2-7AA2-D183-4790-FEC60AFD23FA}"/>
              </a:ext>
            </a:extLst>
          </p:cNvPr>
          <p:cNvSpPr/>
          <p:nvPr/>
        </p:nvSpPr>
        <p:spPr>
          <a:xfrm>
            <a:off x="7954930" y="2109107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8EE6BAF-7CF2-3457-E9A7-838C0C19F250}"/>
              </a:ext>
            </a:extLst>
          </p:cNvPr>
          <p:cNvCxnSpPr>
            <a:cxnSpLocks/>
          </p:cNvCxnSpPr>
          <p:nvPr/>
        </p:nvCxnSpPr>
        <p:spPr>
          <a:xfrm flipV="1">
            <a:off x="8278195" y="19181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71E75043-8A0C-EF2D-ED99-F64F05770AC4}"/>
              </a:ext>
            </a:extLst>
          </p:cNvPr>
          <p:cNvSpPr/>
          <p:nvPr/>
        </p:nvSpPr>
        <p:spPr>
          <a:xfrm>
            <a:off x="6086056" y="2799329"/>
            <a:ext cx="117111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3B3B1A4F-0350-73FE-88D3-8F3C8D4332B9}"/>
              </a:ext>
            </a:extLst>
          </p:cNvPr>
          <p:cNvCxnSpPr>
            <a:cxnSpLocks/>
          </p:cNvCxnSpPr>
          <p:nvPr/>
        </p:nvCxnSpPr>
        <p:spPr>
          <a:xfrm flipV="1">
            <a:off x="6704868" y="26080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EE2F539-C5AD-0FFC-09D6-57F77FB55662}"/>
              </a:ext>
            </a:extLst>
          </p:cNvPr>
          <p:cNvCxnSpPr>
            <a:cxnSpLocks/>
          </p:cNvCxnSpPr>
          <p:nvPr/>
        </p:nvCxnSpPr>
        <p:spPr>
          <a:xfrm flipV="1">
            <a:off x="5003668" y="306660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ssdiagramm: Karte 75">
            <a:extLst>
              <a:ext uri="{FF2B5EF4-FFF2-40B4-BE49-F238E27FC236}">
                <a16:creationId xmlns:a16="http://schemas.microsoft.com/office/drawing/2014/main" id="{41B04D63-7474-CBB5-90AC-D0404CF1EF84}"/>
              </a:ext>
            </a:extLst>
          </p:cNvPr>
          <p:cNvSpPr/>
          <p:nvPr/>
        </p:nvSpPr>
        <p:spPr>
          <a:xfrm>
            <a:off x="2293378" y="3805354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77" name="Flussdiagramm: Karte 76">
            <a:extLst>
              <a:ext uri="{FF2B5EF4-FFF2-40B4-BE49-F238E27FC236}">
                <a16:creationId xmlns:a16="http://schemas.microsoft.com/office/drawing/2014/main" id="{83B912B2-BFCC-01CA-54E9-1BEE84D93920}"/>
              </a:ext>
            </a:extLst>
          </p:cNvPr>
          <p:cNvSpPr/>
          <p:nvPr/>
        </p:nvSpPr>
        <p:spPr>
          <a:xfrm>
            <a:off x="6811474" y="3809662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QrFiles.xml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7DBCF3A-D8AA-DF7E-CD8E-2D92AFF8CD28}"/>
              </a:ext>
            </a:extLst>
          </p:cNvPr>
          <p:cNvCxnSpPr>
            <a:cxnSpLocks/>
          </p:cNvCxnSpPr>
          <p:nvPr/>
        </p:nvCxnSpPr>
        <p:spPr>
          <a:xfrm flipV="1">
            <a:off x="4814818" y="36457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4CE21D9-74ED-5094-800F-AF41D2E70E44}"/>
              </a:ext>
            </a:extLst>
          </p:cNvPr>
          <p:cNvCxnSpPr>
            <a:cxnSpLocks/>
          </p:cNvCxnSpPr>
          <p:nvPr/>
        </p:nvCxnSpPr>
        <p:spPr>
          <a:xfrm flipV="1">
            <a:off x="2988335" y="3620921"/>
            <a:ext cx="4506566" cy="2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2216D0-DC53-43AE-6F30-7F721B5225C0}"/>
              </a:ext>
            </a:extLst>
          </p:cNvPr>
          <p:cNvCxnSpPr>
            <a:cxnSpLocks/>
          </p:cNvCxnSpPr>
          <p:nvPr/>
        </p:nvCxnSpPr>
        <p:spPr>
          <a:xfrm flipV="1">
            <a:off x="4996672" y="350625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C00F9D2-6AE8-4C3C-BAED-3C67F53F3652}"/>
              </a:ext>
            </a:extLst>
          </p:cNvPr>
          <p:cNvCxnSpPr>
            <a:cxnSpLocks/>
          </p:cNvCxnSpPr>
          <p:nvPr/>
        </p:nvCxnSpPr>
        <p:spPr>
          <a:xfrm flipV="1">
            <a:off x="2990672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79E6082-E9BE-4F66-89EC-B8902554CEBA}"/>
              </a:ext>
            </a:extLst>
          </p:cNvPr>
          <p:cNvCxnSpPr>
            <a:cxnSpLocks/>
          </p:cNvCxnSpPr>
          <p:nvPr/>
        </p:nvCxnSpPr>
        <p:spPr>
          <a:xfrm flipV="1">
            <a:off x="7494901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Karte 84">
            <a:extLst>
              <a:ext uri="{FF2B5EF4-FFF2-40B4-BE49-F238E27FC236}">
                <a16:creationId xmlns:a16="http://schemas.microsoft.com/office/drawing/2014/main" id="{CA13BF96-6D2B-D23A-988B-F731BD1782FF}"/>
              </a:ext>
            </a:extLst>
          </p:cNvPr>
          <p:cNvSpPr/>
          <p:nvPr/>
        </p:nvSpPr>
        <p:spPr>
          <a:xfrm>
            <a:off x="3681698" y="3822779"/>
            <a:ext cx="1866749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QrCodeText_sNBWg8Tg.txt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F3E6667-A35F-3027-CECD-81069A0122C2}"/>
              </a:ext>
            </a:extLst>
          </p:cNvPr>
          <p:cNvCxnSpPr>
            <a:cxnSpLocks/>
          </p:cNvCxnSpPr>
          <p:nvPr/>
        </p:nvCxnSpPr>
        <p:spPr>
          <a:xfrm flipV="1">
            <a:off x="5732199" y="3645747"/>
            <a:ext cx="5191" cy="59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ussdiagramm: Karte 86">
            <a:extLst>
              <a:ext uri="{FF2B5EF4-FFF2-40B4-BE49-F238E27FC236}">
                <a16:creationId xmlns:a16="http://schemas.microsoft.com/office/drawing/2014/main" id="{E7F263CA-EF19-EF57-ACA5-9AC72CC35397}"/>
              </a:ext>
            </a:extLst>
          </p:cNvPr>
          <p:cNvSpPr/>
          <p:nvPr/>
        </p:nvSpPr>
        <p:spPr>
          <a:xfrm>
            <a:off x="4651703" y="4250438"/>
            <a:ext cx="1957255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QrCodeImage_sNBWg8Tg.txt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733DF58B-9900-11F6-50CC-7500B4AAE8A6}"/>
              </a:ext>
            </a:extLst>
          </p:cNvPr>
          <p:cNvCxnSpPr>
            <a:cxnSpLocks/>
          </p:cNvCxnSpPr>
          <p:nvPr/>
        </p:nvCxnSpPr>
        <p:spPr>
          <a:xfrm flipH="1" flipV="1">
            <a:off x="6688251" y="3648504"/>
            <a:ext cx="16617" cy="124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0D6EBB8-1BA8-CA8C-4BE4-CCC788C43091}"/>
              </a:ext>
            </a:extLst>
          </p:cNvPr>
          <p:cNvSpPr/>
          <p:nvPr/>
        </p:nvSpPr>
        <p:spPr>
          <a:xfrm>
            <a:off x="5966064" y="4906190"/>
            <a:ext cx="1475228" cy="1095314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lussdiagramm: Karte 62">
            <a:extLst>
              <a:ext uri="{FF2B5EF4-FFF2-40B4-BE49-F238E27FC236}">
                <a16:creationId xmlns:a16="http://schemas.microsoft.com/office/drawing/2014/main" id="{9A0938B7-2D6F-DBD2-7687-6BBB0E396E7C}"/>
              </a:ext>
            </a:extLst>
          </p:cNvPr>
          <p:cNvSpPr/>
          <p:nvPr/>
        </p:nvSpPr>
        <p:spPr>
          <a:xfrm>
            <a:off x="1880052" y="2400211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QrCodeShow.htm</a:t>
            </a:r>
          </a:p>
        </p:txBody>
      </p:sp>
      <p:sp>
        <p:nvSpPr>
          <p:cNvPr id="65" name="Flussdiagramm: Karte 64">
            <a:extLst>
              <a:ext uri="{FF2B5EF4-FFF2-40B4-BE49-F238E27FC236}">
                <a16:creationId xmlns:a16="http://schemas.microsoft.com/office/drawing/2014/main" id="{F3497316-988C-FDC1-8D76-97C72F7B54F9}"/>
              </a:ext>
            </a:extLst>
          </p:cNvPr>
          <p:cNvSpPr/>
          <p:nvPr/>
        </p:nvSpPr>
        <p:spPr>
          <a:xfrm>
            <a:off x="1906365" y="2719092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QrCodeScan.htm</a:t>
            </a:r>
          </a:p>
        </p:txBody>
      </p:sp>
      <p:sp>
        <p:nvSpPr>
          <p:cNvPr id="66" name="Flussdiagramm: Karte 65">
            <a:extLst>
              <a:ext uri="{FF2B5EF4-FFF2-40B4-BE49-F238E27FC236}">
                <a16:creationId xmlns:a16="http://schemas.microsoft.com/office/drawing/2014/main" id="{66D5A90D-A7A5-3C6E-5596-E2236F127C80}"/>
              </a:ext>
            </a:extLst>
          </p:cNvPr>
          <p:cNvSpPr/>
          <p:nvPr/>
        </p:nvSpPr>
        <p:spPr>
          <a:xfrm>
            <a:off x="1880052" y="3040713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QrCodePrint.htm</a:t>
            </a:r>
          </a:p>
        </p:txBody>
      </p:sp>
    </p:spTree>
    <p:extLst>
      <p:ext uri="{BB962C8B-B14F-4D97-AF65-F5344CB8AC3E}">
        <p14:creationId xmlns:p14="http://schemas.microsoft.com/office/powerpoint/2010/main" val="392302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16F0A7E-FD24-6255-7CAD-214E6BFB5D8A}"/>
              </a:ext>
            </a:extLst>
          </p:cNvPr>
          <p:cNvSpPr txBox="1"/>
          <p:nvPr/>
        </p:nvSpPr>
        <p:spPr>
          <a:xfrm>
            <a:off x="8959804" y="2331796"/>
            <a:ext cx="166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de-CH" sz="12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3028079" y="217244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onloadQrCodeFiles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3024788" y="658003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callbackSeasonStartYearFiles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3024787" y="1100707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3024787" y="1525668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3024787" y="1952591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afterLoadOfSupporterXmlFile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i_supporter_xml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2C6E96-72B2-3D8B-C252-6E3FBC0C4BA5}"/>
              </a:ext>
            </a:extLst>
          </p:cNvPr>
          <p:cNvSpPr/>
          <p:nvPr/>
        </p:nvSpPr>
        <p:spPr>
          <a:xfrm>
            <a:off x="3024787" y="2386769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i_supporter_xml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3024787" y="2827519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callbackAfterUpdateAndSaveOfQrFilesXml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5037064" y="49038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5043643" y="93114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5041639" y="136726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5043643" y="17887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5043643" y="221773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DBC11FAB-0C66-D8BB-1514-BEEDA2B0DD7A}"/>
              </a:ext>
            </a:extLst>
          </p:cNvPr>
          <p:cNvSpPr/>
          <p:nvPr/>
        </p:nvSpPr>
        <p:spPr>
          <a:xfrm>
            <a:off x="3019494" y="3235388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createAllControls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400C60-EE76-E6C1-8DC1-4ADAAF32E7B1}"/>
              </a:ext>
            </a:extLst>
          </p:cNvPr>
          <p:cNvSpPr/>
          <p:nvPr/>
        </p:nvSpPr>
        <p:spPr>
          <a:xfrm>
            <a:off x="3006338" y="3672048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loadSeasonXmlFileCreateConcertData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CF5A2C2-F747-1723-0A19-350CF0F4D073}"/>
              </a:ext>
            </a:extLst>
          </p:cNvPr>
          <p:cNvSpPr/>
          <p:nvPr/>
        </p:nvSpPr>
        <p:spPr>
          <a:xfrm>
            <a:off x="3008345" y="4100310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afterLoadSeasonXmlFileCreateConcertData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85A745-F86B-8BD6-0A15-7303658662E2}"/>
              </a:ext>
            </a:extLst>
          </p:cNvPr>
          <p:cNvCxnSpPr>
            <a:cxnSpLocks/>
          </p:cNvCxnSpPr>
          <p:nvPr/>
        </p:nvCxnSpPr>
        <p:spPr>
          <a:xfrm flipV="1">
            <a:off x="5054796" y="265991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F67D671-728E-076A-8A50-EE8EFF41681F}"/>
              </a:ext>
            </a:extLst>
          </p:cNvPr>
          <p:cNvCxnSpPr>
            <a:cxnSpLocks/>
          </p:cNvCxnSpPr>
          <p:nvPr/>
        </p:nvCxnSpPr>
        <p:spPr>
          <a:xfrm flipV="1">
            <a:off x="5056799" y="309407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CA9A3F3-3BE7-0447-2DC2-1D13F994690E}"/>
              </a:ext>
            </a:extLst>
          </p:cNvPr>
          <p:cNvCxnSpPr>
            <a:cxnSpLocks/>
          </p:cNvCxnSpPr>
          <p:nvPr/>
        </p:nvCxnSpPr>
        <p:spPr>
          <a:xfrm flipV="1">
            <a:off x="5060089" y="350193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6BB000C0-DDF1-A7B4-AA50-CCD1539EE68B}"/>
              </a:ext>
            </a:extLst>
          </p:cNvPr>
          <p:cNvSpPr/>
          <p:nvPr/>
        </p:nvSpPr>
        <p:spPr>
          <a:xfrm>
            <a:off x="3010721" y="4510408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setConcertDataArrayFromXmlObject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6F40E99-D7AA-9722-FB56-C9BF2DF1BE48}"/>
              </a:ext>
            </a:extLst>
          </p:cNvPr>
          <p:cNvSpPr/>
          <p:nvPr/>
        </p:nvSpPr>
        <p:spPr>
          <a:xfrm>
            <a:off x="3012915" y="5264914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522FFC5-1FFA-AB21-F286-7FEB207512BE}"/>
              </a:ext>
            </a:extLst>
          </p:cNvPr>
          <p:cNvSpPr/>
          <p:nvPr/>
        </p:nvSpPr>
        <p:spPr>
          <a:xfrm>
            <a:off x="3022411" y="5606909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851F83B-74A9-AED6-3262-A6A9C6B9F493}"/>
              </a:ext>
            </a:extLst>
          </p:cNvPr>
          <p:cNvSpPr/>
          <p:nvPr/>
        </p:nvSpPr>
        <p:spPr>
          <a:xfrm>
            <a:off x="3024787" y="5911752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297DB0E-1A07-7912-2409-4E461B6DA23D}"/>
              </a:ext>
            </a:extLst>
          </p:cNvPr>
          <p:cNvSpPr/>
          <p:nvPr/>
        </p:nvSpPr>
        <p:spPr>
          <a:xfrm>
            <a:off x="3026981" y="6232087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9D397A6-07D5-D270-0E21-30CE10683B32}"/>
              </a:ext>
            </a:extLst>
          </p:cNvPr>
          <p:cNvCxnSpPr>
            <a:cxnSpLocks/>
          </p:cNvCxnSpPr>
          <p:nvPr/>
        </p:nvCxnSpPr>
        <p:spPr>
          <a:xfrm flipV="1">
            <a:off x="5062661" y="394518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4094E63-C8D4-944F-F30D-26FB87F6AA1F}"/>
              </a:ext>
            </a:extLst>
          </p:cNvPr>
          <p:cNvCxnSpPr>
            <a:cxnSpLocks/>
          </p:cNvCxnSpPr>
          <p:nvPr/>
        </p:nvCxnSpPr>
        <p:spPr>
          <a:xfrm flipV="1">
            <a:off x="5065233" y="436620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3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332142" y="2172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328851" y="658003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QrStrings.getQrCategorySupporterString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328850" y="121912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328850" y="164408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328850" y="20710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2C6E96-72B2-3D8B-C252-6E3FBC0C4BA5}"/>
              </a:ext>
            </a:extLst>
          </p:cNvPr>
          <p:cNvSpPr/>
          <p:nvPr/>
        </p:nvSpPr>
        <p:spPr>
          <a:xfrm>
            <a:off x="1328850" y="250518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displayControlSupporters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328850" y="294593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setCategoryButtonSupporterSelected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2701736" y="49038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2708315" y="10429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2706311" y="148568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2708315" y="19072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2708315" y="233614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85A745-F86B-8BD6-0A15-7303658662E2}"/>
              </a:ext>
            </a:extLst>
          </p:cNvPr>
          <p:cNvCxnSpPr>
            <a:cxnSpLocks/>
          </p:cNvCxnSpPr>
          <p:nvPr/>
        </p:nvCxnSpPr>
        <p:spPr>
          <a:xfrm flipV="1">
            <a:off x="2719468" y="277832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9FE9AA7D-5BDF-6DAE-513C-97F1CB836011}"/>
              </a:ext>
            </a:extLst>
          </p:cNvPr>
          <p:cNvSpPr/>
          <p:nvPr/>
        </p:nvSpPr>
        <p:spPr>
          <a:xfrm>
            <a:off x="4266119" y="21066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eventClickQrSponsorButton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C7DAC7B-ECA6-6B6A-02EB-640C16841FB7}"/>
              </a:ext>
            </a:extLst>
          </p:cNvPr>
          <p:cNvSpPr/>
          <p:nvPr/>
        </p:nvSpPr>
        <p:spPr>
          <a:xfrm>
            <a:off x="4262828" y="651426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QrStrings.getQrCategorySponsorString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DFF3F4D-CF0A-DF64-8644-44198E01D8FA}"/>
              </a:ext>
            </a:extLst>
          </p:cNvPr>
          <p:cNvSpPr/>
          <p:nvPr/>
        </p:nvSpPr>
        <p:spPr>
          <a:xfrm>
            <a:off x="4262827" y="12125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4B35A73-6709-CCE6-193F-4C2F674C6FD3}"/>
              </a:ext>
            </a:extLst>
          </p:cNvPr>
          <p:cNvSpPr/>
          <p:nvPr/>
        </p:nvSpPr>
        <p:spPr>
          <a:xfrm>
            <a:off x="4262827" y="16375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setSponsorDropdown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0E02345-0313-4683-5AE3-8813F45E1705}"/>
              </a:ext>
            </a:extLst>
          </p:cNvPr>
          <p:cNvSpPr/>
          <p:nvPr/>
        </p:nvSpPr>
        <p:spPr>
          <a:xfrm>
            <a:off x="4262827" y="206442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8DAF751-104F-FA05-9F8E-85590F2E9DA9}"/>
              </a:ext>
            </a:extLst>
          </p:cNvPr>
          <p:cNvSpPr/>
          <p:nvPr/>
        </p:nvSpPr>
        <p:spPr>
          <a:xfrm>
            <a:off x="4262827" y="249860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DB9152-F6A6-09A1-D545-EF6704976188}"/>
              </a:ext>
            </a:extLst>
          </p:cNvPr>
          <p:cNvSpPr/>
          <p:nvPr/>
        </p:nvSpPr>
        <p:spPr>
          <a:xfrm>
            <a:off x="4262827" y="293935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setCategoryButtonSponsorSelected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316F603-616E-9FA5-6F9E-4DCA92690381}"/>
              </a:ext>
            </a:extLst>
          </p:cNvPr>
          <p:cNvCxnSpPr>
            <a:cxnSpLocks/>
          </p:cNvCxnSpPr>
          <p:nvPr/>
        </p:nvCxnSpPr>
        <p:spPr>
          <a:xfrm flipV="1">
            <a:off x="5635713" y="4838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C746665-025B-C48D-E914-2952032FDE5F}"/>
              </a:ext>
            </a:extLst>
          </p:cNvPr>
          <p:cNvCxnSpPr>
            <a:cxnSpLocks/>
          </p:cNvCxnSpPr>
          <p:nvPr/>
        </p:nvCxnSpPr>
        <p:spPr>
          <a:xfrm flipV="1">
            <a:off x="5642292" y="10363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4FDDFAC-BFFC-5BDF-1792-939051B43AD2}"/>
              </a:ext>
            </a:extLst>
          </p:cNvPr>
          <p:cNvCxnSpPr>
            <a:cxnSpLocks/>
          </p:cNvCxnSpPr>
          <p:nvPr/>
        </p:nvCxnSpPr>
        <p:spPr>
          <a:xfrm flipV="1">
            <a:off x="5640288" y="147910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17AD9F03-3B19-3172-2EF1-9A41B55820F7}"/>
              </a:ext>
            </a:extLst>
          </p:cNvPr>
          <p:cNvCxnSpPr>
            <a:cxnSpLocks/>
          </p:cNvCxnSpPr>
          <p:nvPr/>
        </p:nvCxnSpPr>
        <p:spPr>
          <a:xfrm flipV="1">
            <a:off x="5642292" y="19006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8664CD2-0D51-F0E1-9320-5BA7E671116C}"/>
              </a:ext>
            </a:extLst>
          </p:cNvPr>
          <p:cNvCxnSpPr>
            <a:cxnSpLocks/>
          </p:cNvCxnSpPr>
          <p:nvPr/>
        </p:nvCxnSpPr>
        <p:spPr>
          <a:xfrm flipV="1">
            <a:off x="5642292" y="232956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035C8852-DB17-D3C2-5184-8F6282F2A983}"/>
              </a:ext>
            </a:extLst>
          </p:cNvPr>
          <p:cNvCxnSpPr>
            <a:cxnSpLocks/>
          </p:cNvCxnSpPr>
          <p:nvPr/>
        </p:nvCxnSpPr>
        <p:spPr>
          <a:xfrm flipV="1">
            <a:off x="5653445" y="277174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95A0A1A-23FC-75CC-6CBB-032A47CF749E}"/>
              </a:ext>
            </a:extLst>
          </p:cNvPr>
          <p:cNvSpPr/>
          <p:nvPr/>
        </p:nvSpPr>
        <p:spPr>
          <a:xfrm>
            <a:off x="1325563" y="33485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FAF7A74-4D07-A5E0-03E1-0E9E39B6ED9B}"/>
              </a:ext>
            </a:extLst>
          </p:cNvPr>
          <p:cNvSpPr/>
          <p:nvPr/>
        </p:nvSpPr>
        <p:spPr>
          <a:xfrm>
            <a:off x="1322272" y="3789334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QrStrings.getQrCategoryFreeString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1084F6F-2738-2728-B623-30D0E4193A39}"/>
              </a:ext>
            </a:extLst>
          </p:cNvPr>
          <p:cNvSpPr/>
          <p:nvPr/>
        </p:nvSpPr>
        <p:spPr>
          <a:xfrm>
            <a:off x="1322271" y="435045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15CC9-F5F1-6E0A-5221-F83A31BA751B}"/>
              </a:ext>
            </a:extLst>
          </p:cNvPr>
          <p:cNvSpPr/>
          <p:nvPr/>
        </p:nvSpPr>
        <p:spPr>
          <a:xfrm>
            <a:off x="1322271" y="477541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setFreeDropdown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188E5-01D0-BF5B-C9B6-658147D60C8B}"/>
              </a:ext>
            </a:extLst>
          </p:cNvPr>
          <p:cNvSpPr/>
          <p:nvPr/>
        </p:nvSpPr>
        <p:spPr>
          <a:xfrm>
            <a:off x="1322271" y="52023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113FD12-AF4C-F929-AD6E-DB44F402B0EA}"/>
              </a:ext>
            </a:extLst>
          </p:cNvPr>
          <p:cNvSpPr/>
          <p:nvPr/>
        </p:nvSpPr>
        <p:spPr>
          <a:xfrm>
            <a:off x="1322271" y="56365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5540288-F6C8-67D6-649C-796441F89963}"/>
              </a:ext>
            </a:extLst>
          </p:cNvPr>
          <p:cNvSpPr/>
          <p:nvPr/>
        </p:nvSpPr>
        <p:spPr>
          <a:xfrm>
            <a:off x="1322271" y="607726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setCategoryButtonFreeSelected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69C761-3146-0CF1-C471-90E65B121834}"/>
              </a:ext>
            </a:extLst>
          </p:cNvPr>
          <p:cNvCxnSpPr>
            <a:cxnSpLocks/>
          </p:cNvCxnSpPr>
          <p:nvPr/>
        </p:nvCxnSpPr>
        <p:spPr>
          <a:xfrm flipV="1">
            <a:off x="2695157" y="36217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232D3747-CA47-3D57-4616-6665FE1DCB5A}"/>
              </a:ext>
            </a:extLst>
          </p:cNvPr>
          <p:cNvCxnSpPr>
            <a:cxnSpLocks/>
          </p:cNvCxnSpPr>
          <p:nvPr/>
        </p:nvCxnSpPr>
        <p:spPr>
          <a:xfrm flipV="1">
            <a:off x="2701736" y="417430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1BDE88-E368-3A0F-4AAF-AFBB75BA2AD2}"/>
              </a:ext>
            </a:extLst>
          </p:cNvPr>
          <p:cNvCxnSpPr>
            <a:cxnSpLocks/>
          </p:cNvCxnSpPr>
          <p:nvPr/>
        </p:nvCxnSpPr>
        <p:spPr>
          <a:xfrm flipV="1">
            <a:off x="2699732" y="46170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938F4BA-A7A7-4437-3842-9E656D1E7F12}"/>
              </a:ext>
            </a:extLst>
          </p:cNvPr>
          <p:cNvCxnSpPr>
            <a:cxnSpLocks/>
          </p:cNvCxnSpPr>
          <p:nvPr/>
        </p:nvCxnSpPr>
        <p:spPr>
          <a:xfrm flipV="1">
            <a:off x="2701736" y="503854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173C14A-6696-9AB8-B23F-997463E0CF56}"/>
              </a:ext>
            </a:extLst>
          </p:cNvPr>
          <p:cNvCxnSpPr>
            <a:cxnSpLocks/>
          </p:cNvCxnSpPr>
          <p:nvPr/>
        </p:nvCxnSpPr>
        <p:spPr>
          <a:xfrm flipV="1">
            <a:off x="2701736" y="54674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8234A4EA-17CA-7A17-F217-BE78C61AD5CD}"/>
              </a:ext>
            </a:extLst>
          </p:cNvPr>
          <p:cNvCxnSpPr>
            <a:cxnSpLocks/>
          </p:cNvCxnSpPr>
          <p:nvPr/>
        </p:nvCxnSpPr>
        <p:spPr>
          <a:xfrm flipV="1">
            <a:off x="2712889" y="5909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DD0FE1DD-A7A0-627F-E28C-9CC57BAE27C6}"/>
              </a:ext>
            </a:extLst>
          </p:cNvPr>
          <p:cNvSpPr/>
          <p:nvPr/>
        </p:nvSpPr>
        <p:spPr>
          <a:xfrm>
            <a:off x="4259540" y="334199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eventClickQrMusicianButton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9ECADBF-6FDC-4B24-C089-F189DF373D84}"/>
              </a:ext>
            </a:extLst>
          </p:cNvPr>
          <p:cNvSpPr/>
          <p:nvPr/>
        </p:nvSpPr>
        <p:spPr>
          <a:xfrm>
            <a:off x="4256249" y="3782757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QrStrings.getQrCategoryMusicianString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1285B87C-4621-C8DA-5B9F-0CB27C15C33A}"/>
              </a:ext>
            </a:extLst>
          </p:cNvPr>
          <p:cNvSpPr/>
          <p:nvPr/>
        </p:nvSpPr>
        <p:spPr>
          <a:xfrm>
            <a:off x="4256248" y="43438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053092B-B19A-4887-D9D4-2936345D327D}"/>
              </a:ext>
            </a:extLst>
          </p:cNvPr>
          <p:cNvSpPr/>
          <p:nvPr/>
        </p:nvSpPr>
        <p:spPr>
          <a:xfrm>
            <a:off x="4256248" y="47688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setMusicianDropdown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7837ACD-754B-BA6A-2556-9CEC83CCC713}"/>
              </a:ext>
            </a:extLst>
          </p:cNvPr>
          <p:cNvSpPr/>
          <p:nvPr/>
        </p:nvSpPr>
        <p:spPr>
          <a:xfrm>
            <a:off x="4256248" y="519575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6A2FA6-D15E-6C74-D04D-60CCBD7B1BA1}"/>
              </a:ext>
            </a:extLst>
          </p:cNvPr>
          <p:cNvSpPr/>
          <p:nvPr/>
        </p:nvSpPr>
        <p:spPr>
          <a:xfrm>
            <a:off x="4256248" y="562993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EF5F666-822A-060B-060A-01A4D1E239B8}"/>
              </a:ext>
            </a:extLst>
          </p:cNvPr>
          <p:cNvSpPr/>
          <p:nvPr/>
        </p:nvSpPr>
        <p:spPr>
          <a:xfrm>
            <a:off x="4256248" y="607068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setCategoryButtonMusicianSelected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02A9E1C-BD42-0B43-2AF6-F9BC82001481}"/>
              </a:ext>
            </a:extLst>
          </p:cNvPr>
          <p:cNvCxnSpPr>
            <a:cxnSpLocks/>
          </p:cNvCxnSpPr>
          <p:nvPr/>
        </p:nvCxnSpPr>
        <p:spPr>
          <a:xfrm flipV="1">
            <a:off x="5629134" y="361513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6D953655-A235-D55F-4B28-9053459A0E45}"/>
              </a:ext>
            </a:extLst>
          </p:cNvPr>
          <p:cNvCxnSpPr>
            <a:cxnSpLocks/>
          </p:cNvCxnSpPr>
          <p:nvPr/>
        </p:nvCxnSpPr>
        <p:spPr>
          <a:xfrm flipV="1">
            <a:off x="5635713" y="416772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50CAFE1-6BA1-24AC-A926-C1AC79CB90FD}"/>
              </a:ext>
            </a:extLst>
          </p:cNvPr>
          <p:cNvCxnSpPr>
            <a:cxnSpLocks/>
          </p:cNvCxnSpPr>
          <p:nvPr/>
        </p:nvCxnSpPr>
        <p:spPr>
          <a:xfrm flipV="1">
            <a:off x="5633709" y="46104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FEC9DF9-0381-AFAE-87B0-223387C2D9C6}"/>
              </a:ext>
            </a:extLst>
          </p:cNvPr>
          <p:cNvCxnSpPr>
            <a:cxnSpLocks/>
          </p:cNvCxnSpPr>
          <p:nvPr/>
        </p:nvCxnSpPr>
        <p:spPr>
          <a:xfrm flipV="1">
            <a:off x="5635713" y="503196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52CFBA0A-5E8C-DB6E-C7C4-425C2C43BE20}"/>
              </a:ext>
            </a:extLst>
          </p:cNvPr>
          <p:cNvCxnSpPr>
            <a:cxnSpLocks/>
          </p:cNvCxnSpPr>
          <p:nvPr/>
        </p:nvCxnSpPr>
        <p:spPr>
          <a:xfrm flipV="1">
            <a:off x="5635713" y="54608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62D0012E-4686-399F-B789-63914F097F4C}"/>
              </a:ext>
            </a:extLst>
          </p:cNvPr>
          <p:cNvCxnSpPr>
            <a:cxnSpLocks/>
          </p:cNvCxnSpPr>
          <p:nvPr/>
        </p:nvCxnSpPr>
        <p:spPr>
          <a:xfrm flipV="1">
            <a:off x="5646866" y="590307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6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BAA595-355E-D1B0-28D6-A96B1D9C314A}"/>
              </a:ext>
            </a:extLst>
          </p:cNvPr>
          <p:cNvSpPr/>
          <p:nvPr/>
        </p:nvSpPr>
        <p:spPr>
          <a:xfrm>
            <a:off x="5165339" y="890276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60D38B-2796-93AE-2EB5-AC53119DCBBF}"/>
              </a:ext>
            </a:extLst>
          </p:cNvPr>
          <p:cNvSpPr/>
          <p:nvPr/>
        </p:nvSpPr>
        <p:spPr>
          <a:xfrm>
            <a:off x="5174835" y="1232271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9DE159-FF86-0976-4D6A-B4258A402C56}"/>
              </a:ext>
            </a:extLst>
          </p:cNvPr>
          <p:cNvSpPr/>
          <p:nvPr/>
        </p:nvSpPr>
        <p:spPr>
          <a:xfrm>
            <a:off x="5177211" y="1537114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5306F8-ADF2-2ABD-78A5-B5C55A6BA676}"/>
              </a:ext>
            </a:extLst>
          </p:cNvPr>
          <p:cNvSpPr/>
          <p:nvPr/>
        </p:nvSpPr>
        <p:spPr>
          <a:xfrm>
            <a:off x="5179405" y="1857449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DD1E5E-E726-BBBC-B8E1-DCD9190554B3}"/>
              </a:ext>
            </a:extLst>
          </p:cNvPr>
          <p:cNvSpPr/>
          <p:nvPr/>
        </p:nvSpPr>
        <p:spPr>
          <a:xfrm>
            <a:off x="1453830" y="910010"/>
            <a:ext cx="2086641" cy="124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eventSelectFileDropdown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getActiveCategory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D738117-B248-2DC8-7EC5-D116D6472926}"/>
              </a:ext>
            </a:extLst>
          </p:cNvPr>
          <p:cNvCxnSpPr>
            <a:cxnSpLocks/>
            <a:stCxn id="4" idx="1"/>
            <a:endCxn id="25" idx="3"/>
          </p:cNvCxnSpPr>
          <p:nvPr/>
        </p:nvCxnSpPr>
        <p:spPr>
          <a:xfrm flipH="1">
            <a:off x="4250030" y="1026847"/>
            <a:ext cx="915309" cy="5004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B24161C-3BB1-1A5C-3953-96854FE34D18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>
            <a:off x="4250030" y="1368842"/>
            <a:ext cx="924805" cy="1584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1B3E7D6-F180-B986-AB0B-DD830E689E7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264096" y="1510433"/>
            <a:ext cx="913115" cy="1632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55FEAE4-A8C3-DD49-30C2-ACA7B798B87E}"/>
              </a:ext>
            </a:extLst>
          </p:cNvPr>
          <p:cNvCxnSpPr>
            <a:cxnSpLocks/>
          </p:cNvCxnSpPr>
          <p:nvPr/>
        </p:nvCxnSpPr>
        <p:spPr>
          <a:xfrm flipH="1">
            <a:off x="3546142" y="1528610"/>
            <a:ext cx="418272" cy="11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aute 24">
            <a:extLst>
              <a:ext uri="{FF2B5EF4-FFF2-40B4-BE49-F238E27FC236}">
                <a16:creationId xmlns:a16="http://schemas.microsoft.com/office/drawing/2014/main" id="{5104E79B-591F-442F-E112-B386D6751741}"/>
              </a:ext>
            </a:extLst>
          </p:cNvPr>
          <p:cNvSpPr/>
          <p:nvPr/>
        </p:nvSpPr>
        <p:spPr>
          <a:xfrm>
            <a:off x="3940844" y="1392397"/>
            <a:ext cx="309186" cy="2697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B6E6E69-A92B-57FC-7FD0-4C02E7B717F6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4250030" y="1527255"/>
            <a:ext cx="927181" cy="4336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1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D0B79D-E4B3-8CA6-157B-555BE34A1FF1}"/>
              </a:ext>
            </a:extLst>
          </p:cNvPr>
          <p:cNvSpPr/>
          <p:nvPr/>
        </p:nvSpPr>
        <p:spPr>
          <a:xfrm>
            <a:off x="2027100" y="1310399"/>
            <a:ext cx="1033092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8227329-66D1-96D9-2D70-F139A4A7FFBE}"/>
              </a:ext>
            </a:extLst>
          </p:cNvPr>
          <p:cNvCxnSpPr>
            <a:cxnSpLocks/>
          </p:cNvCxnSpPr>
          <p:nvPr/>
        </p:nvCxnSpPr>
        <p:spPr>
          <a:xfrm>
            <a:off x="1329153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9B6DDB94-8041-90D5-1262-83933878EF9F}"/>
              </a:ext>
            </a:extLst>
          </p:cNvPr>
          <p:cNvSpPr/>
          <p:nvPr/>
        </p:nvSpPr>
        <p:spPr>
          <a:xfrm>
            <a:off x="1163149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C7399E-6E6B-5591-C294-1D8E8BB83CBB}"/>
              </a:ext>
            </a:extLst>
          </p:cNvPr>
          <p:cNvSpPr/>
          <p:nvPr/>
        </p:nvSpPr>
        <p:spPr>
          <a:xfrm>
            <a:off x="3764460" y="1316495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Adressen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EB0797-FB74-71F3-C46E-947141068634}"/>
              </a:ext>
            </a:extLst>
          </p:cNvPr>
          <p:cNvCxnSpPr>
            <a:cxnSpLocks/>
          </p:cNvCxnSpPr>
          <p:nvPr/>
        </p:nvCxnSpPr>
        <p:spPr>
          <a:xfrm>
            <a:off x="3066513" y="163133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25A5C08-6E26-538B-A93A-E6731DFC9F76}"/>
              </a:ext>
            </a:extLst>
          </p:cNvPr>
          <p:cNvSpPr/>
          <p:nvPr/>
        </p:nvSpPr>
        <p:spPr>
          <a:xfrm>
            <a:off x="2900509" y="136891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81E6A8-0E47-607E-935B-159F4EF662E3}"/>
              </a:ext>
            </a:extLst>
          </p:cNvPr>
          <p:cNvSpPr/>
          <p:nvPr/>
        </p:nvSpPr>
        <p:spPr>
          <a:xfrm>
            <a:off x="5544966" y="1310399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2659023-5CC0-FBEB-F3E9-81AC10F4BC9D}"/>
              </a:ext>
            </a:extLst>
          </p:cNvPr>
          <p:cNvCxnSpPr>
            <a:cxnSpLocks/>
          </p:cNvCxnSpPr>
          <p:nvPr/>
        </p:nvCxnSpPr>
        <p:spPr>
          <a:xfrm>
            <a:off x="4860171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1805DDC9-11EE-6C58-D0C4-E1CCE3B56B1C}"/>
              </a:ext>
            </a:extLst>
          </p:cNvPr>
          <p:cNvSpPr/>
          <p:nvPr/>
        </p:nvSpPr>
        <p:spPr>
          <a:xfrm>
            <a:off x="4694167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885D8E2-170A-9823-8B50-F1576816504F}"/>
              </a:ext>
            </a:extLst>
          </p:cNvPr>
          <p:cNvSpPr/>
          <p:nvPr/>
        </p:nvSpPr>
        <p:spPr>
          <a:xfrm>
            <a:off x="5691187" y="1976250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EDA53E-3ABB-65D6-9083-1D1EB77386CD}"/>
              </a:ext>
            </a:extLst>
          </p:cNvPr>
          <p:cNvSpPr/>
          <p:nvPr/>
        </p:nvSpPr>
        <p:spPr>
          <a:xfrm>
            <a:off x="5228689" y="2416248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899E16-97C4-764F-A358-640572F3356D}"/>
              </a:ext>
            </a:extLst>
          </p:cNvPr>
          <p:cNvCxnSpPr>
            <a:cxnSpLocks/>
          </p:cNvCxnSpPr>
          <p:nvPr/>
        </p:nvCxnSpPr>
        <p:spPr>
          <a:xfrm flipV="1">
            <a:off x="6043152" y="22497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1F5E9D5-1B72-63B9-5B6D-ADED30E9E471}"/>
              </a:ext>
            </a:extLst>
          </p:cNvPr>
          <p:cNvCxnSpPr>
            <a:cxnSpLocks/>
          </p:cNvCxnSpPr>
          <p:nvPr/>
        </p:nvCxnSpPr>
        <p:spPr>
          <a:xfrm flipV="1">
            <a:off x="6036156" y="268938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73F5F999-047B-25EE-62F1-23D7598D5FE1}"/>
              </a:ext>
            </a:extLst>
          </p:cNvPr>
          <p:cNvSpPr/>
          <p:nvPr/>
        </p:nvSpPr>
        <p:spPr>
          <a:xfrm>
            <a:off x="5345879" y="2857995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27FF814F-DA42-FBD9-DF18-45947B1D519B}"/>
              </a:ext>
            </a:extLst>
          </p:cNvPr>
          <p:cNvSpPr/>
          <p:nvPr/>
        </p:nvSpPr>
        <p:spPr>
          <a:xfrm>
            <a:off x="3479983" y="1957999"/>
            <a:ext cx="1572241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JazzLiveAdressen.csv</a:t>
            </a:r>
          </a:p>
        </p:txBody>
      </p:sp>
    </p:spTree>
    <p:extLst>
      <p:ext uri="{BB962C8B-B14F-4D97-AF65-F5344CB8AC3E}">
        <p14:creationId xmlns:p14="http://schemas.microsoft.com/office/powerpoint/2010/main" val="191255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5F0A89C-B30B-8D47-3EAC-FF278CE70BF9}"/>
              </a:ext>
            </a:extLst>
          </p:cNvPr>
          <p:cNvSpPr/>
          <p:nvPr/>
        </p:nvSpPr>
        <p:spPr>
          <a:xfrm>
            <a:off x="1730133" y="2417722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DB395-F2DE-000D-8348-9F725B03DC73}"/>
              </a:ext>
            </a:extLst>
          </p:cNvPr>
          <p:cNvSpPr/>
          <p:nvPr/>
        </p:nvSpPr>
        <p:spPr>
          <a:xfrm>
            <a:off x="1764612" y="196052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AB71F81-8539-A2D6-6709-36BE2AD5421A}"/>
              </a:ext>
            </a:extLst>
          </p:cNvPr>
          <p:cNvCxnSpPr>
            <a:cxnSpLocks/>
          </p:cNvCxnSpPr>
          <p:nvPr/>
        </p:nvCxnSpPr>
        <p:spPr>
          <a:xfrm flipV="1">
            <a:off x="2073144" y="22509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D4B419AF-F88D-D775-9AAF-74485768E888}"/>
              </a:ext>
            </a:extLst>
          </p:cNvPr>
          <p:cNvSpPr/>
          <p:nvPr/>
        </p:nvSpPr>
        <p:spPr>
          <a:xfrm>
            <a:off x="1730132" y="2883855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A492860-0E46-4971-226F-1B10739DF666}"/>
              </a:ext>
            </a:extLst>
          </p:cNvPr>
          <p:cNvCxnSpPr>
            <a:cxnSpLocks/>
          </p:cNvCxnSpPr>
          <p:nvPr/>
        </p:nvCxnSpPr>
        <p:spPr>
          <a:xfrm flipV="1">
            <a:off x="2074170" y="27046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3DD7DDB-EFA1-79A6-E9DB-AE5D48D5BB6E}"/>
              </a:ext>
            </a:extLst>
          </p:cNvPr>
          <p:cNvSpPr/>
          <p:nvPr/>
        </p:nvSpPr>
        <p:spPr>
          <a:xfrm>
            <a:off x="671008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Season_2021_2022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885B72-1285-C3D2-AF0A-BE2DC8E41BCA}"/>
              </a:ext>
            </a:extLst>
          </p:cNvPr>
          <p:cNvSpPr/>
          <p:nvPr/>
        </p:nvSpPr>
        <p:spPr>
          <a:xfrm>
            <a:off x="2137993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Season_2022_2023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0DBE0B0-941C-B86D-48B8-305906AD16B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091944" y="3156996"/>
            <a:ext cx="742815" cy="7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3B0226F-9061-6D12-0B6A-2D6AF0A4036D}"/>
              </a:ext>
            </a:extLst>
          </p:cNvPr>
          <p:cNvCxnSpPr>
            <a:cxnSpLocks/>
          </p:cNvCxnSpPr>
          <p:nvPr/>
        </p:nvCxnSpPr>
        <p:spPr>
          <a:xfrm flipV="1">
            <a:off x="1339225" y="3169352"/>
            <a:ext cx="644001" cy="73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87545955-15D0-5955-154A-909BF6396F15}"/>
              </a:ext>
            </a:extLst>
          </p:cNvPr>
          <p:cNvSpPr/>
          <p:nvPr/>
        </p:nvSpPr>
        <p:spPr>
          <a:xfrm>
            <a:off x="671008" y="4366919"/>
            <a:ext cx="1288003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5CFD2E4-0351-49D3-42B8-990A72E3DD35}"/>
              </a:ext>
            </a:extLst>
          </p:cNvPr>
          <p:cNvCxnSpPr>
            <a:cxnSpLocks/>
          </p:cNvCxnSpPr>
          <p:nvPr/>
        </p:nvCxnSpPr>
        <p:spPr>
          <a:xfrm flipV="1">
            <a:off x="1371683" y="42020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F08B5DB-ADE5-353C-D879-839AC28CB233}"/>
              </a:ext>
            </a:extLst>
          </p:cNvPr>
          <p:cNvSpPr txBox="1"/>
          <p:nvPr/>
        </p:nvSpPr>
        <p:spPr>
          <a:xfrm>
            <a:off x="2422274" y="3619061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EDF8BE4-9489-10B7-C3DE-89EF7E97EFCA}"/>
              </a:ext>
            </a:extLst>
          </p:cNvPr>
          <p:cNvSpPr txBox="1"/>
          <p:nvPr/>
        </p:nvSpPr>
        <p:spPr>
          <a:xfrm>
            <a:off x="1472179" y="3626568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6C2EFF4-12CC-C08F-EB53-8B9AF7878B7B}"/>
              </a:ext>
            </a:extLst>
          </p:cNvPr>
          <p:cNvSpPr txBox="1"/>
          <p:nvPr/>
        </p:nvSpPr>
        <p:spPr>
          <a:xfrm>
            <a:off x="2327620" y="4285436"/>
            <a:ext cx="1288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E73D831-5DC0-261C-EB8C-13DD69735889}"/>
              </a:ext>
            </a:extLst>
          </p:cNvPr>
          <p:cNvSpPr/>
          <p:nvPr/>
        </p:nvSpPr>
        <p:spPr>
          <a:xfrm>
            <a:off x="3108856" y="2878228"/>
            <a:ext cx="43440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6C354107-ADB4-7CC4-151F-3B925AB25BC2}"/>
              </a:ext>
            </a:extLst>
          </p:cNvPr>
          <p:cNvSpPr/>
          <p:nvPr/>
        </p:nvSpPr>
        <p:spPr>
          <a:xfrm>
            <a:off x="2711719" y="3336037"/>
            <a:ext cx="1465586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SeasonStartYear.php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240F823-DE60-B92B-BD2C-FE99B1E843E5}"/>
              </a:ext>
            </a:extLst>
          </p:cNvPr>
          <p:cNvCxnSpPr>
            <a:cxnSpLocks/>
          </p:cNvCxnSpPr>
          <p:nvPr/>
        </p:nvCxnSpPr>
        <p:spPr>
          <a:xfrm flipV="1">
            <a:off x="3301705" y="2788091"/>
            <a:ext cx="0" cy="9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1C2D585-A553-D24D-AFCE-BC6D5B995B47}"/>
              </a:ext>
            </a:extLst>
          </p:cNvPr>
          <p:cNvCxnSpPr>
            <a:cxnSpLocks/>
          </p:cNvCxnSpPr>
          <p:nvPr/>
        </p:nvCxnSpPr>
        <p:spPr>
          <a:xfrm flipV="1">
            <a:off x="3326060" y="31513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0B7085-3D91-52BC-094C-57B0D0705897}"/>
              </a:ext>
            </a:extLst>
          </p:cNvPr>
          <p:cNvCxnSpPr>
            <a:cxnSpLocks/>
          </p:cNvCxnSpPr>
          <p:nvPr/>
        </p:nvCxnSpPr>
        <p:spPr>
          <a:xfrm flipV="1">
            <a:off x="2081599" y="2790265"/>
            <a:ext cx="1220106" cy="1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4DFFC958-0C03-6069-3020-EC4F37F9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" y="102553"/>
            <a:ext cx="4343083" cy="1734737"/>
          </a:xfrm>
          <a:prstGeom prst="rect">
            <a:avLst/>
          </a:prstGeom>
        </p:spPr>
      </p:pic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626AD047-F685-D572-9D03-CA61CEDD64E4}"/>
              </a:ext>
            </a:extLst>
          </p:cNvPr>
          <p:cNvSpPr/>
          <p:nvPr/>
        </p:nvSpPr>
        <p:spPr>
          <a:xfrm>
            <a:off x="2053744" y="4389902"/>
            <a:ext cx="309185" cy="273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369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AC48952-86F7-4066-BA0C-BD6EC49EBED9}"/>
              </a:ext>
            </a:extLst>
          </p:cNvPr>
          <p:cNvSpPr/>
          <p:nvPr/>
        </p:nvSpPr>
        <p:spPr>
          <a:xfrm>
            <a:off x="2027100" y="3480575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Vorstufe-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945EA82-B834-4309-8FB9-81AC052F20CE}"/>
              </a:ext>
            </a:extLst>
          </p:cNvPr>
          <p:cNvSpPr/>
          <p:nvPr/>
        </p:nvSpPr>
        <p:spPr>
          <a:xfrm>
            <a:off x="4502573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Lokales Computer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AAFEABE-C481-430C-BE61-D49BFF226C7D}"/>
              </a:ext>
            </a:extLst>
          </p:cNvPr>
          <p:cNvSpPr/>
          <p:nvPr/>
        </p:nvSpPr>
        <p:spPr>
          <a:xfrm>
            <a:off x="6752762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F0F54C1-4E92-481A-8D30-CF1742F14802}"/>
              </a:ext>
            </a:extLst>
          </p:cNvPr>
          <p:cNvCxnSpPr>
            <a:cxnSpLocks/>
          </p:cNvCxnSpPr>
          <p:nvPr/>
        </p:nvCxnSpPr>
        <p:spPr>
          <a:xfrm>
            <a:off x="1280385" y="379541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C0A0171-AF5A-4EC4-8218-C4653691B08C}"/>
              </a:ext>
            </a:extLst>
          </p:cNvPr>
          <p:cNvSpPr/>
          <p:nvPr/>
        </p:nvSpPr>
        <p:spPr>
          <a:xfrm>
            <a:off x="1114381" y="353299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Stage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58695C2-5A58-443B-8ED1-678B19BCAE39}"/>
              </a:ext>
            </a:extLst>
          </p:cNvPr>
          <p:cNvCxnSpPr>
            <a:cxnSpLocks/>
          </p:cNvCxnSpPr>
          <p:nvPr/>
        </p:nvCxnSpPr>
        <p:spPr>
          <a:xfrm>
            <a:off x="3484452" y="3825135"/>
            <a:ext cx="98787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BD6B303-1F38-418A-B654-A9362653B5B1}"/>
              </a:ext>
            </a:extLst>
          </p:cNvPr>
          <p:cNvSpPr/>
          <p:nvPr/>
        </p:nvSpPr>
        <p:spPr>
          <a:xfrm>
            <a:off x="3366292" y="3556559"/>
            <a:ext cx="1153877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Commit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09832B2-B1C6-4C82-8627-CCD98B4EA5BA}"/>
              </a:ext>
            </a:extLst>
          </p:cNvPr>
          <p:cNvCxnSpPr>
            <a:cxnSpLocks/>
          </p:cNvCxnSpPr>
          <p:nvPr/>
        </p:nvCxnSpPr>
        <p:spPr>
          <a:xfrm>
            <a:off x="5954685" y="3784927"/>
            <a:ext cx="79807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661688D7-B73F-4E57-BF7D-72FA2EAF0521}"/>
              </a:ext>
            </a:extLst>
          </p:cNvPr>
          <p:cNvSpPr/>
          <p:nvPr/>
        </p:nvSpPr>
        <p:spPr>
          <a:xfrm>
            <a:off x="5904488" y="3541063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Push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DDA8A10-5EDA-4BE3-838C-790284E91963}"/>
              </a:ext>
            </a:extLst>
          </p:cNvPr>
          <p:cNvSpPr/>
          <p:nvPr/>
        </p:nvSpPr>
        <p:spPr>
          <a:xfrm>
            <a:off x="4502573" y="5109946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Hostpoint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Quellcode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EB6B669-6415-4680-8B4D-58D1EDBEF03F}"/>
              </a:ext>
            </a:extLst>
          </p:cNvPr>
          <p:cNvCxnSpPr>
            <a:cxnSpLocks/>
          </p:cNvCxnSpPr>
          <p:nvPr/>
        </p:nvCxnSpPr>
        <p:spPr>
          <a:xfrm>
            <a:off x="5230121" y="4425680"/>
            <a:ext cx="0" cy="67766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51397496-7019-4692-92B2-11C22F2052C2}"/>
              </a:ext>
            </a:extLst>
          </p:cNvPr>
          <p:cNvSpPr/>
          <p:nvPr/>
        </p:nvSpPr>
        <p:spPr>
          <a:xfrm rot="5400000">
            <a:off x="4976924" y="460349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FTP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D860BD5-CC52-4809-8C7D-A8C31545B852}"/>
              </a:ext>
            </a:extLst>
          </p:cNvPr>
          <p:cNvCxnSpPr>
            <a:cxnSpLocks/>
          </p:cNvCxnSpPr>
          <p:nvPr/>
        </p:nvCxnSpPr>
        <p:spPr>
          <a:xfrm flipH="1">
            <a:off x="5954686" y="4143904"/>
            <a:ext cx="7314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196C28A0-D4D6-45A5-B2BA-856FFC4E3A0C}"/>
              </a:ext>
            </a:extLst>
          </p:cNvPr>
          <p:cNvSpPr/>
          <p:nvPr/>
        </p:nvSpPr>
        <p:spPr>
          <a:xfrm>
            <a:off x="5938938" y="388148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Pull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280928B-088E-C5DC-48E5-61D674D7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66" y="1041536"/>
            <a:ext cx="2378859" cy="3327224"/>
          </a:xfrm>
          <a:prstGeom prst="rect">
            <a:avLst/>
          </a:prstGeom>
        </p:spPr>
      </p:pic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B175A95-B9DA-34EC-EAF9-89755715D232}"/>
              </a:ext>
            </a:extLst>
          </p:cNvPr>
          <p:cNvSpPr/>
          <p:nvPr/>
        </p:nvSpPr>
        <p:spPr>
          <a:xfrm>
            <a:off x="10722079" y="1828800"/>
            <a:ext cx="157409" cy="578021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57E257CA-BAC4-A200-9AB9-9D095B039E64}"/>
              </a:ext>
            </a:extLst>
          </p:cNvPr>
          <p:cNvSpPr/>
          <p:nvPr/>
        </p:nvSpPr>
        <p:spPr>
          <a:xfrm>
            <a:off x="10729200" y="2544271"/>
            <a:ext cx="123378" cy="48960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B246DF53-93EE-7295-3041-6E0F16210418}"/>
              </a:ext>
            </a:extLst>
          </p:cNvPr>
          <p:cNvSpPr/>
          <p:nvPr/>
        </p:nvSpPr>
        <p:spPr>
          <a:xfrm>
            <a:off x="10759724" y="3289696"/>
            <a:ext cx="123595" cy="45719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39B4D740-C2AB-AE47-4601-986034084415}"/>
              </a:ext>
            </a:extLst>
          </p:cNvPr>
          <p:cNvSpPr/>
          <p:nvPr/>
        </p:nvSpPr>
        <p:spPr>
          <a:xfrm>
            <a:off x="10761230" y="3538547"/>
            <a:ext cx="118258" cy="746332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EB3503A0-70D8-83C7-3F39-B5D8A0414AAB}"/>
              </a:ext>
            </a:extLst>
          </p:cNvPr>
          <p:cNvSpPr/>
          <p:nvPr/>
        </p:nvSpPr>
        <p:spPr>
          <a:xfrm>
            <a:off x="10736923" y="3153176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2BBB6A07-1BF7-B69E-F10D-9E8C61A0D809}"/>
              </a:ext>
            </a:extLst>
          </p:cNvPr>
          <p:cNvSpPr/>
          <p:nvPr/>
        </p:nvSpPr>
        <p:spPr>
          <a:xfrm>
            <a:off x="10766982" y="3430458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0F312D-AEB8-FB0C-BBE5-AAF88B1DE26E}"/>
              </a:ext>
            </a:extLst>
          </p:cNvPr>
          <p:cNvSpPr/>
          <p:nvPr/>
        </p:nvSpPr>
        <p:spPr>
          <a:xfrm>
            <a:off x="3652306" y="89027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209024-17DF-9E16-AECB-9BF7C6425DDC}"/>
              </a:ext>
            </a:extLst>
          </p:cNvPr>
          <p:cNvSpPr/>
          <p:nvPr/>
        </p:nvSpPr>
        <p:spPr>
          <a:xfrm>
            <a:off x="3661802" y="123227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ACAB82A-8DC5-C232-B36C-570DE3986100}"/>
              </a:ext>
            </a:extLst>
          </p:cNvPr>
          <p:cNvSpPr/>
          <p:nvPr/>
        </p:nvSpPr>
        <p:spPr>
          <a:xfrm>
            <a:off x="3664178" y="15371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5D4B7F-18CB-CE92-A606-E50B4A70E9FA}"/>
              </a:ext>
            </a:extLst>
          </p:cNvPr>
          <p:cNvSpPr/>
          <p:nvPr/>
        </p:nvSpPr>
        <p:spPr>
          <a:xfrm>
            <a:off x="3666372" y="185744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F2F3485-F839-F466-F771-BD63D393A9C8}"/>
              </a:ext>
            </a:extLst>
          </p:cNvPr>
          <p:cNvCxnSpPr>
            <a:cxnSpLocks/>
          </p:cNvCxnSpPr>
          <p:nvPr/>
        </p:nvCxnSpPr>
        <p:spPr>
          <a:xfrm flipV="1">
            <a:off x="5061376" y="73597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6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Breitbild</PresentationFormat>
  <Paragraphs>132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237</cp:revision>
  <cp:lastPrinted>2022-05-15T15:48:39Z</cp:lastPrinted>
  <dcterms:created xsi:type="dcterms:W3CDTF">2020-01-31T23:44:26Z</dcterms:created>
  <dcterms:modified xsi:type="dcterms:W3CDTF">2022-05-15T15:54:20Z</dcterms:modified>
</cp:coreProperties>
</file>