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79" r:id="rId4"/>
    <p:sldId id="276" r:id="rId5"/>
    <p:sldId id="278" r:id="rId6"/>
    <p:sldId id="275" r:id="rId7"/>
    <p:sldId id="277" r:id="rId8"/>
    <p:sldId id="267" r:id="rId9"/>
    <p:sldId id="272" r:id="rId10"/>
    <p:sldId id="273" r:id="rId11"/>
    <p:sldId id="274" r:id="rId12"/>
    <p:sldId id="270" r:id="rId13"/>
    <p:sldId id="271" r:id="rId14"/>
    <p:sldId id="269" r:id="rId1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28.05.2022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DF4748C-117C-0CD3-0519-8302F8A57CBF}"/>
              </a:ext>
            </a:extLst>
          </p:cNvPr>
          <p:cNvSpPr/>
          <p:nvPr/>
        </p:nvSpPr>
        <p:spPr>
          <a:xfrm>
            <a:off x="127377" y="328399"/>
            <a:ext cx="165398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Show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D2EB359-D13D-024E-16A5-034F0C0E4934}"/>
              </a:ext>
            </a:extLst>
          </p:cNvPr>
          <p:cNvSpPr/>
          <p:nvPr/>
        </p:nvSpPr>
        <p:spPr>
          <a:xfrm>
            <a:off x="654340" y="1708850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aute 29">
            <a:extLst>
              <a:ext uri="{FF2B5EF4-FFF2-40B4-BE49-F238E27FC236}">
                <a16:creationId xmlns:a16="http://schemas.microsoft.com/office/drawing/2014/main" id="{84F0B3E5-D40D-8B4C-C80F-09E22CB59A27}"/>
              </a:ext>
            </a:extLst>
          </p:cNvPr>
          <p:cNvSpPr/>
          <p:nvPr/>
        </p:nvSpPr>
        <p:spPr>
          <a:xfrm>
            <a:off x="1449528" y="2617190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D8D614D-4D3E-9C61-0E02-64FE398DE8E3}"/>
              </a:ext>
            </a:extLst>
          </p:cNvPr>
          <p:cNvCxnSpPr>
            <a:cxnSpLocks/>
          </p:cNvCxnSpPr>
          <p:nvPr/>
        </p:nvCxnSpPr>
        <p:spPr>
          <a:xfrm flipV="1">
            <a:off x="1596795" y="24182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C3C6125-79D4-5353-0206-F9B51318865B}"/>
              </a:ext>
            </a:extLst>
          </p:cNvPr>
          <p:cNvCxnSpPr>
            <a:cxnSpLocks/>
          </p:cNvCxnSpPr>
          <p:nvPr/>
        </p:nvCxnSpPr>
        <p:spPr>
          <a:xfrm flipV="1">
            <a:off x="1604121" y="289266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A8BB82-CBF2-90FB-C22E-EAC7340A7BEA}"/>
              </a:ext>
            </a:extLst>
          </p:cNvPr>
          <p:cNvSpPr/>
          <p:nvPr/>
        </p:nvSpPr>
        <p:spPr>
          <a:xfrm>
            <a:off x="637088" y="1278718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0260E3A-98E2-52F2-6AD4-35785961FFEE}"/>
              </a:ext>
            </a:extLst>
          </p:cNvPr>
          <p:cNvSpPr/>
          <p:nvPr/>
        </p:nvSpPr>
        <p:spPr>
          <a:xfrm>
            <a:off x="670644" y="2154545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1AE40B8-37AA-B83D-39FC-62F380125A90}"/>
              </a:ext>
            </a:extLst>
          </p:cNvPr>
          <p:cNvCxnSpPr>
            <a:cxnSpLocks/>
          </p:cNvCxnSpPr>
          <p:nvPr/>
        </p:nvCxnSpPr>
        <p:spPr>
          <a:xfrm flipV="1">
            <a:off x="1590229" y="19819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5CAE159-D8F7-D539-390A-98868EAF6A39}"/>
              </a:ext>
            </a:extLst>
          </p:cNvPr>
          <p:cNvCxnSpPr>
            <a:cxnSpLocks/>
          </p:cNvCxnSpPr>
          <p:nvPr/>
        </p:nvCxnSpPr>
        <p:spPr>
          <a:xfrm flipV="1">
            <a:off x="1617219" y="15420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A27628D-3DAC-56E5-9A99-6605BDCC7980}"/>
              </a:ext>
            </a:extLst>
          </p:cNvPr>
          <p:cNvSpPr/>
          <p:nvPr/>
        </p:nvSpPr>
        <p:spPr>
          <a:xfrm>
            <a:off x="1786439" y="4765805"/>
            <a:ext cx="2931029" cy="36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displayQrCodeWithDataFromLocalStorage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AE5CA5-5017-3985-0A98-B89FE2D58311}"/>
              </a:ext>
            </a:extLst>
          </p:cNvPr>
          <p:cNvSpPr/>
          <p:nvPr/>
        </p:nvSpPr>
        <p:spPr>
          <a:xfrm>
            <a:off x="570451" y="3067445"/>
            <a:ext cx="209724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D6A5F8-18B1-5E60-3A30-19C4849D0E98}"/>
              </a:ext>
            </a:extLst>
          </p:cNvPr>
          <p:cNvSpPr/>
          <p:nvPr/>
        </p:nvSpPr>
        <p:spPr>
          <a:xfrm>
            <a:off x="360727" y="3559396"/>
            <a:ext cx="2701255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setInputQrQodeElementWithQueryString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E12EBCB-275F-643F-49D6-210098CDE5FD}"/>
              </a:ext>
            </a:extLst>
          </p:cNvPr>
          <p:cNvCxnSpPr>
            <a:cxnSpLocks/>
          </p:cNvCxnSpPr>
          <p:nvPr/>
        </p:nvCxnSpPr>
        <p:spPr>
          <a:xfrm flipV="1">
            <a:off x="1629287" y="335424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7EB8F0-0566-BE17-5C02-69C28FA682A3}"/>
              </a:ext>
            </a:extLst>
          </p:cNvPr>
          <p:cNvCxnSpPr>
            <a:cxnSpLocks/>
          </p:cNvCxnSpPr>
          <p:nvPr/>
        </p:nvCxnSpPr>
        <p:spPr>
          <a:xfrm>
            <a:off x="1758714" y="2738083"/>
            <a:ext cx="191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6B9D257-9CDA-2777-2858-BAED52C26857}"/>
              </a:ext>
            </a:extLst>
          </p:cNvPr>
          <p:cNvCxnSpPr>
            <a:cxnSpLocks/>
          </p:cNvCxnSpPr>
          <p:nvPr/>
        </p:nvCxnSpPr>
        <p:spPr>
          <a:xfrm flipV="1">
            <a:off x="3671403" y="2752047"/>
            <a:ext cx="0" cy="195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E1CED51-0692-27D9-53BA-D7BD3A0D7A60}"/>
              </a:ext>
            </a:extLst>
          </p:cNvPr>
          <p:cNvSpPr txBox="1"/>
          <p:nvPr/>
        </p:nvSpPr>
        <p:spPr>
          <a:xfrm>
            <a:off x="907280" y="4001148"/>
            <a:ext cx="160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klick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‘Save QR Code’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EEED114-92B5-1E78-65EB-5D28B733D572}"/>
              </a:ext>
            </a:extLst>
          </p:cNvPr>
          <p:cNvSpPr txBox="1"/>
          <p:nvPr/>
        </p:nvSpPr>
        <p:spPr>
          <a:xfrm>
            <a:off x="2129534" y="2820559"/>
            <a:ext cx="274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QR code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E6F493-8433-2E26-724B-7822FD12E4B1}"/>
              </a:ext>
            </a:extLst>
          </p:cNvPr>
          <p:cNvSpPr txBox="1"/>
          <p:nvPr/>
        </p:nvSpPr>
        <p:spPr>
          <a:xfrm>
            <a:off x="2067900" y="2510161"/>
            <a:ext cx="2931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noCodeInQueryStringOrEqualToLocal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978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7291CA-84A4-6448-4E44-792E0BA98414}"/>
              </a:ext>
            </a:extLst>
          </p:cNvPr>
          <p:cNvSpPr/>
          <p:nvPr/>
        </p:nvSpPr>
        <p:spPr>
          <a:xfrm>
            <a:off x="693320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E81EC6-4FCB-81EF-411D-0584E77A1DBF}"/>
              </a:ext>
            </a:extLst>
          </p:cNvPr>
          <p:cNvSpPr/>
          <p:nvPr/>
        </p:nvSpPr>
        <p:spPr>
          <a:xfrm>
            <a:off x="6676742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5AFC0E-70DE-97FB-ED58-720DCB1E78EB}"/>
              </a:ext>
            </a:extLst>
          </p:cNvPr>
          <p:cNvSpPr txBox="1"/>
          <p:nvPr/>
        </p:nvSpPr>
        <p:spPr>
          <a:xfrm>
            <a:off x="725926" y="732109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95C84-F6C8-9578-CD33-56C14EAF8C73}"/>
              </a:ext>
            </a:extLst>
          </p:cNvPr>
          <p:cNvSpPr txBox="1"/>
          <p:nvPr/>
        </p:nvSpPr>
        <p:spPr>
          <a:xfrm>
            <a:off x="6676742" y="732109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5AB2FE-C32E-BB35-3C11-7CB2E4961A92}"/>
              </a:ext>
            </a:extLst>
          </p:cNvPr>
          <p:cNvSpPr/>
          <p:nvPr/>
        </p:nvSpPr>
        <p:spPr>
          <a:xfrm>
            <a:off x="819155" y="962942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81BC1-E6EA-40AF-C082-BBA1D4D7D3FB}"/>
              </a:ext>
            </a:extLst>
          </p:cNvPr>
          <p:cNvSpPr txBox="1"/>
          <p:nvPr/>
        </p:nvSpPr>
        <p:spPr>
          <a:xfrm>
            <a:off x="841527" y="98631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2D358-B65D-7B7C-2728-A9911721D7AA}"/>
              </a:ext>
            </a:extLst>
          </p:cNvPr>
          <p:cNvSpPr/>
          <p:nvPr/>
        </p:nvSpPr>
        <p:spPr>
          <a:xfrm>
            <a:off x="6793739" y="98705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35658-A23A-3B31-4684-212757C1DDF6}"/>
              </a:ext>
            </a:extLst>
          </p:cNvPr>
          <p:cNvSpPr txBox="1"/>
          <p:nvPr/>
        </p:nvSpPr>
        <p:spPr>
          <a:xfrm>
            <a:off x="6793739" y="98705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BA3D9E-0BCD-4C93-F363-CB7883CBEAE5}"/>
              </a:ext>
            </a:extLst>
          </p:cNvPr>
          <p:cNvSpPr/>
          <p:nvPr/>
        </p:nvSpPr>
        <p:spPr>
          <a:xfrm>
            <a:off x="827096" y="565238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9913A-7F05-2BC8-16AF-AD14788AACFF}"/>
              </a:ext>
            </a:extLst>
          </p:cNvPr>
          <p:cNvSpPr txBox="1"/>
          <p:nvPr/>
        </p:nvSpPr>
        <p:spPr>
          <a:xfrm>
            <a:off x="849468" y="567576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55B049-AA79-2016-0D06-FF5213268FB2}"/>
              </a:ext>
            </a:extLst>
          </p:cNvPr>
          <p:cNvSpPr/>
          <p:nvPr/>
        </p:nvSpPr>
        <p:spPr>
          <a:xfrm>
            <a:off x="6801680" y="5676504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3C873D-3A27-6480-5725-95D7779712DB}"/>
              </a:ext>
            </a:extLst>
          </p:cNvPr>
          <p:cNvSpPr txBox="1"/>
          <p:nvPr/>
        </p:nvSpPr>
        <p:spPr>
          <a:xfrm>
            <a:off x="6801680" y="567650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DB745B-23F9-A8AA-683D-FAAB43F9232B}"/>
              </a:ext>
            </a:extLst>
          </p:cNvPr>
          <p:cNvSpPr/>
          <p:nvPr/>
        </p:nvSpPr>
        <p:spPr>
          <a:xfrm>
            <a:off x="810317" y="1249651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DE9C03-FA9E-79F1-683C-76F47509ECB3}"/>
              </a:ext>
            </a:extLst>
          </p:cNvPr>
          <p:cNvSpPr/>
          <p:nvPr/>
        </p:nvSpPr>
        <p:spPr>
          <a:xfrm>
            <a:off x="810317" y="3454166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8826A0-1CFE-AA9D-8762-0AEDC64B9607}"/>
              </a:ext>
            </a:extLst>
          </p:cNvPr>
          <p:cNvSpPr/>
          <p:nvPr/>
        </p:nvSpPr>
        <p:spPr>
          <a:xfrm>
            <a:off x="6793739" y="1271979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31ABA3-06AA-4999-9C0A-E06D0F8B3CC7}"/>
              </a:ext>
            </a:extLst>
          </p:cNvPr>
          <p:cNvSpPr/>
          <p:nvPr/>
        </p:nvSpPr>
        <p:spPr>
          <a:xfrm>
            <a:off x="6793739" y="3476494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F686A1-97A0-DD51-9700-688E800A1B74}"/>
              </a:ext>
            </a:extLst>
          </p:cNvPr>
          <p:cNvSpPr txBox="1"/>
          <p:nvPr/>
        </p:nvSpPr>
        <p:spPr>
          <a:xfrm>
            <a:off x="849468" y="126584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D8FACE-78FD-56A4-1C25-0BF51FF4DED8}"/>
              </a:ext>
            </a:extLst>
          </p:cNvPr>
          <p:cNvSpPr txBox="1"/>
          <p:nvPr/>
        </p:nvSpPr>
        <p:spPr>
          <a:xfrm>
            <a:off x="824301" y="341857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cl_div_alt_one_container_qr_code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C72529-1FE5-62C0-1300-FF7BCE6CE7E2}"/>
              </a:ext>
            </a:extLst>
          </p:cNvPr>
          <p:cNvSpPr txBox="1"/>
          <p:nvPr/>
        </p:nvSpPr>
        <p:spPr>
          <a:xfrm>
            <a:off x="6889542" y="133603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3AAF0A-303F-78D0-263A-C4C0E445AC87}"/>
              </a:ext>
            </a:extLst>
          </p:cNvPr>
          <p:cNvSpPr txBox="1"/>
          <p:nvPr/>
        </p:nvSpPr>
        <p:spPr>
          <a:xfrm>
            <a:off x="6864375" y="34887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F574814-6668-84CC-310E-5A34936079F2}"/>
              </a:ext>
            </a:extLst>
          </p:cNvPr>
          <p:cNvSpPr/>
          <p:nvPr/>
        </p:nvSpPr>
        <p:spPr>
          <a:xfrm>
            <a:off x="8355435" y="2290722"/>
            <a:ext cx="2030137" cy="91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2AA050-D560-E84D-A3C7-7696E5FA13BC}"/>
              </a:ext>
            </a:extLst>
          </p:cNvPr>
          <p:cNvSpPr txBox="1"/>
          <p:nvPr/>
        </p:nvSpPr>
        <p:spPr>
          <a:xfrm>
            <a:off x="8355436" y="2350489"/>
            <a:ext cx="1761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D16EB0-AFDA-D207-A08B-E080F642C978}"/>
              </a:ext>
            </a:extLst>
          </p:cNvPr>
          <p:cNvSpPr/>
          <p:nvPr/>
        </p:nvSpPr>
        <p:spPr>
          <a:xfrm>
            <a:off x="7944373" y="5099997"/>
            <a:ext cx="2441199" cy="30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A073-81BB-09BD-9EAA-68149FDE24EF}"/>
              </a:ext>
            </a:extLst>
          </p:cNvPr>
          <p:cNvSpPr txBox="1"/>
          <p:nvPr/>
        </p:nvSpPr>
        <p:spPr>
          <a:xfrm>
            <a:off x="7944373" y="5084550"/>
            <a:ext cx="2080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9A695-A808-499C-3E22-179D20EEF2F1}"/>
              </a:ext>
            </a:extLst>
          </p:cNvPr>
          <p:cNvSpPr/>
          <p:nvPr/>
        </p:nvSpPr>
        <p:spPr>
          <a:xfrm>
            <a:off x="1426128" y="3693382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9D55A-8CE4-CD79-D9BB-DC34A0FDEBAB}"/>
              </a:ext>
            </a:extLst>
          </p:cNvPr>
          <p:cNvSpPr txBox="1"/>
          <p:nvPr/>
        </p:nvSpPr>
        <p:spPr>
          <a:xfrm>
            <a:off x="1417521" y="3716406"/>
            <a:ext cx="2169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5B3FD7-3529-76F3-095A-5F264D78F87D}"/>
              </a:ext>
            </a:extLst>
          </p:cNvPr>
          <p:cNvSpPr/>
          <p:nvPr/>
        </p:nvSpPr>
        <p:spPr>
          <a:xfrm>
            <a:off x="1426128" y="4589296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CA5D351-79B1-6D1E-D2DE-35664E5842B2}"/>
              </a:ext>
            </a:extLst>
          </p:cNvPr>
          <p:cNvSpPr txBox="1"/>
          <p:nvPr/>
        </p:nvSpPr>
        <p:spPr>
          <a:xfrm>
            <a:off x="1417521" y="4612320"/>
            <a:ext cx="277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cl_div_alt_one_two_qr_cards_person_two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77C756-814C-2468-2589-FCBBAE6C0F25}"/>
              </a:ext>
            </a:extLst>
          </p:cNvPr>
          <p:cNvSpPr/>
          <p:nvPr/>
        </p:nvSpPr>
        <p:spPr>
          <a:xfrm>
            <a:off x="925535" y="1512863"/>
            <a:ext cx="3470296" cy="590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1D7238-BDF1-AFD8-C904-04B22D027255}"/>
              </a:ext>
            </a:extLst>
          </p:cNvPr>
          <p:cNvSpPr txBox="1"/>
          <p:nvPr/>
        </p:nvSpPr>
        <p:spPr>
          <a:xfrm>
            <a:off x="925534" y="1512862"/>
            <a:ext cx="356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id_div_alt_one_message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cl_div_alt_one_message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12271F-27AE-BF2A-CED4-2D6BBBE058C3}"/>
              </a:ext>
            </a:extLst>
          </p:cNvPr>
          <p:cNvSpPr/>
          <p:nvPr/>
        </p:nvSpPr>
        <p:spPr>
          <a:xfrm>
            <a:off x="917146" y="2185733"/>
            <a:ext cx="3470296" cy="101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E7A19C-CA16-7320-94EE-08CDB27F3C06}"/>
              </a:ext>
            </a:extLst>
          </p:cNvPr>
          <p:cNvSpPr txBox="1"/>
          <p:nvPr/>
        </p:nvSpPr>
        <p:spPr>
          <a:xfrm>
            <a:off x="925535" y="2211119"/>
            <a:ext cx="2077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00DF271-2FAF-E885-DC3D-FEB6DC3460F7}"/>
              </a:ext>
            </a:extLst>
          </p:cNvPr>
          <p:cNvSpPr/>
          <p:nvPr/>
        </p:nvSpPr>
        <p:spPr>
          <a:xfrm>
            <a:off x="957008" y="2445756"/>
            <a:ext cx="1681254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5380C5F-DCBD-DF15-8ED7-82B9FE292125}"/>
              </a:ext>
            </a:extLst>
          </p:cNvPr>
          <p:cNvSpPr/>
          <p:nvPr/>
        </p:nvSpPr>
        <p:spPr>
          <a:xfrm>
            <a:off x="2702628" y="2453854"/>
            <a:ext cx="1617702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B8BA161-F19A-66CC-70ED-EE21013F4468}"/>
              </a:ext>
            </a:extLst>
          </p:cNvPr>
          <p:cNvSpPr txBox="1"/>
          <p:nvPr/>
        </p:nvSpPr>
        <p:spPr>
          <a:xfrm>
            <a:off x="871836" y="2508950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BC15F68-AB20-B3DE-13C1-14DBA9E29DAB}"/>
              </a:ext>
            </a:extLst>
          </p:cNvPr>
          <p:cNvSpPr txBox="1"/>
          <p:nvPr/>
        </p:nvSpPr>
        <p:spPr>
          <a:xfrm>
            <a:off x="2655977" y="2450335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A37C4D-AEBC-D7F9-66F9-861BC5F8A2D6}"/>
              </a:ext>
            </a:extLst>
          </p:cNvPr>
          <p:cNvSpPr/>
          <p:nvPr/>
        </p:nvSpPr>
        <p:spPr>
          <a:xfrm>
            <a:off x="2769740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76E7DA-AB05-8D59-AA31-3326156602DA}"/>
              </a:ext>
            </a:extLst>
          </p:cNvPr>
          <p:cNvSpPr/>
          <p:nvPr/>
        </p:nvSpPr>
        <p:spPr>
          <a:xfrm>
            <a:off x="3595467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D5A76E-AB63-25E6-A40E-F3B20C417EA0}"/>
              </a:ext>
            </a:extLst>
          </p:cNvPr>
          <p:cNvSpPr txBox="1"/>
          <p:nvPr/>
        </p:nvSpPr>
        <p:spPr>
          <a:xfrm>
            <a:off x="3533169" y="2781523"/>
            <a:ext cx="820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C19040-3A9F-857D-7CF5-547F4D8DBC73}"/>
              </a:ext>
            </a:extLst>
          </p:cNvPr>
          <p:cNvSpPr txBox="1"/>
          <p:nvPr/>
        </p:nvSpPr>
        <p:spPr>
          <a:xfrm>
            <a:off x="2702628" y="2752438"/>
            <a:ext cx="84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img_one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Breitbild</PresentationFormat>
  <Paragraphs>357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275</cp:revision>
  <cp:lastPrinted>2022-05-19T19:29:22Z</cp:lastPrinted>
  <dcterms:created xsi:type="dcterms:W3CDTF">2020-01-31T23:44:26Z</dcterms:created>
  <dcterms:modified xsi:type="dcterms:W3CDTF">2022-05-28T13:43:24Z</dcterms:modified>
</cp:coreProperties>
</file>